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76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58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pcmfTO3gN7naFyMWcmIEw==" hashData="jcNz6Ojd4pzcUyui9puGwIwA0sQVP64Pv710HdaDJ+nhyQy7Trqs4Nxq09AMK0t/lkHMqLxVPzG5wAfZU7p+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745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539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704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460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154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144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878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111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076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65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229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3ACF8-70C9-4F22-AF26-30C0DBF48C2E}" type="datetimeFigureOut">
              <a:rPr lang="ru-RU" smtClean="0"/>
              <a:t>03.09.2024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96C0D-A946-4E8E-84A1-0E8DC4150A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8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6.xml"/><Relationship Id="rId3" Type="http://schemas.openxmlformats.org/officeDocument/2006/relationships/image" Target="../media/image2.jpeg"/><Relationship Id="rId7" Type="http://schemas.openxmlformats.org/officeDocument/2006/relationships/slide" Target="slide9.xml"/><Relationship Id="rId12" Type="http://schemas.openxmlformats.org/officeDocument/2006/relationships/slide" Target="slide15.xml"/><Relationship Id="rId17" Type="http://schemas.openxmlformats.org/officeDocument/2006/relationships/slide" Target="slide18.xml"/><Relationship Id="rId2" Type="http://schemas.openxmlformats.org/officeDocument/2006/relationships/slide" Target="slide4.xml"/><Relationship Id="rId16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4.xml"/><Relationship Id="rId5" Type="http://schemas.openxmlformats.org/officeDocument/2006/relationships/slide" Target="slide6.xml"/><Relationship Id="rId15" Type="http://schemas.openxmlformats.org/officeDocument/2006/relationships/slide" Target="slide8.xml"/><Relationship Id="rId10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hyperlink" Target="https://static.alltime.ru/obj/article/image-blog/muzhskoi_kozhany_portfel/muzhskoi_kozhany_portfel_4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blob:https://www.klipartz.com/b6dbaf8c-7747-4bb9-84cb-728a39a75616" TargetMode="External"/><Relationship Id="rId11" Type="http://schemas.openxmlformats.org/officeDocument/2006/relationships/image" Target="../media/image13.png"/><Relationship Id="rId5" Type="http://schemas.openxmlformats.org/officeDocument/2006/relationships/image" Target="../media/image6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hyperlink" Target="https://app.leonardo.ai/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ведения 2">
            <a:hlinkClick r:id="" action="ppaction://hlinkshowjump?jump=lastslide" highlightClick="1"/>
          </p:cNvPr>
          <p:cNvSpPr/>
          <p:nvPr/>
        </p:nvSpPr>
        <p:spPr>
          <a:xfrm>
            <a:off x="11276356" y="328557"/>
            <a:ext cx="532263" cy="491319"/>
          </a:xfrm>
          <a:prstGeom prst="actionButtonInformati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rId3" action="ppaction://hlinksldjump" highlightClick="1"/>
          </p:cNvPr>
          <p:cNvSpPr/>
          <p:nvPr/>
        </p:nvSpPr>
        <p:spPr>
          <a:xfrm>
            <a:off x="11202741" y="6159943"/>
            <a:ext cx="799496" cy="382137"/>
          </a:xfrm>
          <a:prstGeom prst="actionButtonForwardNex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8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1355" y="1117227"/>
            <a:ext cx="1170839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Дітям потрібно вибрати портфелик, </a:t>
            </a: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натисканні на який, з’являється слайд з питанням.</a:t>
            </a: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Клацнути мишкою на цьому слайді – з’явилась відповідь.</a:t>
            </a:r>
          </a:p>
          <a:p>
            <a:endParaRPr lang="uk-UA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Повертаємось на слайд з портфелями за клацанням</a:t>
            </a: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стрілці.</a:t>
            </a:r>
          </a:p>
          <a:p>
            <a:endParaRPr lang="uk-UA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Обрані раніше портфелі зникають, щоб не повторюватись.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0279" y="184140"/>
            <a:ext cx="27105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Інструкція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19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Выбираем мужской кожаный портфель — блог AllTime.ru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723332" y="335852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6379" y="960061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  <a:latin typeface="AGCrownStyle" pitchFamily="2" charset="0"/>
              </a:rPr>
              <a:t>1</a:t>
            </a:r>
          </a:p>
        </p:txBody>
      </p:sp>
      <p:pic>
        <p:nvPicPr>
          <p:cNvPr id="8" name="Picture 2" descr="Выбираем мужской кожаный портфель — блог AllTime.ru">
            <a:hlinkClick r:id="rId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2926677" y="335851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279724" y="960060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2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11" name="Picture 2" descr="Выбираем мужской кожаный портфель — блог AllTime.ru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5130022" y="335851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483069" y="960060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3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14" name="Picture 2" descr="Выбираем мужской кожаный портфель — блог AllTime.ru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7333367" y="33585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7686414" y="960059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4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17" name="Picture 2" descr="Выбираем мужской кожаный портфель — блог AllTime.ru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723332" y="220787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1076379" y="2832079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6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20" name="Picture 2" descr="Выбираем мужской кожаный портфель — блог AllTime.ru">
            <a:hlinkClick r:id="rId8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2921984" y="220787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3275031" y="2832079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7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23" name="Picture 2" descr="Выбираем мужской кожаный портфель — блог AllTime.ru">
            <a:hlinkClick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5130022" y="220787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5483069" y="2832079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8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26" name="Picture 2" descr="Выбираем мужской кожаный портфель — блог AllTime.ru">
            <a:hlinkClick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7333367" y="220787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7686414" y="2832079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9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29" name="Picture 2" descr="Выбираем мужской кожаный портфель — блог AllTime.ru">
            <a:hlinkClick r:id="rId11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723331" y="4214091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857568" y="4838300"/>
            <a:ext cx="1059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  <a:latin typeface="AGCrownStyle" pitchFamily="2" charset="0"/>
              </a:rPr>
              <a:t>11</a:t>
            </a:r>
          </a:p>
        </p:txBody>
      </p:sp>
      <p:pic>
        <p:nvPicPr>
          <p:cNvPr id="32" name="Picture 2" descr="Выбираем мужской кожаный портфель — блог AllTime.ru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2921984" y="421409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Прямоугольник 32"/>
          <p:cNvSpPr/>
          <p:nvPr/>
        </p:nvSpPr>
        <p:spPr>
          <a:xfrm>
            <a:off x="3056221" y="4838299"/>
            <a:ext cx="1059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  <a:latin typeface="AGCrownStyle" pitchFamily="2" charset="0"/>
              </a:rPr>
              <a:t>12</a:t>
            </a:r>
          </a:p>
        </p:txBody>
      </p:sp>
      <p:pic>
        <p:nvPicPr>
          <p:cNvPr id="38" name="Picture 2" descr="Выбираем мужской кожаный портфель — блог AllTime.ru">
            <a:hlinkClick r:id="rId1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5130022" y="421409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5264259" y="4838299"/>
            <a:ext cx="1059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  <a:latin typeface="AGCrownStyle" pitchFamily="2" charset="0"/>
              </a:rPr>
              <a:t>13</a:t>
            </a:r>
          </a:p>
        </p:txBody>
      </p:sp>
      <p:pic>
        <p:nvPicPr>
          <p:cNvPr id="41" name="Picture 2" descr="Выбираем мужской кожаный портфель — блог AllTime.ru">
            <a:hlinkClick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7333366" y="421409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Прямоугольник 41"/>
          <p:cNvSpPr/>
          <p:nvPr/>
        </p:nvSpPr>
        <p:spPr>
          <a:xfrm>
            <a:off x="7467603" y="4838299"/>
            <a:ext cx="1059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  <a:latin typeface="AGCrownStyle" pitchFamily="2" charset="0"/>
              </a:rPr>
              <a:t>14</a:t>
            </a:r>
          </a:p>
        </p:txBody>
      </p:sp>
      <p:pic>
        <p:nvPicPr>
          <p:cNvPr id="44" name="Picture 2" descr="Выбираем мужской кожаный портфель — блог AllTime.ru">
            <a:hlinkClick r:id="rId1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9536712" y="33585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9889759" y="960059"/>
            <a:ext cx="622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FFFF00"/>
                </a:solidFill>
                <a:latin typeface="AGCrownStyle" pitchFamily="2" charset="0"/>
              </a:rPr>
              <a:t>5</a:t>
            </a:r>
            <a:endParaRPr lang="ru-RU" sz="5400" b="1" cap="none" spc="0" dirty="0" smtClean="0">
              <a:ln/>
              <a:solidFill>
                <a:srgbClr val="FFFF00"/>
              </a:solidFill>
              <a:effectLst/>
              <a:latin typeface="AGCrownStyle" pitchFamily="2" charset="0"/>
            </a:endParaRPr>
          </a:p>
        </p:txBody>
      </p:sp>
      <p:pic>
        <p:nvPicPr>
          <p:cNvPr id="47" name="Picture 2" descr="Выбираем мужской кожаный портфель — блог AllTime.ru">
            <a:hlinkClick r:id="rId1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9536712" y="220787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9670949" y="2832079"/>
            <a:ext cx="1059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  <a:latin typeface="AGCrownStyle" pitchFamily="2" charset="0"/>
              </a:rPr>
              <a:t>10</a:t>
            </a:r>
          </a:p>
        </p:txBody>
      </p:sp>
      <p:pic>
        <p:nvPicPr>
          <p:cNvPr id="50" name="Picture 2" descr="Выбираем мужской кожаный портфель — блог AllTime.ru">
            <a:hlinkClick r:id="rId1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9" r="15511" b="2884"/>
          <a:stretch/>
        </p:blipFill>
        <p:spPr bwMode="auto">
          <a:xfrm>
            <a:off x="9536712" y="4214090"/>
            <a:ext cx="1700173" cy="154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Прямоугольник 50"/>
          <p:cNvSpPr/>
          <p:nvPr/>
        </p:nvSpPr>
        <p:spPr>
          <a:xfrm>
            <a:off x="9670949" y="4838299"/>
            <a:ext cx="1059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FF00"/>
                </a:solidFill>
                <a:effectLst/>
                <a:latin typeface="AGCrownStyle" pitchFamily="2" charset="0"/>
              </a:rPr>
              <a:t>15</a:t>
            </a:r>
          </a:p>
        </p:txBody>
      </p:sp>
      <p:sp>
        <p:nvSpPr>
          <p:cNvPr id="52" name="Прямоугольник с двумя скругленными противолежащими углами 51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2808758" y="5826801"/>
            <a:ext cx="63426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i="1" dirty="0" err="1" smtClean="0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Вибери</a:t>
            </a:r>
            <a:r>
              <a:rPr lang="ru-RU" sz="5400" b="1" i="1" dirty="0" smtClean="0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err="1" smtClean="0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портфелик</a:t>
            </a:r>
            <a:r>
              <a:rPr lang="ru-RU" sz="5400" b="1" i="1" dirty="0" smtClean="0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5400" b="1" i="1" dirty="0">
              <a:ln/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Управляющая кнопка: домой 57">
            <a:hlinkClick r:id="" action="ppaction://hlinkshowjump?jump=endshow" highlightClick="1"/>
          </p:cNvPr>
          <p:cNvSpPr/>
          <p:nvPr/>
        </p:nvSpPr>
        <p:spPr>
          <a:xfrm>
            <a:off x="11368585" y="6168788"/>
            <a:ext cx="573206" cy="541009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94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825922" y="553400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за заклад,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куди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приймають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неписьменних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4" r="52816"/>
          <a:stretch/>
        </p:blipFill>
        <p:spPr>
          <a:xfrm>
            <a:off x="325286" y="1648731"/>
            <a:ext cx="2641476" cy="50610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5517584" y="4289675"/>
            <a:ext cx="303275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Школа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00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10576" y="428506"/>
            <a:ext cx="82170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Як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називається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часовий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інтервал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між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канікулами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4" r="52816"/>
          <a:stretch/>
        </p:blipFill>
        <p:spPr>
          <a:xfrm>
            <a:off x="302789" y="1648731"/>
            <a:ext cx="2641476" cy="50610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879911" y="4208875"/>
            <a:ext cx="327583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Чверть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757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89158" y="290191"/>
            <a:ext cx="95637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 </a:t>
            </a:r>
            <a:r>
              <a:rPr lang="ru-RU" sz="60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Новий</a:t>
            </a:r>
            <a:r>
              <a:rPr lang="ru-RU" sz="60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рік</a:t>
            </a:r>
            <a:r>
              <a:rPr lang="ru-RU" sz="60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відзначають</a:t>
            </a:r>
            <a:r>
              <a:rPr lang="ru-RU" sz="60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ru-RU" sz="60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вересня</a:t>
            </a:r>
            <a:r>
              <a:rPr lang="ru-RU" sz="60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br>
              <a:rPr lang="ru-RU" sz="60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60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6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4" r="52816"/>
          <a:stretch/>
        </p:blipFill>
        <p:spPr>
          <a:xfrm>
            <a:off x="220128" y="1641012"/>
            <a:ext cx="2641476" cy="50610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861605" y="3054462"/>
            <a:ext cx="901240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школі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algn="ctr"/>
            <a:r>
              <a:rPr lang="ru-RU" sz="7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новий</a:t>
            </a:r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навчальний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рік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5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993301" y="196328"/>
            <a:ext cx="908142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не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тільки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висока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6000" b="1" dirty="0" err="1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вузька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шафа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кухонного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гарнітура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але і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шкільна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приналежність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для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ручок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олівців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4" r="52816"/>
          <a:stretch/>
        </p:blipFill>
        <p:spPr>
          <a:xfrm>
            <a:off x="234550" y="1648731"/>
            <a:ext cx="2641476" cy="50610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6096000" y="5128191"/>
            <a:ext cx="28317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Пенал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9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07808" y="766600"/>
            <a:ext cx="76381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Книжковий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одяг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...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76801" y="3887935"/>
            <a:ext cx="546820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Обкладинка</a:t>
            </a:r>
            <a:r>
              <a:rPr lang="ru-RU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26" t="47969" r="5769"/>
          <a:stretch/>
        </p:blipFill>
        <p:spPr>
          <a:xfrm flipH="1">
            <a:off x="95533" y="1364776"/>
            <a:ext cx="3567531" cy="55900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75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145" b="98730" l="7324" r="395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20" t="49878" r="59349"/>
          <a:stretch/>
        </p:blipFill>
        <p:spPr>
          <a:xfrm>
            <a:off x="123486" y="1815152"/>
            <a:ext cx="3192191" cy="5139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2921826" y="553400"/>
            <a:ext cx="91564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Шкільний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будильник -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...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56808" y="4075030"/>
            <a:ext cx="328647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Дзвінок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7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145" b="98730" l="7324" r="395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20" t="49878" r="59349"/>
          <a:stretch/>
        </p:blipFill>
        <p:spPr>
          <a:xfrm>
            <a:off x="0" y="2099636"/>
            <a:ext cx="3015500" cy="4855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2821741" y="292374"/>
            <a:ext cx="86117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чого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придумали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зошити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клітинку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57336" y="2589025"/>
            <a:ext cx="7534306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Щоб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грати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endParaRPr lang="ru-RU" sz="72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7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морський</a:t>
            </a:r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бій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і</a:t>
            </a:r>
          </a:p>
          <a:p>
            <a:pPr algn="ctr"/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хрестики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-нулики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766782" y="538034"/>
            <a:ext cx="78747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Як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називають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допомогу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яку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надають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пошепки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13219" y="4266177"/>
            <a:ext cx="379187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Підказка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26" t="47969" r="5769"/>
          <a:stretch/>
        </p:blipFill>
        <p:spPr>
          <a:xfrm flipH="1">
            <a:off x="95533" y="900752"/>
            <a:ext cx="3863670" cy="60540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500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145" b="98730" l="7324" r="395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20" t="49878" r="59349"/>
          <a:stretch/>
        </p:blipFill>
        <p:spPr>
          <a:xfrm>
            <a:off x="323759" y="2402006"/>
            <a:ext cx="2837729" cy="4568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2649940" y="249409"/>
            <a:ext cx="933506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Як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називається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папірець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із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записами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6000" b="1" dirty="0" err="1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призначений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таємного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підглядання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під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час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контрольної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іспиту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94663" y="4995930"/>
            <a:ext cx="48456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Шпаргалка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145" b="98730" l="7324" r="395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20" t="49878" r="59349"/>
          <a:stretch/>
        </p:blipFill>
        <p:spPr>
          <a:xfrm>
            <a:off x="96189" y="1638185"/>
            <a:ext cx="3302104" cy="5316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4344537" y="428852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Невірність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» в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диктанті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творі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...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08243" y="4105415"/>
            <a:ext cx="385669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Помилка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0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5" r="26053"/>
          <a:stretch/>
        </p:blipFill>
        <p:spPr>
          <a:xfrm flipH="1">
            <a:off x="350808" y="427147"/>
            <a:ext cx="2815472" cy="65049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2456597" y="510738"/>
            <a:ext cx="953978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на уроках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ледве-ледве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повзе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а на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перервах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летить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стрілою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b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52692" y="4185069"/>
            <a:ext cx="174759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Час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3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5" r="26053"/>
          <a:stretch/>
        </p:blipFill>
        <p:spPr>
          <a:xfrm flipH="1">
            <a:off x="432694" y="23053"/>
            <a:ext cx="2979245" cy="6883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3739486" y="827203"/>
            <a:ext cx="782016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учня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вигнаняють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класу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b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69796" y="3943117"/>
            <a:ext cx="33345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двері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17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5" r="26053"/>
          <a:stretch/>
        </p:blipFill>
        <p:spPr>
          <a:xfrm flipH="1">
            <a:off x="432695" y="117649"/>
            <a:ext cx="2938302" cy="67887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3680862" y="351102"/>
            <a:ext cx="76297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приготувати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але не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з'їсти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000" y="3940371"/>
            <a:ext cx="269484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Уроки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2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5" r="26053"/>
          <a:stretch/>
        </p:blipFill>
        <p:spPr>
          <a:xfrm flipH="1">
            <a:off x="391751" y="-26554"/>
            <a:ext cx="3006541" cy="69464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3398292" y="168826"/>
            <a:ext cx="819269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Який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ліс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виростає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шкільних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класах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на тих уроках, до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яких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діти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добре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підготувалися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000" y="5105896"/>
            <a:ext cx="3612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Ліс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рук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3" y="5480825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77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6"/>
          <a:stretch/>
        </p:blipFill>
        <p:spPr>
          <a:xfrm rot="16200000">
            <a:off x="2653725" y="-2680277"/>
            <a:ext cx="6884551" cy="12191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26" t="47969" r="5769"/>
          <a:stretch/>
        </p:blipFill>
        <p:spPr>
          <a:xfrm flipH="1">
            <a:off x="95533" y="900752"/>
            <a:ext cx="3863670" cy="60540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3836372" y="327546"/>
            <a:ext cx="770963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Куди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вирушив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Буратіно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замість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того,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щоб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000" b="1" dirty="0" err="1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йти</a:t>
            </a:r>
            <a:r>
              <a:rPr lang="ru-RU" sz="60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в школу</a:t>
            </a:r>
            <a:r>
              <a:rPr lang="ru-RU" sz="6000" b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44291" y="4331436"/>
            <a:ext cx="546829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ru-RU" sz="7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ляльковий</a:t>
            </a:r>
            <a:r>
              <a:rPr lang="ru-RU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72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театр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36478" y="136478"/>
            <a:ext cx="11914495" cy="6573319"/>
          </a:xfrm>
          <a:prstGeom prst="round2Diag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811194" y="5508624"/>
            <a:ext cx="1103545" cy="110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955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0874" y="5458363"/>
            <a:ext cx="41265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https://static.alltime.ru/obj/article/image-blog/muzhskoi_kozhany_portfel/muzhskoi_kozhany_portfel_4.jpg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3" name="Picture 2" descr="Выбираем мужской кожаный портфель — блог AllTime.ru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6" r="12441"/>
          <a:stretch/>
        </p:blipFill>
        <p:spPr bwMode="auto">
          <a:xfrm>
            <a:off x="139594" y="5460814"/>
            <a:ext cx="1321280" cy="113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0" t="49878" r="59349"/>
          <a:stretch/>
        </p:blipFill>
        <p:spPr>
          <a:xfrm flipH="1">
            <a:off x="6974661" y="172658"/>
            <a:ext cx="1633043" cy="26293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26" t="47969"/>
          <a:stretch/>
        </p:blipFill>
        <p:spPr>
          <a:xfrm>
            <a:off x="5015538" y="931154"/>
            <a:ext cx="1823918" cy="243494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61652" y="3366099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0" i="0" u="sng" dirty="0" smtClean="0">
                <a:effectLst/>
                <a:latin typeface="Roboto"/>
                <a:hlinkClick r:id="rId6"/>
              </a:rPr>
              <a:t>klipartz.com 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5" r="26053"/>
          <a:stretch/>
        </p:blipFill>
        <p:spPr>
          <a:xfrm>
            <a:off x="9580179" y="89000"/>
            <a:ext cx="1401519" cy="32381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" r="56768" b="50367"/>
          <a:stretch/>
        </p:blipFill>
        <p:spPr>
          <a:xfrm>
            <a:off x="2871657" y="276730"/>
            <a:ext cx="1645914" cy="23572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600667" y="246146"/>
            <a:ext cx="25224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9"/>
              </a:rPr>
              <a:t>https://app.leonardo.ai/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78078" y="490928"/>
            <a:ext cx="1888331" cy="35202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85429">
            <a:off x="1067337" y="1761422"/>
            <a:ext cx="602970" cy="60297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5725947" y="4304201"/>
            <a:ext cx="626588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Попова Л.В.,</a:t>
            </a:r>
          </a:p>
          <a:p>
            <a:pPr algn="ctr"/>
            <a:r>
              <a:rPr lang="ru-RU" sz="2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вчителька</a:t>
            </a:r>
            <a:r>
              <a:rPr lang="ru-RU" sz="2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sz="2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sz="2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Новотроїцького</a:t>
            </a:r>
            <a:r>
              <a:rPr lang="ru-RU" sz="2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ЗЗСО І-ІІІ ст. № 4</a:t>
            </a:r>
            <a:r>
              <a:rPr lang="uk-UA" sz="24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24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Ольгинської СТГ </a:t>
            </a:r>
          </a:p>
          <a:p>
            <a:pPr algn="ctr"/>
            <a:r>
              <a:rPr lang="uk-UA" sz="24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ru-RU" sz="2400" b="1" cap="none" spc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1388162" y="6182436"/>
            <a:ext cx="603671" cy="55955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" r="60141"/>
          <a:stretch/>
        </p:blipFill>
        <p:spPr>
          <a:xfrm>
            <a:off x="3914130" y="1708056"/>
            <a:ext cx="1588912" cy="29743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55" r="22786" b="17222"/>
          <a:stretch/>
        </p:blipFill>
        <p:spPr>
          <a:xfrm>
            <a:off x="8379789" y="855229"/>
            <a:ext cx="1473397" cy="32256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9" r="60249" b="4278"/>
          <a:stretch/>
        </p:blipFill>
        <p:spPr>
          <a:xfrm>
            <a:off x="6055408" y="1595850"/>
            <a:ext cx="1568096" cy="27083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083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278</Words>
  <Application>Microsoft Office PowerPoint</Application>
  <PresentationFormat>Широкоэкранный</PresentationFormat>
  <Paragraphs>67</Paragraphs>
  <Slides>19</Slides>
  <Notes>0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AGCrownStyle</vt:lpstr>
      <vt:lpstr>Arial</vt:lpstr>
      <vt:lpstr>Calibri</vt:lpstr>
      <vt:lpstr>Calibri Light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34</cp:revision>
  <dcterms:created xsi:type="dcterms:W3CDTF">2024-09-02T17:29:56Z</dcterms:created>
  <dcterms:modified xsi:type="dcterms:W3CDTF">2024-09-03T10:58:19Z</dcterms:modified>
</cp:coreProperties>
</file>