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60" r:id="rId4"/>
    <p:sldId id="266" r:id="rId5"/>
    <p:sldId id="261" r:id="rId6"/>
    <p:sldId id="262" r:id="rId7"/>
    <p:sldId id="263" r:id="rId8"/>
    <p:sldId id="264" r:id="rId9"/>
    <p:sldId id="265" r:id="rId10"/>
    <p:sldId id="258" r:id="rId11"/>
    <p:sldId id="259" r:id="rId12"/>
  </p:sldIdLst>
  <p:sldSz cx="14020800" cy="7924800"/>
  <p:notesSz cx="6858000" cy="9144000"/>
  <p:embeddedFontLst>
    <p:embeddedFont>
      <p:font typeface="TT Bluescreens Bold Italics" panose="020B0604020202020204" charset="-52"/>
      <p:regular r:id="rId13"/>
    </p:embeddedFont>
    <p:embeddedFont>
      <p:font typeface="Arimo Bold" panose="020B0604020202020204" charset="0"/>
      <p:regular r:id="rId14"/>
    </p:embeddedFont>
    <p:embeddedFont>
      <p:font typeface="Calibri" panose="020F0502020204030204" pitchFamily="34" charset="0"/>
      <p:regular r:id="rId15"/>
      <p:bold r:id="rId16"/>
      <p:italic r:id="rId17"/>
      <p:boldItalic r:id="rId18"/>
    </p:embeddedFont>
    <p:embeddedFont>
      <p:font typeface="Big Shoulders Display Bold" panose="020B0604020202020204" charset="0"/>
      <p:regular r:id="rId1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5" d="100"/>
          <a:sy n="75" d="100"/>
        </p:scale>
        <p:origin x="270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3/28/2025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3/28/2025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3/28/2025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3/28/2025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4020800" cy="8092123"/>
          </a:xfrm>
          <a:custGeom>
            <a:avLst/>
            <a:gdLst/>
            <a:ahLst/>
            <a:cxnLst/>
            <a:rect l="l" t="t" r="r" b="b"/>
            <a:pathLst>
              <a:path w="14020800" h="7924800">
                <a:moveTo>
                  <a:pt x="0" y="0"/>
                </a:moveTo>
                <a:lnTo>
                  <a:pt x="14020800" y="0"/>
                </a:lnTo>
                <a:lnTo>
                  <a:pt x="14020800" y="7924800"/>
                </a:lnTo>
                <a:lnTo>
                  <a:pt x="0" y="79248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979" t="-989" b="-989"/>
            </a:stretch>
          </a:blipFill>
        </p:spPr>
      </p:sp>
      <p:sp>
        <p:nvSpPr>
          <p:cNvPr id="4" name="TextBox 4"/>
          <p:cNvSpPr txBox="1"/>
          <p:nvPr/>
        </p:nvSpPr>
        <p:spPr>
          <a:xfrm rot="-621772">
            <a:off x="-187112" y="3753401"/>
            <a:ext cx="6548088" cy="311298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434"/>
              </a:lnSpc>
            </a:pPr>
            <a:r>
              <a:rPr lang="en-US" sz="9293" b="1" i="1" dirty="0" err="1">
                <a:solidFill>
                  <a:srgbClr val="3BB371"/>
                </a:solidFill>
                <a:latin typeface="TT Bluescreens Bold Italics"/>
                <a:ea typeface="TT Bluescreens Bold Italics"/>
                <a:cs typeface="TT Bluescreens Bold Italics"/>
                <a:sym typeface="TT Bluescreens Bold Italics"/>
              </a:rPr>
              <a:t>Інтерактивний</a:t>
            </a:r>
            <a:r>
              <a:rPr lang="en-US" sz="9293" b="1" i="1" dirty="0">
                <a:solidFill>
                  <a:srgbClr val="3BB371"/>
                </a:solidFill>
                <a:latin typeface="TT Bluescreens Bold Italics"/>
                <a:ea typeface="TT Bluescreens Bold Italics"/>
                <a:cs typeface="TT Bluescreens Bold Italics"/>
                <a:sym typeface="TT Bluescreens Bold Italics"/>
              </a:rPr>
              <a:t> </a:t>
            </a:r>
          </a:p>
          <a:p>
            <a:pPr algn="ctr">
              <a:lnSpc>
                <a:spcPts val="5447"/>
              </a:lnSpc>
            </a:pPr>
            <a:r>
              <a:rPr lang="en-US" sz="6809" b="1" i="1" dirty="0" err="1">
                <a:solidFill>
                  <a:srgbClr val="3BB371"/>
                </a:solidFill>
                <a:latin typeface="TT Bluescreens Bold Italics"/>
                <a:ea typeface="TT Bluescreens Bold Italics"/>
                <a:cs typeface="TT Bluescreens Bold Italics"/>
                <a:sym typeface="TT Bluescreens Bold Italics"/>
              </a:rPr>
              <a:t>методичний</a:t>
            </a:r>
            <a:r>
              <a:rPr lang="en-US" sz="6809" b="1" i="1" dirty="0">
                <a:solidFill>
                  <a:srgbClr val="3BB371"/>
                </a:solidFill>
                <a:latin typeface="TT Bluescreens Bold Italics"/>
                <a:ea typeface="TT Bluescreens Bold Italics"/>
                <a:cs typeface="TT Bluescreens Bold Italics"/>
                <a:sym typeface="TT Bluescreens Bold Italics"/>
              </a:rPr>
              <a:t> </a:t>
            </a:r>
          </a:p>
          <a:p>
            <a:pPr algn="ctr">
              <a:lnSpc>
                <a:spcPts val="10116"/>
              </a:lnSpc>
            </a:pPr>
            <a:r>
              <a:rPr lang="en-US" sz="12646" b="1" i="1" dirty="0" err="1">
                <a:solidFill>
                  <a:srgbClr val="3BB371"/>
                </a:solidFill>
                <a:latin typeface="TT Bluescreens Bold Italics"/>
                <a:ea typeface="TT Bluescreens Bold Italics"/>
                <a:cs typeface="TT Bluescreens Bold Italics"/>
                <a:sym typeface="TT Bluescreens Bold Italics"/>
              </a:rPr>
              <a:t>практикум</a:t>
            </a:r>
            <a:endParaRPr lang="en-US" sz="12646" b="1" i="1" dirty="0">
              <a:solidFill>
                <a:srgbClr val="3BB371"/>
              </a:solidFill>
              <a:latin typeface="TT Bluescreens Bold Italics"/>
              <a:ea typeface="TT Bluescreens Bold Italics"/>
              <a:cs typeface="TT Bluescreens Bold Italics"/>
              <a:sym typeface="TT Bluescreens Bold Italics"/>
            </a:endParaRPr>
          </a:p>
        </p:txBody>
      </p:sp>
      <p:sp>
        <p:nvSpPr>
          <p:cNvPr id="5" name="TextBox 5"/>
          <p:cNvSpPr txBox="1"/>
          <p:nvPr/>
        </p:nvSpPr>
        <p:spPr>
          <a:xfrm>
            <a:off x="5562600" y="2057401"/>
            <a:ext cx="3962400" cy="148758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2912"/>
              </a:lnSpc>
            </a:pPr>
            <a:r>
              <a:rPr lang="en-US" sz="4000" b="1" dirty="0">
                <a:solidFill>
                  <a:srgbClr val="FFC000"/>
                </a:solidFill>
                <a:latin typeface="Big Shoulders Display Bold"/>
                <a:ea typeface="Big Shoulders Display Bold"/>
                <a:cs typeface="Big Shoulders Display Bold"/>
                <a:sym typeface="Big Shoulders Display Bold"/>
              </a:rPr>
              <a:t>МАТЕМАТИЧНА СОЛЯНКА: РЕЦЕПТИ МІЦНИХ ЗНАНЬ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41323"/>
            <a:ext cx="14020800" cy="7842154"/>
          </a:xfrm>
          <a:custGeom>
            <a:avLst/>
            <a:gdLst/>
            <a:ahLst/>
            <a:cxnLst/>
            <a:rect l="l" t="t" r="r" b="b"/>
            <a:pathLst>
              <a:path w="14020800" h="7842154">
                <a:moveTo>
                  <a:pt x="0" y="0"/>
                </a:moveTo>
                <a:lnTo>
                  <a:pt x="14020800" y="0"/>
                </a:lnTo>
                <a:lnTo>
                  <a:pt x="14020800" y="7842154"/>
                </a:lnTo>
                <a:lnTo>
                  <a:pt x="0" y="7842154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642" t="-607" b="-607"/>
            </a:stretch>
          </a:blipFill>
        </p:spPr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2400" y="838200"/>
            <a:ext cx="894414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953000" y="451365"/>
            <a:ext cx="6868838" cy="996435"/>
          </a:xfrm>
        </p:spPr>
        <p:txBody>
          <a:bodyPr>
            <a:normAutofit fontScale="90000"/>
          </a:bodyPr>
          <a:lstStyle/>
          <a:p>
            <a:r>
              <a:rPr lang="uk-UA" sz="7200" b="1" i="1" dirty="0" smtClean="0">
                <a:solidFill>
                  <a:schemeClr val="accent5">
                    <a:lumMod val="75000"/>
                  </a:schemeClr>
                </a:solidFill>
              </a:rPr>
              <a:t>Налаштування</a:t>
            </a:r>
            <a:endParaRPr lang="uk-UA" sz="7200" b="1" i="1"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47800"/>
            <a:ext cx="13106400" cy="6476999"/>
          </a:xfrm>
        </p:spPr>
      </p:pic>
    </p:spTree>
    <p:extLst>
      <p:ext uri="{BB962C8B-B14F-4D97-AF65-F5344CB8AC3E}">
        <p14:creationId xmlns:p14="http://schemas.microsoft.com/office/powerpoint/2010/main" val="936514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5000" y="152400"/>
            <a:ext cx="8839200" cy="1143000"/>
          </a:xfrm>
        </p:spPr>
        <p:txBody>
          <a:bodyPr>
            <a:noAutofit/>
          </a:bodyPr>
          <a:lstStyle/>
          <a:p>
            <a:r>
              <a:rPr lang="uk-UA" sz="7200" b="1" i="1" dirty="0" smtClean="0">
                <a:solidFill>
                  <a:srgbClr val="7030A0"/>
                </a:solidFill>
              </a:rPr>
              <a:t>ШКОЛАБАНК в дії</a:t>
            </a:r>
            <a:endParaRPr lang="uk-UA" sz="7200" b="1" i="1" dirty="0">
              <a:solidFill>
                <a:srgbClr val="7030A0"/>
              </a:solidFill>
            </a:endParaRPr>
          </a:p>
        </p:txBody>
      </p:sp>
      <p:pic>
        <p:nvPicPr>
          <p:cNvPr id="8" name="Объект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3600" y="1295400"/>
            <a:ext cx="9258300" cy="6430962"/>
          </a:xfrm>
        </p:spPr>
      </p:pic>
      <p:pic>
        <p:nvPicPr>
          <p:cNvPr id="10" name="Объект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34" y="1752600"/>
            <a:ext cx="3962400" cy="4876800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566759">
            <a:off x="8954414" y="1998690"/>
            <a:ext cx="5030143" cy="2197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61921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3813"/>
            <a:ext cx="14020800" cy="792479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 rot="20312764">
            <a:off x="2564701" y="2280257"/>
            <a:ext cx="968988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9600" b="1" i="1" dirty="0" smtClean="0">
                <a:solidFill>
                  <a:schemeClr val="bg1"/>
                </a:solidFill>
              </a:rPr>
              <a:t>Розмова ЧИСЕЛ</a:t>
            </a:r>
            <a:endParaRPr lang="uk-UA" sz="9600" b="1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1525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12725400" cy="1143000"/>
          </a:xfrm>
        </p:spPr>
        <p:txBody>
          <a:bodyPr>
            <a:noAutofit/>
          </a:bodyPr>
          <a:lstStyle/>
          <a:p>
            <a:r>
              <a:rPr lang="uk-UA" sz="8800" b="1" i="1" dirty="0" smtClean="0">
                <a:solidFill>
                  <a:schemeClr val="accent3"/>
                </a:solidFill>
              </a:rPr>
              <a:t>ЛЕГОГАЛЯВИНА</a:t>
            </a:r>
            <a:endParaRPr lang="uk-UA" sz="8800" b="1" i="1" dirty="0">
              <a:solidFill>
                <a:schemeClr val="accent3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417639"/>
            <a:ext cx="10820400" cy="6594650"/>
          </a:xfrm>
        </p:spPr>
      </p:pic>
    </p:spTree>
    <p:extLst>
      <p:ext uri="{BB962C8B-B14F-4D97-AF65-F5344CB8AC3E}">
        <p14:creationId xmlns:p14="http://schemas.microsoft.com/office/powerpoint/2010/main" val="1720115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4020799" cy="7924800"/>
          </a:xfrm>
        </p:spPr>
      </p:pic>
    </p:spTree>
    <p:extLst>
      <p:ext uri="{BB962C8B-B14F-4D97-AF65-F5344CB8AC3E}">
        <p14:creationId xmlns:p14="http://schemas.microsoft.com/office/powerpoint/2010/main" val="2289482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6172" y="274638"/>
            <a:ext cx="6509627" cy="1143000"/>
          </a:xfrm>
        </p:spPr>
        <p:txBody>
          <a:bodyPr/>
          <a:lstStyle/>
          <a:p>
            <a:endParaRPr lang="uk-UA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6172" y="236538"/>
            <a:ext cx="6509627" cy="7650162"/>
          </a:xfrm>
        </p:spPr>
      </p:pic>
      <p:sp>
        <p:nvSpPr>
          <p:cNvPr id="5" name="Овал 4"/>
          <p:cNvSpPr/>
          <p:nvPr/>
        </p:nvSpPr>
        <p:spPr>
          <a:xfrm>
            <a:off x="8877300" y="990600"/>
            <a:ext cx="990600" cy="1066800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" name="Овал 5"/>
          <p:cNvSpPr/>
          <p:nvPr/>
        </p:nvSpPr>
        <p:spPr>
          <a:xfrm>
            <a:off x="8877300" y="2514600"/>
            <a:ext cx="990600" cy="1066800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7" name="Овал 6"/>
          <p:cNvSpPr/>
          <p:nvPr/>
        </p:nvSpPr>
        <p:spPr>
          <a:xfrm>
            <a:off x="8886825" y="4495800"/>
            <a:ext cx="990600" cy="1066800"/>
          </a:xfrm>
          <a:prstGeom prst="ellipse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8" name="Овал 7"/>
          <p:cNvSpPr/>
          <p:nvPr/>
        </p:nvSpPr>
        <p:spPr>
          <a:xfrm>
            <a:off x="8963025" y="6313488"/>
            <a:ext cx="990600" cy="1066800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9" name="Прямоугольник 8"/>
          <p:cNvSpPr/>
          <p:nvPr/>
        </p:nvSpPr>
        <p:spPr>
          <a:xfrm>
            <a:off x="10134600" y="914400"/>
            <a:ext cx="3505200" cy="10668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Все правильно</a:t>
            </a:r>
            <a:endParaRPr lang="uk-UA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10134600" y="2640012"/>
            <a:ext cx="3505200" cy="10668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1,2 помилки</a:t>
            </a:r>
            <a:endParaRPr lang="uk-UA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10134600" y="4495800"/>
            <a:ext cx="3505200" cy="10668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3 помилки</a:t>
            </a:r>
            <a:endParaRPr lang="uk-UA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10163175" y="6351588"/>
            <a:ext cx="3505200" cy="10668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4 і більше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380602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12877800" cy="1143000"/>
          </a:xfrm>
        </p:spPr>
        <p:txBody>
          <a:bodyPr/>
          <a:lstStyle/>
          <a:p>
            <a:r>
              <a:rPr lang="uk-UA" dirty="0" smtClean="0"/>
              <a:t>РОБОТА в командах</a:t>
            </a:r>
            <a:endParaRPr lang="uk-UA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160" y="1600200"/>
            <a:ext cx="10428840" cy="6172200"/>
          </a:xfrm>
        </p:spPr>
      </p:pic>
    </p:spTree>
    <p:extLst>
      <p:ext uri="{BB962C8B-B14F-4D97-AF65-F5344CB8AC3E}">
        <p14:creationId xmlns:p14="http://schemas.microsoft.com/office/powerpoint/2010/main" val="14430513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-1071389"/>
            <a:ext cx="14020800" cy="8996189"/>
          </a:xfrm>
          <a:custGeom>
            <a:avLst/>
            <a:gdLst/>
            <a:ahLst/>
            <a:cxnLst/>
            <a:rect l="l" t="t" r="r" b="b"/>
            <a:pathLst>
              <a:path w="14020800" h="8996189">
                <a:moveTo>
                  <a:pt x="0" y="0"/>
                </a:moveTo>
                <a:lnTo>
                  <a:pt x="14020800" y="0"/>
                </a:lnTo>
                <a:lnTo>
                  <a:pt x="14020800" y="8996189"/>
                </a:lnTo>
                <a:lnTo>
                  <a:pt x="0" y="899618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6706" b="-10183"/>
            </a:stretch>
          </a:blipFill>
        </p:spPr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57513" y="-51256"/>
            <a:ext cx="13905773" cy="7976056"/>
          </a:xfrm>
          <a:custGeom>
            <a:avLst/>
            <a:gdLst/>
            <a:ahLst/>
            <a:cxnLst/>
            <a:rect l="l" t="t" r="r" b="b"/>
            <a:pathLst>
              <a:path w="13905773" h="7976056">
                <a:moveTo>
                  <a:pt x="0" y="0"/>
                </a:moveTo>
                <a:lnTo>
                  <a:pt x="13905774" y="0"/>
                </a:lnTo>
                <a:lnTo>
                  <a:pt x="13905774" y="7976056"/>
                </a:lnTo>
                <a:lnTo>
                  <a:pt x="0" y="797605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2690" t="-6241" b="-6241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0929717" y="381289"/>
            <a:ext cx="2774776" cy="6751031"/>
          </a:xfrm>
          <a:custGeom>
            <a:avLst/>
            <a:gdLst/>
            <a:ahLst/>
            <a:cxnLst/>
            <a:rect l="l" t="t" r="r" b="b"/>
            <a:pathLst>
              <a:path w="2774776" h="6751031">
                <a:moveTo>
                  <a:pt x="0" y="0"/>
                </a:moveTo>
                <a:lnTo>
                  <a:pt x="2774776" y="0"/>
                </a:lnTo>
                <a:lnTo>
                  <a:pt x="2774776" y="6751031"/>
                </a:lnTo>
                <a:lnTo>
                  <a:pt x="0" y="675103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329764" r="-2769"/>
            </a:stretch>
          </a:blipFill>
        </p:spPr>
      </p:sp>
      <p:sp>
        <p:nvSpPr>
          <p:cNvPr id="4" name="TextBox 4"/>
          <p:cNvSpPr txBox="1"/>
          <p:nvPr/>
        </p:nvSpPr>
        <p:spPr>
          <a:xfrm rot="-2700000">
            <a:off x="4714458" y="2770974"/>
            <a:ext cx="6412557" cy="11894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515"/>
              </a:lnSpc>
            </a:pPr>
            <a:r>
              <a:rPr lang="en-US" sz="6796" b="1">
                <a:solidFill>
                  <a:srgbClr val="FFFFFF"/>
                </a:solidFill>
                <a:latin typeface="Arimo Bold"/>
                <a:ea typeface="Arimo Bold"/>
                <a:cs typeface="Arimo Bold"/>
                <a:sym typeface="Arimo Bold"/>
              </a:rPr>
              <a:t>Прийом 3М+1Д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</TotalTime>
  <Words>31</Words>
  <Application>Microsoft Office PowerPoint</Application>
  <PresentationFormat>Произвольный</PresentationFormat>
  <Paragraphs>15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7" baseType="lpstr">
      <vt:lpstr>Arial</vt:lpstr>
      <vt:lpstr>TT Bluescreens Bold Italics</vt:lpstr>
      <vt:lpstr>Arimo Bold</vt:lpstr>
      <vt:lpstr>Calibri</vt:lpstr>
      <vt:lpstr>Big Shoulders Display Bold</vt:lpstr>
      <vt:lpstr>Office Theme</vt:lpstr>
      <vt:lpstr>Презентация PowerPoint</vt:lpstr>
      <vt:lpstr>Презентация PowerPoint</vt:lpstr>
      <vt:lpstr>Налаштування</vt:lpstr>
      <vt:lpstr>ШКОЛАБАНК в дії</vt:lpstr>
      <vt:lpstr>Презентация PowerPoint</vt:lpstr>
      <vt:lpstr>ЛЕГОГАЛЯВИНА</vt:lpstr>
      <vt:lpstr>Презентация PowerPoint</vt:lpstr>
      <vt:lpstr>Презентация PowerPoint</vt:lpstr>
      <vt:lpstr>РОБОТА в командах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Додайте основний текст</dc:title>
  <cp:lastModifiedBy>Алла</cp:lastModifiedBy>
  <cp:revision>8</cp:revision>
  <dcterms:created xsi:type="dcterms:W3CDTF">2006-08-16T00:00:00Z</dcterms:created>
  <dcterms:modified xsi:type="dcterms:W3CDTF">2025-03-28T10:04:52Z</dcterms:modified>
  <dc:identifier>DAGiMmKK7Sk</dc:identifier>
</cp:coreProperties>
</file>