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67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A9956E-1093-40F0-83B5-7A5F38BA5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1711A19E-BCB0-42A3-B2B1-BA00EE366A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87F225-8349-45C7-BB1C-08D3D0048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9D0DEBE-6483-415D-B173-FECB5CCF5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666A06D-5117-4A54-BFDE-D3AC9F6C9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602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9D5BA04-81AE-48C1-B315-CCB850EDAD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3BB5A15-E0A3-42A1-AFB2-11C92ABFFC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2427AC3-62D1-41AD-9BD4-B184F07F0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6BF82A3-1079-48BC-9490-4F76CD34A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ACD6E51B-901B-47EB-BCA4-FACBF32E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325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9FD3E6C-239A-4CB9-B7E3-A3755FBA8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4D5474E-999C-4880-A085-FF427BDB00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EC72BE3-F6E8-4399-99F1-38A895F45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CE1D0FA-E80B-4DE2-AFCF-F63BE8BD6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9D02C8C-8128-47F5-B96D-291448713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5006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DA72ABB-063E-476A-9B14-4F4C74A8A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42394D8-E767-45F5-A7F4-1624FBF407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1D12F8C7-E390-45EE-AEB7-0F23378F05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CE2631A-4900-437D-BD49-E70348505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A7CFA28-73D3-452A-9696-9AC03820C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E88409A-637E-4EFA-BD51-4D6B994A8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797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78EAE97-2BD2-4382-8240-DF1F7C1C5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3CC13D9-73F7-4661-9BBE-9738E682F1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85B29145-8DD2-4662-B710-1DA9F1507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4EB1A328-487C-4826-9663-9B8E8EE94A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3980A801-A25D-43D0-8091-CE19C64F59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8C66B1B-8B17-4207-B707-E97124A79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E77142F8-DE8A-4784-9DA1-A1ED79C0B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A2286F6-2E1C-40A9-8069-8C047B90D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922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1B175C-D712-4F82-BF76-8371A11E1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2A158E23-1CFD-4384-824F-A4E0A36A3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3A24490-652B-471D-B234-47CE70455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C5C2287B-884F-437F-B22E-9404A5937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149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35908EEB-5891-4657-84D8-764CF38EFC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56F257AB-2E20-42E6-84DB-FB27CE6C6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F03B4E74-9F7A-44F4-AE67-EDDF672C0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674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921470E-7738-4430-B9E7-4B730B078F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D369890-277A-47BA-A36B-C10B757D14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EB94893A-60E8-478C-84B8-F28B97A9F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AD6F7D5-8D16-494A-BF9E-8C38BBE11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C6B1DB65-B271-44D2-9FB5-490211289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7D868A6-CFF8-4B45-A776-763CA028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569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D6BC4B0-B0DD-41AE-8EE5-5DA30D500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BED63527-6C77-4BA9-A852-49096BF4DA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55130CC-BCCD-4E78-BEC4-983AE09ED2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DF6B008-0CA3-47E7-B1B9-67A0748E0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D051E3B1-F329-4053-BD4F-F282A9693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D9CAA7F-4147-4F6F-AFD3-ABE5615B4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281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2DCAFA6-EBAA-4898-B8AD-E4AA53F6D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81F51ED6-B804-4D4A-ABCF-213525467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6F8FC72A-DC66-4C91-BDB4-92D98A235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02C5A00-0C5C-451B-89F0-6EFBD0224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8EEDFFE-4797-4175-983E-627F3058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65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8FCC6A39-136A-459A-A83B-95AFB90D3E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1F7BD8F2-BA4D-44F1-8FF0-93B4A10195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39710B0-93EF-4862-8F7B-236A59468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127BDA8-A2E3-4D7A-92B4-58B6380FD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1B1BF88-2A58-410F-8E09-9A1B0C67C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283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9CA43A-2540-42D2-B397-0F0FC5DBB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1891F15-5F35-46F4-B50D-DF4A0854F2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CF5A7D8-FB1F-4044-BC89-EE8F1DC92F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701585-32AD-4160-AB22-827AFA9A653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99629EFB-8DCB-4892-94D6-8F963BBA4D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DA43C20-4969-4017-BEC1-C8902D3B12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55418-2BC8-406E-BC31-07F0168DD8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600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4.wdp"/><Relationship Id="rId18" Type="http://schemas.openxmlformats.org/officeDocument/2006/relationships/image" Target="../media/image15.png"/><Relationship Id="rId26" Type="http://schemas.openxmlformats.org/officeDocument/2006/relationships/image" Target="../media/image23.png"/><Relationship Id="rId3" Type="http://schemas.openxmlformats.org/officeDocument/2006/relationships/image" Target="../media/image5.png"/><Relationship Id="rId21" Type="http://schemas.openxmlformats.org/officeDocument/2006/relationships/image" Target="../media/image18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4.png"/><Relationship Id="rId25" Type="http://schemas.openxmlformats.org/officeDocument/2006/relationships/image" Target="../media/image22.png"/><Relationship Id="rId2" Type="http://schemas.openxmlformats.org/officeDocument/2006/relationships/image" Target="../media/image4.jpeg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11" Type="http://schemas.openxmlformats.org/officeDocument/2006/relationships/image" Target="../media/image10.png"/><Relationship Id="rId24" Type="http://schemas.openxmlformats.org/officeDocument/2006/relationships/image" Target="../media/image21.png"/><Relationship Id="rId5" Type="http://schemas.openxmlformats.org/officeDocument/2006/relationships/image" Target="../media/image7.png"/><Relationship Id="rId15" Type="http://schemas.microsoft.com/office/2007/relationships/hdphoto" Target="../media/hdphoto5.wdp"/><Relationship Id="rId23" Type="http://schemas.openxmlformats.org/officeDocument/2006/relationships/image" Target="../media/image20.png"/><Relationship Id="rId28" Type="http://schemas.openxmlformats.org/officeDocument/2006/relationships/image" Target="../media/image25.png"/><Relationship Id="rId10" Type="http://schemas.microsoft.com/office/2007/relationships/hdphoto" Target="../media/hdphoto3.wdp"/><Relationship Id="rId19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9.png"/><Relationship Id="rId14" Type="http://schemas.openxmlformats.org/officeDocument/2006/relationships/image" Target="../media/image12.png"/><Relationship Id="rId22" Type="http://schemas.openxmlformats.org/officeDocument/2006/relationships/image" Target="../media/image19.png"/><Relationship Id="rId27" Type="http://schemas.openxmlformats.org/officeDocument/2006/relationships/image" Target="../media/image2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t.me/Power_Point_pro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824248" y="643944"/>
            <a:ext cx="10560676" cy="5962918"/>
          </a:xfrm>
          <a:prstGeom prst="ellipse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9EA333E2-B61C-4144-BED3-FEA5235CFE50}"/>
              </a:ext>
            </a:extLst>
          </p:cNvPr>
          <p:cNvGrpSpPr/>
          <p:nvPr/>
        </p:nvGrpSpPr>
        <p:grpSpPr>
          <a:xfrm flipH="1">
            <a:off x="0" y="942929"/>
            <a:ext cx="6390232" cy="5503318"/>
            <a:chOff x="7553801" y="1384493"/>
            <a:chExt cx="4766855" cy="4026285"/>
          </a:xfrm>
        </p:grpSpPr>
        <p:pic>
          <p:nvPicPr>
            <p:cNvPr id="3" name="Picture 6">
              <a:extLst>
                <a:ext uri="{FF2B5EF4-FFF2-40B4-BE49-F238E27FC236}">
                  <a16:creationId xmlns:a16="http://schemas.microsoft.com/office/drawing/2014/main" xmlns="" id="{5BFE1CB3-BFBA-4010-85C3-C7C4D608760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298"/>
            <a:stretch/>
          </p:blipFill>
          <p:spPr bwMode="auto">
            <a:xfrm>
              <a:off x="8016441" y="3712300"/>
              <a:ext cx="4107435" cy="16984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Рисунок 3">
              <a:extLst>
                <a:ext uri="{FF2B5EF4-FFF2-40B4-BE49-F238E27FC236}">
                  <a16:creationId xmlns:a16="http://schemas.microsoft.com/office/drawing/2014/main" xmlns="" id="{BA2EE733-E462-4A63-8CA1-D0E4131B08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902"/>
            <a:stretch/>
          </p:blipFill>
          <p:spPr>
            <a:xfrm>
              <a:off x="7553801" y="1384493"/>
              <a:ext cx="4766855" cy="322644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pic>
        <p:nvPicPr>
          <p:cNvPr id="6" name="Picture 16" descr="Рыба Золотая Рыбка - Бесплатная векторная графика на Pixabay">
            <a:extLst>
              <a:ext uri="{FF2B5EF4-FFF2-40B4-BE49-F238E27FC236}">
                <a16:creationId xmlns:a16="http://schemas.microsoft.com/office/drawing/2014/main" xmlns="" id="{DA86EE44-4D36-4ABE-9D51-0F4BC4800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39766">
            <a:off x="5314798" y="2661005"/>
            <a:ext cx="1271091" cy="740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6779885" y="2050512"/>
            <a:ext cx="4020974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8000" b="1" i="1" cap="none" spc="0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Розумні</a:t>
            </a:r>
            <a:r>
              <a:rPr lang="ru-RU" sz="8000" b="1" i="1" cap="none" spc="0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8000" b="1" i="1" cap="none" spc="0" dirty="0" err="1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рибки</a:t>
            </a:r>
            <a:endParaRPr lang="ru-RU" sz="8000" b="1" i="1" cap="none" spc="0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0921285" y="5962918"/>
            <a:ext cx="837126" cy="483329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082602" y="101543"/>
            <a:ext cx="2914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Тренажер з читання, 1 клас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7584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2">
            <a:extLst>
              <a:ext uri="{FF2B5EF4-FFF2-40B4-BE49-F238E27FC236}">
                <a16:creationId xmlns:a16="http://schemas.microsoft.com/office/drawing/2014/main" xmlns="" id="{C9F8B0EB-B44E-4AFF-9552-1FD4B9456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xmlns="" id="{206D89BE-79B1-4C4C-B895-96ECE53708D2}"/>
              </a:ext>
            </a:extLst>
          </p:cNvPr>
          <p:cNvGrpSpPr/>
          <p:nvPr/>
        </p:nvGrpSpPr>
        <p:grpSpPr>
          <a:xfrm>
            <a:off x="265286" y="3280019"/>
            <a:ext cx="1934677" cy="1540041"/>
            <a:chOff x="312561" y="3688906"/>
            <a:chExt cx="1934677" cy="1540041"/>
          </a:xfrm>
        </p:grpSpPr>
        <p:pic>
          <p:nvPicPr>
            <p:cNvPr id="17" name="Picture 8" descr="Download Fish Drawing Sea Clip Art - Рыба Рисунок На Прозрачном Фоне PNG  Image with No Background - PNGkey.com">
              <a:extLst>
                <a:ext uri="{FF2B5EF4-FFF2-40B4-BE49-F238E27FC236}">
                  <a16:creationId xmlns:a16="http://schemas.microsoft.com/office/drawing/2014/main" xmlns="" id="{9317FDD7-717C-4727-A926-BDA6BABDD7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561" y="3688906"/>
              <a:ext cx="1934677" cy="154004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xmlns="" id="{FD9EA763-8664-4B6C-BA81-4B59A340DFF9}"/>
                </a:ext>
              </a:extLst>
            </p:cNvPr>
            <p:cNvSpPr txBox="1"/>
            <p:nvPr/>
          </p:nvSpPr>
          <p:spPr>
            <a:xfrm>
              <a:off x="565009" y="4362355"/>
              <a:ext cx="941426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 err="1" smtClean="0"/>
                <a:t>вікно</a:t>
              </a:r>
              <a:endParaRPr lang="ru-RU" b="1" dirty="0"/>
            </a:p>
          </p:txBody>
        </p:sp>
      </p:grp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xmlns="" id="{C87808B4-EA13-4623-B7C6-CCFD07D154F2}"/>
              </a:ext>
            </a:extLst>
          </p:cNvPr>
          <p:cNvGrpSpPr/>
          <p:nvPr/>
        </p:nvGrpSpPr>
        <p:grpSpPr>
          <a:xfrm>
            <a:off x="351647" y="5208378"/>
            <a:ext cx="2038447" cy="1188086"/>
            <a:chOff x="449366" y="5585335"/>
            <a:chExt cx="2038447" cy="1188086"/>
          </a:xfrm>
        </p:grpSpPr>
        <p:pic>
          <p:nvPicPr>
            <p:cNvPr id="20" name="Picture 16" descr="Рыба Золотая Рыбка - Бесплатная векторная графика на Pixabay">
              <a:extLst>
                <a:ext uri="{FF2B5EF4-FFF2-40B4-BE49-F238E27FC236}">
                  <a16:creationId xmlns:a16="http://schemas.microsoft.com/office/drawing/2014/main" xmlns="" id="{DA86EE44-4D36-4ABE-9D51-0F4BC48005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49366" y="5585335"/>
              <a:ext cx="2038447" cy="11880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xmlns="" id="{0F11BAF2-4F73-4FA1-9DA8-4C8BDF36D8B5}"/>
                </a:ext>
              </a:extLst>
            </p:cNvPr>
            <p:cNvSpPr txBox="1"/>
            <p:nvPr/>
          </p:nvSpPr>
          <p:spPr>
            <a:xfrm>
              <a:off x="798665" y="6110032"/>
              <a:ext cx="989489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ручка</a:t>
              </a:r>
              <a:endParaRPr lang="ru-RU" b="1" dirty="0"/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xmlns="" id="{3B1D4657-008E-4C40-8CEA-347BF7F0A62C}"/>
              </a:ext>
            </a:extLst>
          </p:cNvPr>
          <p:cNvGrpSpPr/>
          <p:nvPr/>
        </p:nvGrpSpPr>
        <p:grpSpPr>
          <a:xfrm rot="745446">
            <a:off x="7757959" y="4987194"/>
            <a:ext cx="1889922" cy="1479375"/>
            <a:chOff x="5130285" y="5113542"/>
            <a:chExt cx="1926172" cy="1607933"/>
          </a:xfrm>
        </p:grpSpPr>
        <p:pic>
          <p:nvPicPr>
            <p:cNvPr id="23" name="Picture 12" descr="Рисунок рыбы, рыба, животные, морепродукты, фотография png | Klipartz">
              <a:extLst>
                <a:ext uri="{FF2B5EF4-FFF2-40B4-BE49-F238E27FC236}">
                  <a16:creationId xmlns:a16="http://schemas.microsoft.com/office/drawing/2014/main" xmlns="" id="{F2714C3A-BD2B-404D-8312-B2534330622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10000" b="90000" l="10000" r="90000">
                          <a14:foregroundMark x1="23483" y1="53483" x2="35506" y2="58090"/>
                          <a14:foregroundMark x1="34157" y1="48539" x2="31011" y2="63146"/>
                          <a14:foregroundMark x1="31236" y1="50674" x2="30000" y2="57528"/>
                          <a14:foregroundMark x1="36404" y1="38764" x2="53596" y2="35843"/>
                          <a14:foregroundMark x1="41685" y1="36180" x2="46180" y2="35955"/>
                          <a14:foregroundMark x1="22247" y1="51685" x2="20225" y2="52921"/>
                          <a14:foregroundMark x1="20112" y1="52697" x2="18989" y2="5797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407" t="13333" r="13260" b="12000"/>
            <a:stretch/>
          </p:blipFill>
          <p:spPr bwMode="auto">
            <a:xfrm>
              <a:off x="5130285" y="5113542"/>
              <a:ext cx="1579220" cy="160793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5D264894-FF05-4809-9285-98733939B7CE}"/>
                </a:ext>
              </a:extLst>
            </p:cNvPr>
            <p:cNvSpPr txBox="1"/>
            <p:nvPr/>
          </p:nvSpPr>
          <p:spPr>
            <a:xfrm rot="20854554">
              <a:off x="5741455" y="5442046"/>
              <a:ext cx="1315002" cy="555165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 err="1" smtClean="0"/>
                <a:t>вчитель</a:t>
              </a:r>
              <a:endParaRPr lang="ru-RU" b="1" dirty="0"/>
            </a:p>
          </p:txBody>
        </p:sp>
      </p:grp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xmlns="" id="{CC75840F-C7EE-4C88-A0ED-F1133C86F238}"/>
              </a:ext>
            </a:extLst>
          </p:cNvPr>
          <p:cNvGrpSpPr/>
          <p:nvPr/>
        </p:nvGrpSpPr>
        <p:grpSpPr>
          <a:xfrm>
            <a:off x="4131095" y="3942261"/>
            <a:ext cx="1770380" cy="1289298"/>
            <a:chOff x="4067804" y="3665065"/>
            <a:chExt cx="1770380" cy="1289298"/>
          </a:xfrm>
        </p:grpSpPr>
        <p:pic>
          <p:nvPicPr>
            <p:cNvPr id="26" name="Picture 14" descr="Рисунок Цвет Глубокое морское существо Рыба, море, карандаш, цвет, океан  png | PNGWing">
              <a:extLst>
                <a:ext uri="{FF2B5EF4-FFF2-40B4-BE49-F238E27FC236}">
                  <a16:creationId xmlns:a16="http://schemas.microsoft.com/office/drawing/2014/main" xmlns="" id="{48CE3EE9-8879-44F7-9639-ADB3B77F7F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343" b="98060" l="10000" r="90000">
                          <a14:foregroundMark x1="16522" y1="52985" x2="27935" y2="53731"/>
                          <a14:foregroundMark x1="23587" y1="56119" x2="21630" y2="57015"/>
                          <a14:foregroundMark x1="46739" y1="94925" x2="48043" y2="98060"/>
                          <a14:foregroundMark x1="48370" y1="13433" x2="56522" y2="8806"/>
                          <a14:foregroundMark x1="63152" y1="6418" x2="72391" y2="8060"/>
                          <a14:foregroundMark x1="72609" y1="1343" x2="67717" y2="149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067804" y="3665065"/>
              <a:ext cx="1770380" cy="128929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xmlns="" id="{E7B5F2C6-1BD8-4E00-B74F-BE25F1B8338E}"/>
                </a:ext>
              </a:extLst>
            </p:cNvPr>
            <p:cNvSpPr txBox="1"/>
            <p:nvPr/>
          </p:nvSpPr>
          <p:spPr>
            <a:xfrm>
              <a:off x="4327664" y="4100402"/>
              <a:ext cx="982028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 smtClean="0"/>
                <a:t>книга</a:t>
              </a:r>
              <a:endParaRPr lang="ru-RU" b="1" dirty="0"/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xmlns="" id="{F90A9C54-A1D8-4CCF-9C0B-DF3383365084}"/>
              </a:ext>
            </a:extLst>
          </p:cNvPr>
          <p:cNvGrpSpPr/>
          <p:nvPr/>
        </p:nvGrpSpPr>
        <p:grpSpPr>
          <a:xfrm>
            <a:off x="1843626" y="4408738"/>
            <a:ext cx="2182352" cy="1519055"/>
            <a:chOff x="2196688" y="4638685"/>
            <a:chExt cx="2182352" cy="1519055"/>
          </a:xfrm>
        </p:grpSpPr>
        <p:pic>
          <p:nvPicPr>
            <p:cNvPr id="29" name="Picture 18" descr="рисунок, рыбы, мультфильм">
              <a:extLst>
                <a:ext uri="{FF2B5EF4-FFF2-40B4-BE49-F238E27FC236}">
                  <a16:creationId xmlns:a16="http://schemas.microsoft.com/office/drawing/2014/main" xmlns="" id="{0EFA602B-F947-4A69-8F72-3203860A337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6667" b="91444" l="8556" r="93222">
                          <a14:foregroundMark x1="44333" y1="21333" x2="64667" y2="24667"/>
                          <a14:foregroundMark x1="59778" y1="17444" x2="53222" y2="21333"/>
                          <a14:foregroundMark x1="53222" y1="21333" x2="49000" y2="26556"/>
                          <a14:foregroundMark x1="51222" y1="15556" x2="55667" y2="25444"/>
                          <a14:foregroundMark x1="52556" y1="15222" x2="51000" y2="25333"/>
                          <a14:foregroundMark x1="54556" y1="9778" x2="51222" y2="17667"/>
                          <a14:foregroundMark x1="50000" y1="11556" x2="51000" y2="24667"/>
                          <a14:foregroundMark x1="47556" y1="13778" x2="39889" y2="21889"/>
                          <a14:foregroundMark x1="41667" y1="14333" x2="37333" y2="16556"/>
                          <a14:foregroundMark x1="39889" y1="14111" x2="34889" y2="20222"/>
                          <a14:foregroundMark x1="34889" y1="20222" x2="34889" y2="20444"/>
                          <a14:foregroundMark x1="48000" y1="23444" x2="60111" y2="27778"/>
                          <a14:foregroundMark x1="36222" y1="17333" x2="33889" y2="22222"/>
                          <a14:foregroundMark x1="9444" y1="49000" x2="8556" y2="48667"/>
                          <a14:foregroundMark x1="36111" y1="37556" x2="50222" y2="47222"/>
                          <a14:foregroundMark x1="55444" y1="20444" x2="62333" y2="14778"/>
                          <a14:foregroundMark x1="62444" y1="6667" x2="68778" y2="9667"/>
                          <a14:foregroundMark x1="67000" y1="9333" x2="59889" y2="7889"/>
                          <a14:foregroundMark x1="59778" y1="7667" x2="69000" y2="14778"/>
                          <a14:foregroundMark x1="71556" y1="11111" x2="71222" y2="15222"/>
                          <a14:foregroundMark x1="70000" y1="13778" x2="71333" y2="17778"/>
                          <a14:foregroundMark x1="88000" y1="36000" x2="91333" y2="36444"/>
                          <a14:foregroundMark x1="93333" y1="36444" x2="92444" y2="36444"/>
                          <a14:foregroundMark x1="38778" y1="20667" x2="34556" y2="25222"/>
                          <a14:foregroundMark x1="34556" y1="17778" x2="32667" y2="23000"/>
                          <a14:foregroundMark x1="64111" y1="61222" x2="61778" y2="53222"/>
                          <a14:foregroundMark x1="67889" y1="55000" x2="58556" y2="56778"/>
                          <a14:foregroundMark x1="30889" y1="90333" x2="30889" y2="9144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527"/>
            <a:stretch/>
          </p:blipFill>
          <p:spPr bwMode="auto">
            <a:xfrm>
              <a:off x="2196688" y="4638685"/>
              <a:ext cx="2182352" cy="151905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54B18288-1AC6-4CED-A1E0-7F57E65444D5}"/>
                </a:ext>
              </a:extLst>
            </p:cNvPr>
            <p:cNvSpPr txBox="1"/>
            <p:nvPr/>
          </p:nvSpPr>
          <p:spPr>
            <a:xfrm>
              <a:off x="2896147" y="5141527"/>
              <a:ext cx="1057382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 err="1" smtClean="0"/>
                <a:t>зошит</a:t>
              </a:r>
              <a:endParaRPr lang="ru-RU" b="1" dirty="0"/>
            </a:p>
          </p:txBody>
        </p:sp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xmlns="" id="{6FCA3978-10C9-40EC-A87D-CD06E2FF459F}"/>
              </a:ext>
            </a:extLst>
          </p:cNvPr>
          <p:cNvGrpSpPr/>
          <p:nvPr/>
        </p:nvGrpSpPr>
        <p:grpSpPr>
          <a:xfrm>
            <a:off x="2268696" y="2992064"/>
            <a:ext cx="2182352" cy="1544479"/>
            <a:chOff x="1989896" y="3137725"/>
            <a:chExt cx="2182352" cy="1544479"/>
          </a:xfrm>
        </p:grpSpPr>
        <p:pic>
          <p:nvPicPr>
            <p:cNvPr id="32" name="Picture 10" descr="Идеи на тему «Рыба» (220) | рисунки, рыба, картины">
              <a:extLst>
                <a:ext uri="{FF2B5EF4-FFF2-40B4-BE49-F238E27FC236}">
                  <a16:creationId xmlns:a16="http://schemas.microsoft.com/office/drawing/2014/main" xmlns="" id="{18383863-B3E2-43FD-A50A-4F9FA9A16A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9896" y="3137725"/>
              <a:ext cx="2182352" cy="15444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xmlns="" id="{7FB93433-E14A-4B75-A98A-54B22B85CAB0}"/>
                </a:ext>
              </a:extLst>
            </p:cNvPr>
            <p:cNvSpPr txBox="1"/>
            <p:nvPr/>
          </p:nvSpPr>
          <p:spPr>
            <a:xfrm>
              <a:off x="2955533" y="3691469"/>
              <a:ext cx="975541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err="1" smtClean="0"/>
                <a:t>двері</a:t>
              </a:r>
              <a:endParaRPr lang="ru-RU" b="1" dirty="0"/>
            </a:p>
          </p:txBody>
        </p:sp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xmlns="" id="{2188E1D1-BEAE-4FB8-8C12-AA0B15C641B8}"/>
              </a:ext>
            </a:extLst>
          </p:cNvPr>
          <p:cNvGrpSpPr/>
          <p:nvPr/>
        </p:nvGrpSpPr>
        <p:grpSpPr>
          <a:xfrm>
            <a:off x="3634080" y="5283008"/>
            <a:ext cx="1710119" cy="1175986"/>
            <a:chOff x="3634080" y="5527567"/>
            <a:chExt cx="1710119" cy="1175986"/>
          </a:xfrm>
        </p:grpSpPr>
        <p:pic>
          <p:nvPicPr>
            <p:cNvPr id="35" name="Picture 20" descr="мультфильм, рыбы, рисунок">
              <a:extLst>
                <a:ext uri="{FF2B5EF4-FFF2-40B4-BE49-F238E27FC236}">
                  <a16:creationId xmlns:a16="http://schemas.microsoft.com/office/drawing/2014/main" xmlns="" id="{CE4C90A7-5C2F-45AD-9D64-DADCA7EDFAB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79" t="18640" r="6720" b="16191"/>
            <a:stretch/>
          </p:blipFill>
          <p:spPr bwMode="auto">
            <a:xfrm>
              <a:off x="3634080" y="5527567"/>
              <a:ext cx="1481493" cy="117598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057FEE93-DBED-4FB9-89B3-4FA8B3D32CED}"/>
                </a:ext>
              </a:extLst>
            </p:cNvPr>
            <p:cNvSpPr txBox="1"/>
            <p:nvPr/>
          </p:nvSpPr>
          <p:spPr>
            <a:xfrm>
              <a:off x="4247718" y="5676104"/>
              <a:ext cx="1096481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err="1" smtClean="0"/>
                <a:t>клас</a:t>
              </a:r>
              <a:endParaRPr lang="ru-RU" b="1" dirty="0"/>
            </a:p>
          </p:txBody>
        </p:sp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xmlns="" id="{B0690390-DC27-4A6A-918D-1F667F30417D}"/>
              </a:ext>
            </a:extLst>
          </p:cNvPr>
          <p:cNvGrpSpPr/>
          <p:nvPr/>
        </p:nvGrpSpPr>
        <p:grpSpPr>
          <a:xfrm>
            <a:off x="5670026" y="5129527"/>
            <a:ext cx="1773537" cy="1296497"/>
            <a:chOff x="5291846" y="4142016"/>
            <a:chExt cx="1773537" cy="1296497"/>
          </a:xfrm>
        </p:grpSpPr>
        <p:pic>
          <p:nvPicPr>
            <p:cNvPr id="38" name="Picture 2" descr="розовая рыба мультяшная рыба, пасть, плавник, пурпурный png | Klipartz">
              <a:extLst>
                <a:ext uri="{FF2B5EF4-FFF2-40B4-BE49-F238E27FC236}">
                  <a16:creationId xmlns:a16="http://schemas.microsoft.com/office/drawing/2014/main" xmlns="" id="{E4C84853-C40B-44C5-B42D-81378B4D1E5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ackgroundRemoval t="2667" b="97481" l="9326" r="91236">
                          <a14:foregroundMark x1="13034" y1="62519" x2="12360" y2="66222"/>
                          <a14:foregroundMark x1="9438" y1="63259" x2="9438" y2="63259"/>
                          <a14:foregroundMark x1="31011" y1="60889" x2="39888" y2="66222"/>
                          <a14:foregroundMark x1="56067" y1="16889" x2="60449" y2="14963"/>
                          <a14:foregroundMark x1="68652" y1="7407" x2="68539" y2="22074"/>
                          <a14:foregroundMark x1="70000" y1="5481" x2="70000" y2="2667"/>
                          <a14:foregroundMark x1="87865" y1="33333" x2="91348" y2="46370"/>
                          <a14:foregroundMark x1="69101" y1="87259" x2="57416" y2="82370"/>
                          <a14:foregroundMark x1="29551" y1="76741" x2="31685" y2="68741"/>
                          <a14:foregroundMark x1="31685" y1="68741" x2="39101" y2="58074"/>
                          <a14:foregroundMark x1="28876" y1="65333" x2="44719" y2="61333"/>
                          <a14:foregroundMark x1="43258" y1="57481" x2="33371" y2="65630"/>
                          <a14:foregroundMark x1="27640" y1="97481" x2="32247" y2="93778"/>
                          <a14:foregroundMark x1="11685" y1="67556" x2="12135" y2="64000"/>
                          <a14:foregroundMark x1="10787" y1="64000" x2="14494" y2="6800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1846" y="4142016"/>
              <a:ext cx="1709455" cy="129649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48827E53-A2D9-433E-B312-6D02BA8A14E0}"/>
                </a:ext>
              </a:extLst>
            </p:cNvPr>
            <p:cNvSpPr txBox="1"/>
            <p:nvPr/>
          </p:nvSpPr>
          <p:spPr>
            <a:xfrm>
              <a:off x="5850358" y="4534875"/>
              <a:ext cx="1215025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smtClean="0"/>
                <a:t>лялька</a:t>
              </a:r>
              <a:endParaRPr lang="ru-RU" b="1" dirty="0"/>
            </a:p>
          </p:txBody>
        </p:sp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xmlns="" id="{5A58A639-225A-4259-91EA-361908CD15CD}"/>
              </a:ext>
            </a:extLst>
          </p:cNvPr>
          <p:cNvGrpSpPr/>
          <p:nvPr/>
        </p:nvGrpSpPr>
        <p:grpSpPr>
          <a:xfrm>
            <a:off x="9437978" y="4805463"/>
            <a:ext cx="1944624" cy="1944624"/>
            <a:chOff x="9397679" y="5009252"/>
            <a:chExt cx="1944624" cy="1944624"/>
          </a:xfrm>
        </p:grpSpPr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xmlns="" id="{1E8782F7-6785-4E54-BB68-71651BDABB3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97679" y="5009252"/>
              <a:ext cx="1944624" cy="1944624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xmlns="" id="{0DB851D5-9159-4E16-BDBE-93AEBDA67C3C}"/>
                </a:ext>
              </a:extLst>
            </p:cNvPr>
            <p:cNvSpPr txBox="1"/>
            <p:nvPr/>
          </p:nvSpPr>
          <p:spPr>
            <a:xfrm>
              <a:off x="10203519" y="5827715"/>
              <a:ext cx="975541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ru-RU" sz="2400" b="1" dirty="0" err="1" smtClean="0"/>
                <a:t>учні</a:t>
              </a:r>
              <a:endParaRPr lang="ru-RU" b="1" dirty="0"/>
            </a:p>
          </p:txBody>
        </p:sp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xmlns="" id="{554CF6DA-FEA8-43BD-97EB-41EEFDEB80D4}"/>
              </a:ext>
            </a:extLst>
          </p:cNvPr>
          <p:cNvGrpSpPr/>
          <p:nvPr/>
        </p:nvGrpSpPr>
        <p:grpSpPr>
          <a:xfrm>
            <a:off x="5734318" y="2937873"/>
            <a:ext cx="1678389" cy="2008776"/>
            <a:chOff x="5974085" y="3594349"/>
            <a:chExt cx="1678389" cy="2008776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xmlns="" id="{BA01265D-B5B7-4B66-B585-BE7220AD1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74085" y="3594349"/>
              <a:ext cx="1678389" cy="1678389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xmlns="" id="{41D1B3F9-6FF3-4841-87D8-0618B9B868E7}"/>
                </a:ext>
              </a:extLst>
            </p:cNvPr>
            <p:cNvSpPr txBox="1"/>
            <p:nvPr/>
          </p:nvSpPr>
          <p:spPr>
            <a:xfrm>
              <a:off x="6259289" y="5092347"/>
              <a:ext cx="1205804" cy="510778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ru-RU" sz="2400" b="1" dirty="0" err="1" smtClean="0"/>
                <a:t>крейда</a:t>
              </a:r>
              <a:endParaRPr lang="ru-RU" b="1" dirty="0"/>
            </a:p>
          </p:txBody>
        </p:sp>
      </p:grp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xmlns="" id="{0EC457EA-B359-4ECE-8716-8EA36E2641C1}"/>
              </a:ext>
            </a:extLst>
          </p:cNvPr>
          <p:cNvGrpSpPr/>
          <p:nvPr/>
        </p:nvGrpSpPr>
        <p:grpSpPr>
          <a:xfrm>
            <a:off x="2162998" y="1290559"/>
            <a:ext cx="6248018" cy="2860147"/>
            <a:chOff x="2162998" y="1535118"/>
            <a:chExt cx="6248018" cy="2860147"/>
          </a:xfrm>
        </p:grpSpPr>
        <p:sp>
          <p:nvSpPr>
            <p:cNvPr id="43" name="Дуга 42">
              <a:extLst>
                <a:ext uri="{FF2B5EF4-FFF2-40B4-BE49-F238E27FC236}">
                  <a16:creationId xmlns:a16="http://schemas.microsoft.com/office/drawing/2014/main" xmlns="" id="{6CD507AD-2AA6-425C-9631-046B0FC468A6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xmlns="" id="{6198642C-EC6A-4C0D-9EB9-2E4F156A6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106083" flipH="1">
              <a:off x="2694693" y="3499350"/>
              <a:ext cx="468990" cy="470553"/>
            </a:xfrm>
            <a:prstGeom prst="rect">
              <a:avLst/>
            </a:prstGeom>
          </p:spPr>
        </p:pic>
      </p:grpSp>
      <p:grpSp>
        <p:nvGrpSpPr>
          <p:cNvPr id="54" name="Группа 53">
            <a:extLst>
              <a:ext uri="{FF2B5EF4-FFF2-40B4-BE49-F238E27FC236}">
                <a16:creationId xmlns:a16="http://schemas.microsoft.com/office/drawing/2014/main" xmlns="" id="{73358246-11D6-499C-BD1E-CDAE042423BC}"/>
              </a:ext>
            </a:extLst>
          </p:cNvPr>
          <p:cNvGrpSpPr/>
          <p:nvPr/>
        </p:nvGrpSpPr>
        <p:grpSpPr>
          <a:xfrm>
            <a:off x="685800" y="1286829"/>
            <a:ext cx="7920928" cy="3037088"/>
            <a:chOff x="2162998" y="1535118"/>
            <a:chExt cx="6248018" cy="2860147"/>
          </a:xfrm>
        </p:grpSpPr>
        <p:sp>
          <p:nvSpPr>
            <p:cNvPr id="55" name="Дуга 54">
              <a:extLst>
                <a:ext uri="{FF2B5EF4-FFF2-40B4-BE49-F238E27FC236}">
                  <a16:creationId xmlns:a16="http://schemas.microsoft.com/office/drawing/2014/main" xmlns="" id="{47EEB7EA-3DC8-4EA7-A854-CBA6C5A6A0E1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6" name="Рисунок 55">
              <a:extLst>
                <a:ext uri="{FF2B5EF4-FFF2-40B4-BE49-F238E27FC236}">
                  <a16:creationId xmlns:a16="http://schemas.microsoft.com/office/drawing/2014/main" xmlns="" id="{AA6D4D91-2637-4894-887D-73236874EC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850554">
              <a:off x="2784732" y="3684956"/>
              <a:ext cx="412679" cy="358678"/>
            </a:xfrm>
            <a:prstGeom prst="rect">
              <a:avLst/>
            </a:prstGeom>
          </p:spPr>
        </p:pic>
      </p:grpSp>
      <p:grpSp>
        <p:nvGrpSpPr>
          <p:cNvPr id="57" name="Группа 56">
            <a:extLst>
              <a:ext uri="{FF2B5EF4-FFF2-40B4-BE49-F238E27FC236}">
                <a16:creationId xmlns:a16="http://schemas.microsoft.com/office/drawing/2014/main" xmlns="" id="{F1C47B65-2F7E-42FC-9A38-70070EF1F5D8}"/>
              </a:ext>
            </a:extLst>
          </p:cNvPr>
          <p:cNvGrpSpPr/>
          <p:nvPr/>
        </p:nvGrpSpPr>
        <p:grpSpPr>
          <a:xfrm rot="20562737">
            <a:off x="867093" y="2101102"/>
            <a:ext cx="7920928" cy="3567587"/>
            <a:chOff x="2162998" y="1535118"/>
            <a:chExt cx="6248018" cy="2860147"/>
          </a:xfrm>
        </p:grpSpPr>
        <p:sp>
          <p:nvSpPr>
            <p:cNvPr id="58" name="Дуга 57">
              <a:extLst>
                <a:ext uri="{FF2B5EF4-FFF2-40B4-BE49-F238E27FC236}">
                  <a16:creationId xmlns:a16="http://schemas.microsoft.com/office/drawing/2014/main" xmlns="" id="{9B0F2656-526C-4506-81E9-A6D04CC03ED5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9" name="Рисунок 58">
              <a:extLst>
                <a:ext uri="{FF2B5EF4-FFF2-40B4-BE49-F238E27FC236}">
                  <a16:creationId xmlns:a16="http://schemas.microsoft.com/office/drawing/2014/main" xmlns="" id="{3A63453B-E018-4B79-918A-1F3C62B42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850554">
              <a:off x="2626143" y="3601583"/>
              <a:ext cx="439443" cy="381940"/>
            </a:xfrm>
            <a:prstGeom prst="rect">
              <a:avLst/>
            </a:prstGeom>
          </p:spPr>
        </p:pic>
      </p:grpSp>
      <p:grpSp>
        <p:nvGrpSpPr>
          <p:cNvPr id="64" name="Группа 63">
            <a:extLst>
              <a:ext uri="{FF2B5EF4-FFF2-40B4-BE49-F238E27FC236}">
                <a16:creationId xmlns:a16="http://schemas.microsoft.com/office/drawing/2014/main" xmlns="" id="{90B7A9DC-5D5C-4D1A-897F-3E66347D76D2}"/>
              </a:ext>
            </a:extLst>
          </p:cNvPr>
          <p:cNvGrpSpPr/>
          <p:nvPr/>
        </p:nvGrpSpPr>
        <p:grpSpPr>
          <a:xfrm rot="20562737">
            <a:off x="2925119" y="1689902"/>
            <a:ext cx="5540897" cy="3538070"/>
            <a:chOff x="2162998" y="1535118"/>
            <a:chExt cx="6248018" cy="2860147"/>
          </a:xfrm>
        </p:grpSpPr>
        <p:sp>
          <p:nvSpPr>
            <p:cNvPr id="65" name="Дуга 64">
              <a:extLst>
                <a:ext uri="{FF2B5EF4-FFF2-40B4-BE49-F238E27FC236}">
                  <a16:creationId xmlns:a16="http://schemas.microsoft.com/office/drawing/2014/main" xmlns="" id="{BC68A14D-38DC-486D-AF96-277E227BCD4A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6" name="Рисунок 65">
              <a:extLst>
                <a:ext uri="{FF2B5EF4-FFF2-40B4-BE49-F238E27FC236}">
                  <a16:creationId xmlns:a16="http://schemas.microsoft.com/office/drawing/2014/main" xmlns="" id="{92F829CC-0710-4D72-B1B4-A848B4E5E3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001993">
              <a:off x="2251925" y="3471248"/>
              <a:ext cx="509937" cy="296776"/>
            </a:xfrm>
            <a:prstGeom prst="rect">
              <a:avLst/>
            </a:prstGeom>
          </p:spPr>
        </p:pic>
      </p:grpSp>
      <p:grpSp>
        <p:nvGrpSpPr>
          <p:cNvPr id="67" name="Группа 66">
            <a:extLst>
              <a:ext uri="{FF2B5EF4-FFF2-40B4-BE49-F238E27FC236}">
                <a16:creationId xmlns:a16="http://schemas.microsoft.com/office/drawing/2014/main" xmlns="" id="{8F3AAD41-6552-49C1-A4D9-46199C9566C9}"/>
              </a:ext>
            </a:extLst>
          </p:cNvPr>
          <p:cNvGrpSpPr/>
          <p:nvPr/>
        </p:nvGrpSpPr>
        <p:grpSpPr>
          <a:xfrm rot="20562737">
            <a:off x="4199386" y="1997108"/>
            <a:ext cx="4249565" cy="2404382"/>
            <a:chOff x="2162998" y="1535118"/>
            <a:chExt cx="6248018" cy="2860147"/>
          </a:xfrm>
        </p:grpSpPr>
        <p:sp>
          <p:nvSpPr>
            <p:cNvPr id="68" name="Дуга 67">
              <a:extLst>
                <a:ext uri="{FF2B5EF4-FFF2-40B4-BE49-F238E27FC236}">
                  <a16:creationId xmlns:a16="http://schemas.microsoft.com/office/drawing/2014/main" xmlns="" id="{3A867C62-AF0A-44BB-8CC3-2BD69466EBA8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9" name="Рисунок 68">
              <a:extLst>
                <a:ext uri="{FF2B5EF4-FFF2-40B4-BE49-F238E27FC236}">
                  <a16:creationId xmlns:a16="http://schemas.microsoft.com/office/drawing/2014/main" xmlns="" id="{A4D871FF-322C-48F4-8302-8D7D57ED1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66160" flipH="1">
              <a:off x="2420575" y="3474086"/>
              <a:ext cx="468668" cy="272758"/>
            </a:xfrm>
            <a:prstGeom prst="rect">
              <a:avLst/>
            </a:prstGeom>
          </p:spPr>
        </p:pic>
      </p:grpSp>
      <p:grpSp>
        <p:nvGrpSpPr>
          <p:cNvPr id="70" name="Группа 69">
            <a:extLst>
              <a:ext uri="{FF2B5EF4-FFF2-40B4-BE49-F238E27FC236}">
                <a16:creationId xmlns:a16="http://schemas.microsoft.com/office/drawing/2014/main" xmlns="" id="{0F0B3A2B-2449-4AF4-87DF-1A99592EAA2E}"/>
              </a:ext>
            </a:extLst>
          </p:cNvPr>
          <p:cNvGrpSpPr/>
          <p:nvPr/>
        </p:nvGrpSpPr>
        <p:grpSpPr>
          <a:xfrm rot="19523855">
            <a:off x="3967290" y="2282324"/>
            <a:ext cx="4862778" cy="3313628"/>
            <a:chOff x="2162998" y="1535118"/>
            <a:chExt cx="6248018" cy="2860147"/>
          </a:xfrm>
        </p:grpSpPr>
        <p:sp>
          <p:nvSpPr>
            <p:cNvPr id="71" name="Дуга 70">
              <a:extLst>
                <a:ext uri="{FF2B5EF4-FFF2-40B4-BE49-F238E27FC236}">
                  <a16:creationId xmlns:a16="http://schemas.microsoft.com/office/drawing/2014/main" xmlns="" id="{524E2E44-DF4C-4087-970C-CDF286ED1107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2" name="Рисунок 71">
              <a:extLst>
                <a:ext uri="{FF2B5EF4-FFF2-40B4-BE49-F238E27FC236}">
                  <a16:creationId xmlns:a16="http://schemas.microsoft.com/office/drawing/2014/main" xmlns="" id="{E62B127E-3243-4FC9-9F6D-A99068A6B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65816">
              <a:off x="2199713" y="3447367"/>
              <a:ext cx="509938" cy="296776"/>
            </a:xfrm>
            <a:prstGeom prst="rect">
              <a:avLst/>
            </a:prstGeom>
          </p:spPr>
        </p:pic>
      </p:grp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xmlns="" id="{78C31F4E-1DC8-4513-90BC-B0F5BC7BF38E}"/>
              </a:ext>
            </a:extLst>
          </p:cNvPr>
          <p:cNvGrpSpPr/>
          <p:nvPr/>
        </p:nvGrpSpPr>
        <p:grpSpPr>
          <a:xfrm rot="19756203">
            <a:off x="5673054" y="2298105"/>
            <a:ext cx="2839429" cy="1787657"/>
            <a:chOff x="2162998" y="1535118"/>
            <a:chExt cx="6248018" cy="2860147"/>
          </a:xfrm>
        </p:grpSpPr>
        <p:sp>
          <p:nvSpPr>
            <p:cNvPr id="74" name="Дуга 73">
              <a:extLst>
                <a:ext uri="{FF2B5EF4-FFF2-40B4-BE49-F238E27FC236}">
                  <a16:creationId xmlns:a16="http://schemas.microsoft.com/office/drawing/2014/main" xmlns="" id="{2DCB7CE0-F231-406B-ABBE-95A56167D0C2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5" name="Рисунок 74">
              <a:extLst>
                <a:ext uri="{FF2B5EF4-FFF2-40B4-BE49-F238E27FC236}">
                  <a16:creationId xmlns:a16="http://schemas.microsoft.com/office/drawing/2014/main" xmlns="" id="{7F63AFAC-D777-4D13-A6C8-C564C3DD04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66160" flipH="1">
              <a:off x="2385759" y="3456208"/>
              <a:ext cx="468667" cy="272758"/>
            </a:xfrm>
            <a:prstGeom prst="rect">
              <a:avLst/>
            </a:prstGeom>
          </p:spPr>
        </p:pic>
      </p:grpSp>
      <p:grpSp>
        <p:nvGrpSpPr>
          <p:cNvPr id="76" name="Группа 75">
            <a:extLst>
              <a:ext uri="{FF2B5EF4-FFF2-40B4-BE49-F238E27FC236}">
                <a16:creationId xmlns:a16="http://schemas.microsoft.com/office/drawing/2014/main" xmlns="" id="{0218160E-B178-4571-8491-C05C8DD2DD68}"/>
              </a:ext>
            </a:extLst>
          </p:cNvPr>
          <p:cNvGrpSpPr/>
          <p:nvPr/>
        </p:nvGrpSpPr>
        <p:grpSpPr>
          <a:xfrm rot="18770909">
            <a:off x="5224888" y="2572321"/>
            <a:ext cx="3760029" cy="2524542"/>
            <a:chOff x="2162998" y="1535118"/>
            <a:chExt cx="6248018" cy="2860147"/>
          </a:xfrm>
        </p:grpSpPr>
        <p:sp>
          <p:nvSpPr>
            <p:cNvPr id="77" name="Дуга 76">
              <a:extLst>
                <a:ext uri="{FF2B5EF4-FFF2-40B4-BE49-F238E27FC236}">
                  <a16:creationId xmlns:a16="http://schemas.microsoft.com/office/drawing/2014/main" xmlns="" id="{57CE0BCF-0B2F-4195-BF90-C161C39D62B1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8" name="Рисунок 77">
              <a:extLst>
                <a:ext uri="{FF2B5EF4-FFF2-40B4-BE49-F238E27FC236}">
                  <a16:creationId xmlns:a16="http://schemas.microsoft.com/office/drawing/2014/main" xmlns="" id="{741F2C19-89ED-42ED-A9C2-BACA87BD39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66160" flipH="1">
              <a:off x="2322498" y="3420682"/>
              <a:ext cx="553111" cy="321904"/>
            </a:xfrm>
            <a:prstGeom prst="rect">
              <a:avLst/>
            </a:prstGeom>
          </p:spPr>
        </p:pic>
      </p:grpSp>
      <p:grpSp>
        <p:nvGrpSpPr>
          <p:cNvPr id="79" name="Группа 78">
            <a:extLst>
              <a:ext uri="{FF2B5EF4-FFF2-40B4-BE49-F238E27FC236}">
                <a16:creationId xmlns:a16="http://schemas.microsoft.com/office/drawing/2014/main" xmlns="" id="{20A89FEA-035B-4676-9F3B-45D83B291F67}"/>
              </a:ext>
            </a:extLst>
          </p:cNvPr>
          <p:cNvGrpSpPr/>
          <p:nvPr/>
        </p:nvGrpSpPr>
        <p:grpSpPr>
          <a:xfrm rot="16941794">
            <a:off x="6356578" y="2796339"/>
            <a:ext cx="3351090" cy="2357680"/>
            <a:chOff x="2162998" y="1535118"/>
            <a:chExt cx="6248018" cy="2860147"/>
          </a:xfrm>
        </p:grpSpPr>
        <p:sp>
          <p:nvSpPr>
            <p:cNvPr id="80" name="Дуга 79">
              <a:extLst>
                <a:ext uri="{FF2B5EF4-FFF2-40B4-BE49-F238E27FC236}">
                  <a16:creationId xmlns:a16="http://schemas.microsoft.com/office/drawing/2014/main" xmlns="" id="{349E283E-4D01-4F2D-AFB0-D019F9C06778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111324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1" name="Рисунок 80">
              <a:extLst>
                <a:ext uri="{FF2B5EF4-FFF2-40B4-BE49-F238E27FC236}">
                  <a16:creationId xmlns:a16="http://schemas.microsoft.com/office/drawing/2014/main" xmlns="" id="{A15A6D8B-C483-4719-9741-E77B44C992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66160" flipH="1">
              <a:off x="2294149" y="3397845"/>
              <a:ext cx="553111" cy="321904"/>
            </a:xfrm>
            <a:prstGeom prst="rect">
              <a:avLst/>
            </a:prstGeom>
          </p:spPr>
        </p:pic>
      </p:grpSp>
      <p:grpSp>
        <p:nvGrpSpPr>
          <p:cNvPr id="82" name="Группа 81">
            <a:extLst>
              <a:ext uri="{FF2B5EF4-FFF2-40B4-BE49-F238E27FC236}">
                <a16:creationId xmlns:a16="http://schemas.microsoft.com/office/drawing/2014/main" xmlns="" id="{7B2D65C6-2C9C-41FE-841A-6CC52AA3DDF0}"/>
              </a:ext>
            </a:extLst>
          </p:cNvPr>
          <p:cNvGrpSpPr/>
          <p:nvPr/>
        </p:nvGrpSpPr>
        <p:grpSpPr>
          <a:xfrm rot="15512336">
            <a:off x="6901727" y="2550405"/>
            <a:ext cx="3743874" cy="3074314"/>
            <a:chOff x="2162998" y="1535118"/>
            <a:chExt cx="6248018" cy="2860147"/>
          </a:xfrm>
        </p:grpSpPr>
        <p:sp>
          <p:nvSpPr>
            <p:cNvPr id="83" name="Дуга 82">
              <a:extLst>
                <a:ext uri="{FF2B5EF4-FFF2-40B4-BE49-F238E27FC236}">
                  <a16:creationId xmlns:a16="http://schemas.microsoft.com/office/drawing/2014/main" xmlns="" id="{B563DC47-FA09-456C-8900-08AC1A857BEA}"/>
                </a:ext>
              </a:extLst>
            </p:cNvPr>
            <p:cNvSpPr/>
            <p:nvPr/>
          </p:nvSpPr>
          <p:spPr>
            <a:xfrm rot="248504" flipH="1">
              <a:off x="2162998" y="1535118"/>
              <a:ext cx="6248018" cy="2860147"/>
            </a:xfrm>
            <a:prstGeom prst="arc">
              <a:avLst>
                <a:gd name="adj1" fmla="val 11514974"/>
                <a:gd name="adj2" fmla="val 1451348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84" name="Рисунок 83">
              <a:extLst>
                <a:ext uri="{FF2B5EF4-FFF2-40B4-BE49-F238E27FC236}">
                  <a16:creationId xmlns:a16="http://schemas.microsoft.com/office/drawing/2014/main" xmlns="" id="{20D5EE2B-4867-4164-BF59-652982095C5B}"/>
                </a:ext>
              </a:extLst>
            </p:cNvPr>
            <p:cNvPicPr>
              <a:picLocks noChangeAspect="1"/>
            </p:cNvPicPr>
            <p:nvPr/>
          </p:nvPicPr>
          <p:blipFill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66160" flipH="1">
              <a:off x="2364481" y="3497798"/>
              <a:ext cx="553112" cy="321904"/>
            </a:xfrm>
            <a:prstGeom prst="rect">
              <a:avLst/>
            </a:prstGeom>
          </p:spPr>
        </p:pic>
      </p:grpSp>
      <p:grpSp>
        <p:nvGrpSpPr>
          <p:cNvPr id="8" name="Группа 7">
            <a:extLst>
              <a:ext uri="{FF2B5EF4-FFF2-40B4-BE49-F238E27FC236}">
                <a16:creationId xmlns:a16="http://schemas.microsoft.com/office/drawing/2014/main" xmlns="" id="{9EA333E2-B61C-4144-BED3-FEA5235CFE50}"/>
              </a:ext>
            </a:extLst>
          </p:cNvPr>
          <p:cNvGrpSpPr/>
          <p:nvPr/>
        </p:nvGrpSpPr>
        <p:grpSpPr>
          <a:xfrm>
            <a:off x="7521902" y="1129301"/>
            <a:ext cx="4766855" cy="4026285"/>
            <a:chOff x="7553801" y="1384493"/>
            <a:chExt cx="4766855" cy="4026285"/>
          </a:xfrm>
        </p:grpSpPr>
        <p:pic>
          <p:nvPicPr>
            <p:cNvPr id="13" name="Picture 6">
              <a:extLst>
                <a:ext uri="{FF2B5EF4-FFF2-40B4-BE49-F238E27FC236}">
                  <a16:creationId xmlns:a16="http://schemas.microsoft.com/office/drawing/2014/main" xmlns="" id="{5BFE1CB3-BFBA-4010-85C3-C7C4D608760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7298"/>
            <a:stretch/>
          </p:blipFill>
          <p:spPr bwMode="auto">
            <a:xfrm>
              <a:off x="8016441" y="3712300"/>
              <a:ext cx="4107435" cy="16984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xmlns="" id="{BA2EE733-E462-4A63-8CA1-D0E4131B08B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3902"/>
            <a:stretch/>
          </p:blipFill>
          <p:spPr>
            <a:xfrm>
              <a:off x="7553801" y="1384493"/>
              <a:ext cx="4766855" cy="3226444"/>
            </a:xfrm>
            <a:prstGeom prst="rect">
              <a:avLst/>
            </a:prstGeo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" name="Выноска-облако 1">
            <a:hlinkClick r:id="" action="ppaction://hlinkshowjump?jump=endshow"/>
          </p:cNvPr>
          <p:cNvSpPr/>
          <p:nvPr/>
        </p:nvSpPr>
        <p:spPr>
          <a:xfrm>
            <a:off x="9987547" y="254833"/>
            <a:ext cx="1824702" cy="869093"/>
          </a:xfrm>
          <a:prstGeom prst="cloudCallou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dirty="0" smtClean="0"/>
              <a:t>Вихід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59539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4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6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6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8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4" fill="hold">
                      <p:stCondLst>
                        <p:cond delay="0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6" fill="hold">
                      <p:stCondLst>
                        <p:cond delay="0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500"/>
                            </p:stCondLst>
                            <p:childTnLst>
                              <p:par>
                                <p:cTn id="13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39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0" fill="hold">
                      <p:stCondLst>
                        <p:cond delay="0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00"/>
                            </p:stCondLst>
                            <p:childTnLst>
                              <p:par>
                                <p:cTn id="150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3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4" fill="hold">
                      <p:stCondLst>
                        <p:cond delay="0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000"/>
                            </p:stCondLst>
                            <p:childTnLst>
                              <p:par>
                                <p:cTn id="164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000"/>
                            </p:stCondLst>
                            <p:childTnLst>
                              <p:par>
                                <p:cTn id="178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2" fill="hold">
                      <p:stCondLst>
                        <p:cond delay="0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00"/>
                            </p:stCondLst>
                            <p:childTnLst>
                              <p:par>
                                <p:cTn id="192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9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6" fill="hold">
                      <p:stCondLst>
                        <p:cond delay="0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500"/>
                            </p:stCondLst>
                            <p:childTnLst>
                              <p:par>
                                <p:cTn id="20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0"/>
                            </p:stCondLst>
                            <p:childTnLst>
                              <p:par>
                                <p:cTn id="206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0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0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0" fill="hold">
                      <p:stCondLst>
                        <p:cond delay="0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ыноска-облако 1"/>
          <p:cNvSpPr/>
          <p:nvPr/>
        </p:nvSpPr>
        <p:spPr>
          <a:xfrm>
            <a:off x="369194" y="468834"/>
            <a:ext cx="7834648" cy="3513832"/>
          </a:xfrm>
          <a:prstGeom prst="cloudCallout">
            <a:avLst>
              <a:gd name="adj1" fmla="val 47584"/>
              <a:gd name="adj2" fmla="val 65721"/>
            </a:avLst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Автор: </a:t>
            </a:r>
            <a:r>
              <a:rPr lang="ru-RU" sz="2400" b="1" dirty="0" smtClean="0"/>
              <a:t>Олексенко </a:t>
            </a:r>
            <a:r>
              <a:rPr lang="ru-RU" sz="2400" b="1" dirty="0" err="1" smtClean="0"/>
              <a:t>Олена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Віталіївна</a:t>
            </a:r>
            <a:endParaRPr lang="ru-RU" sz="2400" b="1" dirty="0" smtClean="0"/>
          </a:p>
          <a:p>
            <a:r>
              <a:rPr lang="uk-UA" sz="2400" dirty="0" smtClean="0"/>
              <a:t>Вчитель початкових класів.</a:t>
            </a:r>
            <a:endParaRPr lang="ru-RU" sz="2400" dirty="0"/>
          </a:p>
          <a:p>
            <a:r>
              <a:rPr lang="ru-RU" sz="2400" dirty="0" err="1" smtClean="0"/>
              <a:t>Сонячний</a:t>
            </a:r>
            <a:r>
              <a:rPr lang="ru-RU" sz="2400" dirty="0" smtClean="0"/>
              <a:t> </a:t>
            </a:r>
            <a:r>
              <a:rPr lang="ru-RU" sz="2400" dirty="0"/>
              <a:t>заклад </a:t>
            </a:r>
            <a:r>
              <a:rPr lang="ru-RU" sz="2400" dirty="0" err="1"/>
              <a:t>загальної</a:t>
            </a:r>
            <a:r>
              <a:rPr lang="ru-RU" sz="2400" dirty="0"/>
              <a:t> </a:t>
            </a:r>
            <a:r>
              <a:rPr lang="ru-RU" sz="2400" dirty="0" err="1"/>
              <a:t>середньої</a:t>
            </a:r>
            <a:r>
              <a:rPr lang="ru-RU" sz="2400" dirty="0"/>
              <a:t> </a:t>
            </a:r>
            <a:r>
              <a:rPr lang="ru-RU" sz="2400" dirty="0" err="1"/>
              <a:t>освіти</a:t>
            </a:r>
            <a:r>
              <a:rPr lang="ru-RU" sz="2400" dirty="0"/>
              <a:t> І-ІІІ </a:t>
            </a:r>
            <a:r>
              <a:rPr lang="ru-RU" sz="2400" dirty="0" err="1"/>
              <a:t>ступенів</a:t>
            </a:r>
            <a:r>
              <a:rPr lang="ru-RU" sz="2400" dirty="0"/>
              <a:t>   з </a:t>
            </a:r>
            <a:r>
              <a:rPr lang="ru-RU" sz="2400" dirty="0" err="1"/>
              <a:t>дошкільним</a:t>
            </a:r>
            <a:r>
              <a:rPr lang="ru-RU" sz="2400" dirty="0"/>
              <a:t> </a:t>
            </a:r>
            <a:r>
              <a:rPr lang="ru-RU" sz="2400" dirty="0" err="1"/>
              <a:t>підрозділом</a:t>
            </a:r>
            <a:r>
              <a:rPr lang="ru-RU" sz="2400" dirty="0"/>
              <a:t> </a:t>
            </a:r>
            <a:r>
              <a:rPr lang="ru-RU" sz="2400" dirty="0" err="1"/>
              <a:t>Хлібодарівської</a:t>
            </a:r>
            <a:r>
              <a:rPr lang="ru-RU" sz="2400" dirty="0"/>
              <a:t> </a:t>
            </a:r>
            <a:r>
              <a:rPr lang="ru-RU" sz="2400" dirty="0" err="1"/>
              <a:t>сільської</a:t>
            </a:r>
            <a:r>
              <a:rPr lang="ru-RU" sz="2400" dirty="0"/>
              <a:t> </a:t>
            </a:r>
            <a:r>
              <a:rPr lang="ru-RU" sz="2400" dirty="0" err="1"/>
              <a:t>територіальної</a:t>
            </a:r>
            <a:r>
              <a:rPr lang="ru-RU" sz="2400" dirty="0"/>
              <a:t> </a:t>
            </a:r>
            <a:r>
              <a:rPr lang="ru-RU" sz="2400" dirty="0" err="1"/>
              <a:t>громади</a:t>
            </a:r>
            <a:endParaRPr lang="ru-RU" sz="2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1E8782F7-6785-4E54-BB68-71651BDABB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025" y="3099691"/>
            <a:ext cx="3230275" cy="3230275"/>
          </a:xfrm>
          <a:prstGeom prst="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hlinkClick r:id="rId3"/>
            <a:extLst>
              <a:ext uri="{FF2B5EF4-FFF2-40B4-BE49-F238E27FC236}">
                <a16:creationId xmlns="" xmlns:a16="http://schemas.microsoft.com/office/drawing/2014/main" id="{D1D85F14-EF40-4002-97A5-36BB5B4CC3A0}"/>
              </a:ext>
            </a:extLst>
          </p:cNvPr>
          <p:cNvSpPr txBox="1"/>
          <p:nvPr/>
        </p:nvSpPr>
        <p:spPr>
          <a:xfrm>
            <a:off x="202402" y="5806746"/>
            <a:ext cx="77642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>
                    <a:alpha val="70000"/>
                  </a:srgbClr>
                </a:solidFill>
              </a:rPr>
              <a:t>t.me/</a:t>
            </a:r>
            <a:r>
              <a:rPr lang="ru-RU" sz="2800" b="1" dirty="0" err="1" smtClean="0">
                <a:solidFill>
                  <a:srgbClr val="002060">
                    <a:alpha val="70000"/>
                  </a:srgbClr>
                </a:solidFill>
              </a:rPr>
              <a:t>Power_Point_pro</a:t>
            </a:r>
            <a:r>
              <a:rPr lang="ru-RU" sz="2800" b="1" dirty="0" smtClean="0">
                <a:solidFill>
                  <a:srgbClr val="002060">
                    <a:alpha val="70000"/>
                  </a:srgbClr>
                </a:solidFill>
              </a:rPr>
              <a:t> </a:t>
            </a:r>
            <a:r>
              <a:rPr lang="ru-RU" sz="2800" b="1" dirty="0" smtClean="0">
                <a:solidFill>
                  <a:schemeClr val="tx1">
                    <a:alpha val="70000"/>
                  </a:schemeClr>
                </a:solidFill>
              </a:rPr>
              <a:t>шаблон </a:t>
            </a:r>
            <a:r>
              <a:rPr lang="ru-RU" sz="2800" b="1" dirty="0" err="1" smtClean="0">
                <a:solidFill>
                  <a:schemeClr val="tx1">
                    <a:alpha val="70000"/>
                  </a:schemeClr>
                </a:solidFill>
              </a:rPr>
              <a:t>презентації</a:t>
            </a:r>
            <a:endParaRPr lang="ru-RU" sz="2800" b="1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11122702" y="5951095"/>
            <a:ext cx="697781" cy="644577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14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45</Words>
  <Application>Microsoft Office PowerPoint</Application>
  <PresentationFormat>Широкоэкранный</PresentationFormat>
  <Paragraphs>18</Paragraphs>
  <Slides>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Козлова</dc:creator>
  <cp:lastModifiedBy>Учетная запись Майкрософт</cp:lastModifiedBy>
  <cp:revision>9</cp:revision>
  <dcterms:created xsi:type="dcterms:W3CDTF">2023-09-13T13:40:29Z</dcterms:created>
  <dcterms:modified xsi:type="dcterms:W3CDTF">2025-01-29T18:46:27Z</dcterms:modified>
</cp:coreProperties>
</file>