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2" r:id="rId7"/>
    <p:sldId id="261" r:id="rId8"/>
    <p:sldId id="260" r:id="rId9"/>
    <p:sldId id="271" r:id="rId10"/>
    <p:sldId id="263" r:id="rId11"/>
    <p:sldId id="269" r:id="rId12"/>
    <p:sldId id="272" r:id="rId13"/>
    <p:sldId id="264" r:id="rId14"/>
    <p:sldId id="265" r:id="rId15"/>
    <p:sldId id="270" r:id="rId16"/>
    <p:sldId id="266" r:id="rId17"/>
    <p:sldId id="267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5CE52A-936E-4059-A995-06727FCFBB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B59C4CD-9AB1-4618-A93F-585EE84D94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BBFBCFF-862F-4010-80EB-8A86E1367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726AACE-3AAF-4D04-B1D0-8C4B18D7F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7F784DB-1A05-47E3-AB48-7F1A8C587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1881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B7C036-033B-4F9A-9E04-9D9AEE2D3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97A34E1-D1D9-444C-A0C8-64CCDD7F9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14D8DCC-FBA5-4DAC-B192-9FD408033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AD6B0AC-6488-488F-800C-501C2003A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212D949-4B34-4C7D-A263-564810F3D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400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04FFC-F538-41ED-8716-18EE10157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A6DAD7D-528C-4A84-93F3-58F6746FA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898FFC-0CC1-4A7D-88A0-5AADED6D0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3E93597-DF5C-495B-8EDB-6CA717FC1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A34276C-66EB-4B74-8CC0-0E08BBE48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509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CB4A82-D8ED-4B6B-94D7-4C66DE3EB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EE325A8-0EC9-4A7D-828C-434D55F126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3B55A0C-E465-4C53-B815-3DB5D194A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B51E0C5-11C1-43B6-B623-B7A2B7085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615E561-D23E-4F13-8B04-33A4322FA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1EDE65F-B6E0-48E3-8FFF-DFCFF3208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4023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18EEAA-C1EE-42E0-9F43-40B65DA5C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FB262E-A006-4DB4-97E6-654B8D349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956CD79-4232-4F26-B80B-382E89E97F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9B0B59E-4650-46C6-8BE7-5D0945EAF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F542B57-C867-403E-BDF5-3880F96182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779F742B-0D16-4F51-915C-80F304044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386BA363-9F49-43BC-988A-162D82C51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50EFA7F-1080-46B5-A2BD-86DC1F245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7329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D01AD8-341C-4387-83F7-C15961F22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1BEB16E-0712-461A-B977-CA064E858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7325ED1-5196-4284-8F91-91584BBC1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287C310-FCE2-4A0B-8F5B-03663BCAD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458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144B464-FCDB-4984-89ED-64A083F45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E38FE82-BFB2-44FC-923E-C2B490F5E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F9D95052-33F4-4ED3-BCA7-B27F52ED4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078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74050-6F2A-4256-8D36-49E6F0872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EACEF81-5CEE-4C14-9F06-ADB87A627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A5EAE07-0CDF-4C48-A537-213008F18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D45905C-392A-4ED6-BE06-E9624104F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49F8E70-2F01-4AFD-8130-A3F3BE63E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262E6FF-B1A2-4A7C-93BD-BE2C45182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8355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52D3E9-7E2E-4D71-A90A-C008EDCFE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AA1B4CC-0A94-4C4E-83D1-60113FA4B3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54C672E-57F2-4043-BBBE-692B44EE66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1AF495F-B603-410D-9984-611267277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CE5AA95-78F5-4723-BBBF-3FB859BDE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DF0966F-8382-4B5B-AC59-69BF435CB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671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A07715-2ADF-46B1-BD3C-0771097F6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4EB38A4-4B52-4CB4-80DB-0D00552FAC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FF33EB-5B72-422C-B322-AD3DD52E3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86D6130-9DB8-4181-882A-6B94B6254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6A3D552-70A2-45C6-933C-74E1605B8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3648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3192DFF9-A618-4026-A6F2-88D677176F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61497AB-0C48-4D89-9D2C-FCAF05ADFF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942C7C6-8908-4DBA-9EA0-3377F83BB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BF0B5D2-A006-4A78-9FA0-C05F4BA18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E553BA8-8E30-4C37-9B44-FC0069084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5263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2DF8FDAB-194D-4B79-AB6A-5114374A9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4148892-3907-4BCB-84A7-5C072A492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E1554C-F3E0-4BFD-BA13-EB2BB6BE7F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23B1-F1FB-4E52-8BCC-F0D42B58CEB7}" type="datetimeFigureOut">
              <a:rPr lang="uk-UA" smtClean="0"/>
              <a:t>24.11.2021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100F010-A048-4752-9BA1-3FC0A48FB5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4AB2A8-C8DC-46A2-A5C0-3D2381920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E7BFF-92EF-4C60-B3D4-B47D453F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5495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6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7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8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9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0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03769C-34B2-43E4-BC84-3CE8F4F313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4E5FBB0-4DA3-4D43-9021-AB6EA06A7A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9A2AFAF2-AA54-419D-BE28-E61FF95D7AE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1980902"/>
              </p:ext>
            </p:extLst>
          </p:nvPr>
        </p:nvGraphicFramePr>
        <p:xfrm>
          <a:off x="92074" y="92075"/>
          <a:ext cx="11306853" cy="675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ocument" r:id="rId3" imgW="9722141" imgH="6758812" progId="Word.Document.12">
                  <p:embed/>
                </p:oleObj>
              </mc:Choice>
              <mc:Fallback>
                <p:oleObj name="Document" r:id="rId3" imgW="9722141" imgH="675881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4" y="92075"/>
                        <a:ext cx="11306853" cy="6759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417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A0F1C-0BA3-4ECA-849F-12A32C02A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1FCC98D-217D-46C7-AF89-0D567EC04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6129E96E-8D53-4F39-B949-25F635C9F9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44831"/>
              </p:ext>
            </p:extLst>
          </p:nvPr>
        </p:nvGraphicFramePr>
        <p:xfrm>
          <a:off x="92075" y="0"/>
          <a:ext cx="11386752" cy="6933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Document" r:id="rId3" imgW="9611633" imgH="6980070" progId="Word.Document.12">
                  <p:embed/>
                </p:oleObj>
              </mc:Choice>
              <mc:Fallback>
                <p:oleObj name="Document" r:id="rId3" imgW="9611633" imgH="698007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0"/>
                        <a:ext cx="11386752" cy="69334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026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5B6A09-D611-4719-B880-13EFF9E9C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66A0455E-0C04-4074-8507-9C7ECC967F92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7195268"/>
              </p:ext>
            </p:extLst>
          </p:nvPr>
        </p:nvGraphicFramePr>
        <p:xfrm>
          <a:off x="213065" y="365124"/>
          <a:ext cx="11594236" cy="6346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Document" r:id="rId3" imgW="9836248" imgH="6167110" progId="Word.Document.12">
                  <p:embed/>
                </p:oleObj>
              </mc:Choice>
              <mc:Fallback>
                <p:oleObj name="Document" r:id="rId3" imgW="9836248" imgH="61671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3065" y="365124"/>
                        <a:ext cx="11594236" cy="63463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6510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822C1-1C8A-4D15-8112-52D1DC88A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88210E98-12FA-4A79-A81A-93A8ACB842A7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802760"/>
              </p:ext>
            </p:extLst>
          </p:nvPr>
        </p:nvGraphicFramePr>
        <p:xfrm>
          <a:off x="195310" y="106532"/>
          <a:ext cx="11700768" cy="6751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Document" r:id="rId3" imgW="9611633" imgH="6980070" progId="Word.Document.12">
                  <p:embed/>
                </p:oleObj>
              </mc:Choice>
              <mc:Fallback>
                <p:oleObj name="Document" r:id="rId3" imgW="9611633" imgH="698007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5310" y="106532"/>
                        <a:ext cx="11700768" cy="6751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1550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2AF9E2-096E-41EE-833D-D10F20198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673201D1-F67F-4EAB-A1AA-F5B0543FF85E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7039878"/>
              </p:ext>
            </p:extLst>
          </p:nvPr>
        </p:nvGraphicFramePr>
        <p:xfrm>
          <a:off x="0" y="88777"/>
          <a:ext cx="12109142" cy="6667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Document" r:id="rId3" imgW="9980952" imgH="6735750" progId="Word.Document.12">
                  <p:embed/>
                </p:oleObj>
              </mc:Choice>
              <mc:Fallback>
                <p:oleObj name="Document" r:id="rId3" imgW="9980952" imgH="67357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88777"/>
                        <a:ext cx="12109142" cy="6667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8981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05A847-275B-4E91-8ABC-7EAB52978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B7108F21-9732-43BD-8DD7-6B0C60AC4715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8217202"/>
              </p:ext>
            </p:extLst>
          </p:nvPr>
        </p:nvGraphicFramePr>
        <p:xfrm>
          <a:off x="292963" y="124288"/>
          <a:ext cx="11807301" cy="673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Document" r:id="rId3" imgW="9611633" imgH="6274496" progId="Word.Document.12">
                  <p:embed/>
                </p:oleObj>
              </mc:Choice>
              <mc:Fallback>
                <p:oleObj name="Document" r:id="rId3" imgW="9611633" imgH="62744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2963" y="124288"/>
                        <a:ext cx="11807301" cy="6733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4708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0751F7-2757-4E54-A2C8-3829ACF1E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1F75C053-BDA7-44DD-A29B-EACAD848B5EA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82224"/>
              </p:ext>
            </p:extLst>
          </p:nvPr>
        </p:nvGraphicFramePr>
        <p:xfrm>
          <a:off x="0" y="115410"/>
          <a:ext cx="12055876" cy="6742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Document" r:id="rId3" imgW="9611633" imgH="6205308" progId="Word.Document.12">
                  <p:embed/>
                </p:oleObj>
              </mc:Choice>
              <mc:Fallback>
                <p:oleObj name="Document" r:id="rId3" imgW="9611633" imgH="62053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15410"/>
                        <a:ext cx="12055876" cy="67425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3332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9C281A-CE22-42B8-8BE9-8DB55E730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873F6AED-B73E-4498-9A51-B1CDA72B7EEE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238458"/>
              </p:ext>
            </p:extLst>
          </p:nvPr>
        </p:nvGraphicFramePr>
        <p:xfrm>
          <a:off x="0" y="213064"/>
          <a:ext cx="12064753" cy="6711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Document" r:id="rId3" imgW="9950715" imgH="6808181" progId="Word.Document.12">
                  <p:embed/>
                </p:oleObj>
              </mc:Choice>
              <mc:Fallback>
                <p:oleObj name="Document" r:id="rId3" imgW="9950715" imgH="680818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213064"/>
                        <a:ext cx="12064753" cy="67115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2799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025F53-408F-485E-B1BF-DAC7AC231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50682C47-1DB4-420A-A581-ADAB42F48E6D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225481"/>
              </p:ext>
            </p:extLst>
          </p:nvPr>
        </p:nvGraphicFramePr>
        <p:xfrm>
          <a:off x="142044" y="142044"/>
          <a:ext cx="12049956" cy="6715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Document" r:id="rId3" imgW="10057263" imgH="6282063" progId="Word.Document.12">
                  <p:embed/>
                </p:oleObj>
              </mc:Choice>
              <mc:Fallback>
                <p:oleObj name="Document" r:id="rId3" imgW="10057263" imgH="628206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2044" y="142044"/>
                        <a:ext cx="12049956" cy="67159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4732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8BDF12-63BC-43D9-B257-FA0A43336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id="{612B6FAF-EB1E-4F7B-8C96-D85D0A165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8" name="Об'єкт 7">
            <a:extLst>
              <a:ext uri="{FF2B5EF4-FFF2-40B4-BE49-F238E27FC236}">
                <a16:creationId xmlns:a16="http://schemas.microsoft.com/office/drawing/2014/main" id="{9B5A7B4E-C012-4596-8579-5C0AB5B3CC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9489566"/>
              </p:ext>
            </p:extLst>
          </p:nvPr>
        </p:nvGraphicFramePr>
        <p:xfrm>
          <a:off x="92075" y="92075"/>
          <a:ext cx="11910535" cy="66993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Document" r:id="rId3" imgW="9815370" imgH="6031617" progId="Word.Document.12">
                  <p:embed/>
                </p:oleObj>
              </mc:Choice>
              <mc:Fallback>
                <p:oleObj name="Document" r:id="rId3" imgW="9815370" imgH="603161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1910535" cy="66993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1711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C6F625-D936-40BC-83DB-BA13A5B53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57A58525-63E9-47BD-8A05-900D462BCA11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8303703"/>
              </p:ext>
            </p:extLst>
          </p:nvPr>
        </p:nvGraphicFramePr>
        <p:xfrm>
          <a:off x="0" y="0"/>
          <a:ext cx="12046998" cy="67736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Document" r:id="rId3" imgW="9611633" imgH="6064769" progId="Word.Document.12">
                  <p:embed/>
                </p:oleObj>
              </mc:Choice>
              <mc:Fallback>
                <p:oleObj name="Document" r:id="rId3" imgW="9611633" imgH="606476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046998" cy="67736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2473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557E0D-03BA-4CF2-8C0C-41C7324B1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7410" name="Picture 2" descr="Вчимо права дітей, граючись">
            <a:extLst>
              <a:ext uri="{FF2B5EF4-FFF2-40B4-BE49-F238E27FC236}">
                <a16:creationId xmlns:a16="http://schemas.microsoft.com/office/drawing/2014/main" id="{B490CF4F-07FC-4A82-9F2E-AD5751CEB4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77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219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7247F-A11E-4BE7-A7BD-9D0F7734F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2DEEA39E-5710-4D94-9863-148A1C961827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452028"/>
              </p:ext>
            </p:extLst>
          </p:nvPr>
        </p:nvGraphicFramePr>
        <p:xfrm>
          <a:off x="97655" y="0"/>
          <a:ext cx="11656380" cy="69245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Document" r:id="rId3" imgW="10152652" imgH="6121705" progId="Word.Document.12">
                  <p:embed/>
                </p:oleObj>
              </mc:Choice>
              <mc:Fallback>
                <p:oleObj name="Document" r:id="rId3" imgW="10152652" imgH="61217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655" y="0"/>
                        <a:ext cx="11656380" cy="69245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4457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375800-5712-4A44-A141-74312C9B9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2395B217-9E18-467F-A007-92AB7F2786C9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444315"/>
              </p:ext>
            </p:extLst>
          </p:nvPr>
        </p:nvGraphicFramePr>
        <p:xfrm>
          <a:off x="79899" y="115410"/>
          <a:ext cx="11904955" cy="6658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Document" r:id="rId3" imgW="9943156" imgH="6812145" progId="Word.Document.12">
                  <p:embed/>
                </p:oleObj>
              </mc:Choice>
              <mc:Fallback>
                <p:oleObj name="Document" r:id="rId3" imgW="9943156" imgH="681214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9899" y="115410"/>
                        <a:ext cx="11904955" cy="66582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6554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676B44-2C60-404D-9967-384D947FF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7EA4DDE7-C51E-4B93-8665-E8750C4EDD5B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4920195"/>
              </p:ext>
            </p:extLst>
          </p:nvPr>
        </p:nvGraphicFramePr>
        <p:xfrm>
          <a:off x="838200" y="0"/>
          <a:ext cx="11572783" cy="7022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Document" r:id="rId3" imgW="12228898" imgH="7330695" progId="Word.Document.12">
                  <p:embed/>
                </p:oleObj>
              </mc:Choice>
              <mc:Fallback>
                <p:oleObj name="Document" r:id="rId3" imgW="12228898" imgH="733069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200" y="0"/>
                        <a:ext cx="11572783" cy="7022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6566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738913-15FC-4709-910A-789E1C2E0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A60C4CA-C4D1-4FDF-BBBD-6BBE56CC3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Об'єкт 3">
            <a:extLst>
              <a:ext uri="{FF2B5EF4-FFF2-40B4-BE49-F238E27FC236}">
                <a16:creationId xmlns:a16="http://schemas.microsoft.com/office/drawing/2014/main" id="{32FD1275-48D7-43C4-A93E-A8887B0167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7622605"/>
              </p:ext>
            </p:extLst>
          </p:nvPr>
        </p:nvGraphicFramePr>
        <p:xfrm>
          <a:off x="-958787" y="92074"/>
          <a:ext cx="12197918" cy="676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Document" r:id="rId3" imgW="9611633" imgH="6598455" progId="Word.Document.12">
                  <p:embed/>
                </p:oleObj>
              </mc:Choice>
              <mc:Fallback>
                <p:oleObj name="Document" r:id="rId3" imgW="9611633" imgH="659845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958787" y="92074"/>
                        <a:ext cx="12197918" cy="6765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4029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9D4265-FF37-4AC3-9862-E672E4AAE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C43A559C-D42B-406F-B30D-1D109FEAFA0B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4479022"/>
              </p:ext>
            </p:extLst>
          </p:nvPr>
        </p:nvGraphicFramePr>
        <p:xfrm>
          <a:off x="124287" y="0"/>
          <a:ext cx="118872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Document" r:id="rId3" imgW="9885922" imgH="6026572" progId="Word.Document.12">
                  <p:embed/>
                </p:oleObj>
              </mc:Choice>
              <mc:Fallback>
                <p:oleObj name="Document" r:id="rId3" imgW="9885922" imgH="60265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4287" y="0"/>
                        <a:ext cx="118872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16238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0</Words>
  <Application>Microsoft Office PowerPoint</Application>
  <PresentationFormat>Широкий екран</PresentationFormat>
  <Paragraphs>0</Paragraphs>
  <Slides>17</Slides>
  <Notes>0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Тема Office</vt:lpstr>
      <vt:lpstr>Document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Admin</dc:creator>
  <cp:lastModifiedBy>Admin</cp:lastModifiedBy>
  <cp:revision>9</cp:revision>
  <dcterms:created xsi:type="dcterms:W3CDTF">2021-11-23T20:10:46Z</dcterms:created>
  <dcterms:modified xsi:type="dcterms:W3CDTF">2021-11-24T17:48:56Z</dcterms:modified>
</cp:coreProperties>
</file>