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21" d="100"/>
          <a:sy n="121" d="100"/>
        </p:scale>
        <p:origin x="-346" y="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6864512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06c8800d8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06c8800d8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06c8800d85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06c8800d85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06c8800d85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06c8800d85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06c8800d85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06c8800d85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06c8800d85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06c8800d85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06c8800d8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06c8800d8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06c8800d85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106c8800d85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06c8800d85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06c8800d85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06c8800d85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06c8800d85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06c8800d85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06c8800d85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06c8800d85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106c8800d85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06c8800d85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106c8800d85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06c8800d85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06c8800d85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6c8800d85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106c8800d85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06c8800d85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106c8800d85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27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Календар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348725"/>
            <a:ext cx="8520600" cy="127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Робота з календарем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69775" y="566475"/>
            <a:ext cx="3897300" cy="3568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9400" y="930350"/>
            <a:ext cx="3636950" cy="3801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604225"/>
            <a:ext cx="3945024" cy="453927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2334550" y="774025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300+300</a:t>
            </a:r>
            <a:endParaRPr sz="4500"/>
          </a:p>
        </p:txBody>
      </p:sp>
      <p:sp>
        <p:nvSpPr>
          <p:cNvPr id="69" name="Google Shape;69;p15"/>
          <p:cNvSpPr txBox="1"/>
          <p:nvPr/>
        </p:nvSpPr>
        <p:spPr>
          <a:xfrm>
            <a:off x="5905050" y="1335800"/>
            <a:ext cx="6804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60</a:t>
            </a:r>
            <a:endParaRPr sz="3000"/>
          </a:p>
        </p:txBody>
      </p:sp>
      <p:sp>
        <p:nvSpPr>
          <p:cNvPr id="70" name="Google Shape;70;p15"/>
          <p:cNvSpPr txBox="1"/>
          <p:nvPr/>
        </p:nvSpPr>
        <p:spPr>
          <a:xfrm>
            <a:off x="5730250" y="2550625"/>
            <a:ext cx="6716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600</a:t>
            </a:r>
            <a:endParaRPr sz="3000"/>
          </a:p>
        </p:txBody>
      </p:sp>
      <p:sp>
        <p:nvSpPr>
          <p:cNvPr id="71" name="Google Shape;71;p15"/>
          <p:cNvSpPr txBox="1"/>
          <p:nvPr/>
        </p:nvSpPr>
        <p:spPr>
          <a:xfrm>
            <a:off x="5979850" y="3765450"/>
            <a:ext cx="6467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330</a:t>
            </a:r>
            <a:endParaRPr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1275" y="661275"/>
            <a:ext cx="3508050" cy="3820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322525"/>
            <a:ext cx="3820975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611725" y="873900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600 - 400</a:t>
            </a:r>
            <a:endParaRPr sz="5400"/>
          </a:p>
        </p:txBody>
      </p:sp>
      <p:sp>
        <p:nvSpPr>
          <p:cNvPr id="79" name="Google Shape;79;p16"/>
          <p:cNvSpPr txBox="1"/>
          <p:nvPr/>
        </p:nvSpPr>
        <p:spPr>
          <a:xfrm>
            <a:off x="6067325" y="1084850"/>
            <a:ext cx="6804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20</a:t>
            </a:r>
            <a:endParaRPr sz="3100"/>
          </a:p>
        </p:txBody>
      </p:sp>
      <p:sp>
        <p:nvSpPr>
          <p:cNvPr id="80" name="Google Shape;80;p16"/>
          <p:cNvSpPr txBox="1"/>
          <p:nvPr/>
        </p:nvSpPr>
        <p:spPr>
          <a:xfrm>
            <a:off x="6264575" y="2332050"/>
            <a:ext cx="6381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640</a:t>
            </a:r>
            <a:endParaRPr sz="3000"/>
          </a:p>
        </p:txBody>
      </p:sp>
      <p:sp>
        <p:nvSpPr>
          <p:cNvPr id="81" name="Google Shape;81;p16"/>
          <p:cNvSpPr txBox="1"/>
          <p:nvPr/>
        </p:nvSpPr>
        <p:spPr>
          <a:xfrm>
            <a:off x="6139750" y="3498975"/>
            <a:ext cx="65193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200</a:t>
            </a:r>
            <a:endParaRPr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9400" y="930350"/>
            <a:ext cx="3636950" cy="3801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50" y="549300"/>
            <a:ext cx="3483075" cy="459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7"/>
          <p:cNvSpPr txBox="1"/>
          <p:nvPr/>
        </p:nvSpPr>
        <p:spPr>
          <a:xfrm>
            <a:off x="699125" y="349550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500+300 - 100</a:t>
            </a:r>
            <a:endParaRPr sz="4500"/>
          </a:p>
        </p:txBody>
      </p:sp>
      <p:sp>
        <p:nvSpPr>
          <p:cNvPr id="89" name="Google Shape;89;p17"/>
          <p:cNvSpPr txBox="1"/>
          <p:nvPr/>
        </p:nvSpPr>
        <p:spPr>
          <a:xfrm>
            <a:off x="5667825" y="1387250"/>
            <a:ext cx="6991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600</a:t>
            </a:r>
            <a:endParaRPr sz="3000"/>
          </a:p>
        </p:txBody>
      </p:sp>
      <p:sp>
        <p:nvSpPr>
          <p:cNvPr id="90" name="Google Shape;90;p17"/>
          <p:cNvSpPr txBox="1"/>
          <p:nvPr/>
        </p:nvSpPr>
        <p:spPr>
          <a:xfrm>
            <a:off x="5667825" y="2625075"/>
            <a:ext cx="6816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700</a:t>
            </a:r>
            <a:endParaRPr sz="3000"/>
          </a:p>
        </p:txBody>
      </p:sp>
      <p:sp>
        <p:nvSpPr>
          <p:cNvPr id="91" name="Google Shape;91;p17"/>
          <p:cNvSpPr txBox="1"/>
          <p:nvPr/>
        </p:nvSpPr>
        <p:spPr>
          <a:xfrm>
            <a:off x="5717775" y="3709300"/>
            <a:ext cx="6916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400</a:t>
            </a:r>
            <a:endParaRPr sz="3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8775" y="957875"/>
            <a:ext cx="3595476" cy="3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017725"/>
            <a:ext cx="3820975" cy="4125776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8"/>
          <p:cNvSpPr txBox="1"/>
          <p:nvPr/>
        </p:nvSpPr>
        <p:spPr>
          <a:xfrm>
            <a:off x="936325" y="574275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900 - 400 - 300</a:t>
            </a:r>
            <a:endParaRPr sz="4500"/>
          </a:p>
        </p:txBody>
      </p:sp>
      <p:sp>
        <p:nvSpPr>
          <p:cNvPr id="100" name="Google Shape;100;p18"/>
          <p:cNvSpPr txBox="1"/>
          <p:nvPr/>
        </p:nvSpPr>
        <p:spPr>
          <a:xfrm>
            <a:off x="6044850" y="1348300"/>
            <a:ext cx="6551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100</a:t>
            </a:r>
            <a:endParaRPr sz="3000"/>
          </a:p>
        </p:txBody>
      </p:sp>
      <p:sp>
        <p:nvSpPr>
          <p:cNvPr id="101" name="Google Shape;101;p18"/>
          <p:cNvSpPr txBox="1"/>
          <p:nvPr/>
        </p:nvSpPr>
        <p:spPr>
          <a:xfrm>
            <a:off x="6124875" y="2571750"/>
            <a:ext cx="6551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200</a:t>
            </a:r>
            <a:endParaRPr sz="3000"/>
          </a:p>
        </p:txBody>
      </p:sp>
      <p:sp>
        <p:nvSpPr>
          <p:cNvPr id="102" name="Google Shape;102;p18"/>
          <p:cNvSpPr txBox="1"/>
          <p:nvPr/>
        </p:nvSpPr>
        <p:spPr>
          <a:xfrm>
            <a:off x="6044850" y="3845150"/>
            <a:ext cx="7133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300</a:t>
            </a:r>
            <a:endParaRPr sz="3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9400" y="930350"/>
            <a:ext cx="3636950" cy="3801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2943675" cy="397337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/>
        </p:nvSpPr>
        <p:spPr>
          <a:xfrm>
            <a:off x="961275" y="474400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700+7</a:t>
            </a:r>
            <a:endParaRPr sz="4500"/>
          </a:p>
        </p:txBody>
      </p:sp>
      <p:sp>
        <p:nvSpPr>
          <p:cNvPr id="110" name="Google Shape;110;p19"/>
          <p:cNvSpPr txBox="1"/>
          <p:nvPr/>
        </p:nvSpPr>
        <p:spPr>
          <a:xfrm>
            <a:off x="5730250" y="1423200"/>
            <a:ext cx="6691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770</a:t>
            </a:r>
            <a:endParaRPr sz="3000"/>
          </a:p>
        </p:txBody>
      </p:sp>
      <p:sp>
        <p:nvSpPr>
          <p:cNvPr id="111" name="Google Shape;111;p19"/>
          <p:cNvSpPr txBox="1"/>
          <p:nvPr/>
        </p:nvSpPr>
        <p:spPr>
          <a:xfrm>
            <a:off x="5730400" y="2553275"/>
            <a:ext cx="6691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77</a:t>
            </a:r>
            <a:endParaRPr sz="3000"/>
          </a:p>
        </p:txBody>
      </p:sp>
      <p:sp>
        <p:nvSpPr>
          <p:cNvPr id="112" name="Google Shape;112;p19"/>
          <p:cNvSpPr txBox="1"/>
          <p:nvPr/>
        </p:nvSpPr>
        <p:spPr>
          <a:xfrm>
            <a:off x="5730250" y="3805200"/>
            <a:ext cx="7053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707</a:t>
            </a:r>
            <a:endParaRPr sz="3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8" name="Google Shape;11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1200" y="957875"/>
            <a:ext cx="3545526" cy="3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10375" y="1894225"/>
            <a:ext cx="2771449" cy="3049524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324600" y="1073650"/>
            <a:ext cx="263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20"/>
          <p:cNvSpPr txBox="1"/>
          <p:nvPr/>
        </p:nvSpPr>
        <p:spPr>
          <a:xfrm>
            <a:off x="474400" y="1273400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400 - 200+40</a:t>
            </a:r>
            <a:endParaRPr sz="4500"/>
          </a:p>
        </p:txBody>
      </p:sp>
      <p:sp>
        <p:nvSpPr>
          <p:cNvPr id="122" name="Google Shape;122;p20"/>
          <p:cNvSpPr txBox="1"/>
          <p:nvPr/>
        </p:nvSpPr>
        <p:spPr>
          <a:xfrm>
            <a:off x="5964950" y="1473850"/>
            <a:ext cx="6756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440</a:t>
            </a:r>
            <a:endParaRPr sz="3000"/>
          </a:p>
        </p:txBody>
      </p:sp>
      <p:sp>
        <p:nvSpPr>
          <p:cNvPr id="123" name="Google Shape;123;p20"/>
          <p:cNvSpPr txBox="1"/>
          <p:nvPr/>
        </p:nvSpPr>
        <p:spPr>
          <a:xfrm>
            <a:off x="5964950" y="2644150"/>
            <a:ext cx="7016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240</a:t>
            </a:r>
            <a:endParaRPr sz="3000"/>
          </a:p>
        </p:txBody>
      </p:sp>
      <p:sp>
        <p:nvSpPr>
          <p:cNvPr id="124" name="Google Shape;124;p20"/>
          <p:cNvSpPr txBox="1"/>
          <p:nvPr/>
        </p:nvSpPr>
        <p:spPr>
          <a:xfrm>
            <a:off x="6147175" y="3784200"/>
            <a:ext cx="6756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640</a:t>
            </a:r>
            <a:endParaRPr sz="3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9400" y="930350"/>
            <a:ext cx="3636950" cy="3801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2831325" cy="3973374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1"/>
          <p:cNvSpPr txBox="1"/>
          <p:nvPr/>
        </p:nvSpPr>
        <p:spPr>
          <a:xfrm>
            <a:off x="811475" y="674150"/>
            <a:ext cx="7191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100+80</a:t>
            </a:r>
            <a:endParaRPr sz="4500"/>
          </a:p>
        </p:txBody>
      </p:sp>
      <p:sp>
        <p:nvSpPr>
          <p:cNvPr id="132" name="Google Shape;132;p21"/>
          <p:cNvSpPr txBox="1"/>
          <p:nvPr/>
        </p:nvSpPr>
        <p:spPr>
          <a:xfrm>
            <a:off x="5912525" y="1373275"/>
            <a:ext cx="6184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108</a:t>
            </a:r>
            <a:endParaRPr sz="3000"/>
          </a:p>
        </p:txBody>
      </p:sp>
      <p:sp>
        <p:nvSpPr>
          <p:cNvPr id="133" name="Google Shape;133;p21"/>
          <p:cNvSpPr txBox="1"/>
          <p:nvPr/>
        </p:nvSpPr>
        <p:spPr>
          <a:xfrm>
            <a:off x="5967450" y="2571750"/>
            <a:ext cx="6492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180</a:t>
            </a:r>
            <a:endParaRPr sz="3000"/>
          </a:p>
        </p:txBody>
      </p:sp>
      <p:sp>
        <p:nvSpPr>
          <p:cNvPr id="134" name="Google Shape;134;p21"/>
          <p:cNvSpPr txBox="1"/>
          <p:nvPr/>
        </p:nvSpPr>
        <p:spPr>
          <a:xfrm>
            <a:off x="5967450" y="3832650"/>
            <a:ext cx="66168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100"/>
              <a:t>18</a:t>
            </a:r>
            <a:endParaRPr sz="3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6300" y="957875"/>
            <a:ext cx="3807699" cy="3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3820975" cy="397337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2"/>
          <p:cNvSpPr txBox="1"/>
          <p:nvPr/>
        </p:nvSpPr>
        <p:spPr>
          <a:xfrm>
            <a:off x="1610475" y="611725"/>
            <a:ext cx="62673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/>
              <a:t>900+1</a:t>
            </a:r>
            <a:endParaRPr sz="4500"/>
          </a:p>
        </p:txBody>
      </p:sp>
      <p:sp>
        <p:nvSpPr>
          <p:cNvPr id="142" name="Google Shape;142;p22"/>
          <p:cNvSpPr txBox="1"/>
          <p:nvPr/>
        </p:nvSpPr>
        <p:spPr>
          <a:xfrm>
            <a:off x="6117275" y="1398225"/>
            <a:ext cx="6541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1000</a:t>
            </a:r>
            <a:endParaRPr sz="3000"/>
          </a:p>
        </p:txBody>
      </p:sp>
      <p:sp>
        <p:nvSpPr>
          <p:cNvPr id="143" name="Google Shape;143;p22"/>
          <p:cNvSpPr txBox="1"/>
          <p:nvPr/>
        </p:nvSpPr>
        <p:spPr>
          <a:xfrm>
            <a:off x="6229625" y="2659150"/>
            <a:ext cx="6604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901</a:t>
            </a:r>
            <a:endParaRPr sz="3000"/>
          </a:p>
        </p:txBody>
      </p:sp>
      <p:sp>
        <p:nvSpPr>
          <p:cNvPr id="144" name="Google Shape;144;p22"/>
          <p:cNvSpPr txBox="1"/>
          <p:nvPr/>
        </p:nvSpPr>
        <p:spPr>
          <a:xfrm>
            <a:off x="6117300" y="3857625"/>
            <a:ext cx="6604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/>
              <a:t>910</a:t>
            </a:r>
            <a:endParaRPr sz="3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8075" y="446975"/>
            <a:ext cx="6072500" cy="410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0600" y="373875"/>
            <a:ext cx="6129150" cy="431645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4"/>
          <p:cNvSpPr txBox="1"/>
          <p:nvPr/>
        </p:nvSpPr>
        <p:spPr>
          <a:xfrm>
            <a:off x="3126875" y="804375"/>
            <a:ext cx="577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 b="1">
                <a:solidFill>
                  <a:schemeClr val="dk1"/>
                </a:solidFill>
              </a:rPr>
              <a:t>31</a:t>
            </a:r>
            <a:endParaRPr sz="1900" b="1">
              <a:solidFill>
                <a:schemeClr val="dk1"/>
              </a:solidFill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2605575" y="1778700"/>
            <a:ext cx="57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57" name="Google Shape;157;p24"/>
          <p:cNvSpPr txBox="1"/>
          <p:nvPr/>
        </p:nvSpPr>
        <p:spPr>
          <a:xfrm>
            <a:off x="2515100" y="2854975"/>
            <a:ext cx="940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30</a:t>
            </a:r>
            <a:endParaRPr sz="2600" b="1"/>
          </a:p>
        </p:txBody>
      </p:sp>
      <p:sp>
        <p:nvSpPr>
          <p:cNvPr id="158" name="Google Shape;158;p24"/>
          <p:cNvSpPr txBox="1"/>
          <p:nvPr/>
        </p:nvSpPr>
        <p:spPr>
          <a:xfrm>
            <a:off x="3126875" y="3727325"/>
            <a:ext cx="645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59" name="Google Shape;159;p24"/>
          <p:cNvSpPr txBox="1"/>
          <p:nvPr/>
        </p:nvSpPr>
        <p:spPr>
          <a:xfrm>
            <a:off x="4164650" y="4393500"/>
            <a:ext cx="770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30</a:t>
            </a:r>
            <a:endParaRPr sz="2000" b="1"/>
          </a:p>
        </p:txBody>
      </p:sp>
      <p:sp>
        <p:nvSpPr>
          <p:cNvPr id="160" name="Google Shape;160;p24"/>
          <p:cNvSpPr txBox="1"/>
          <p:nvPr/>
        </p:nvSpPr>
        <p:spPr>
          <a:xfrm>
            <a:off x="5166150" y="4439700"/>
            <a:ext cx="628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61" name="Google Shape;161;p24"/>
          <p:cNvSpPr txBox="1"/>
          <p:nvPr/>
        </p:nvSpPr>
        <p:spPr>
          <a:xfrm>
            <a:off x="6321750" y="3917675"/>
            <a:ext cx="6525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62" name="Google Shape;162;p24"/>
          <p:cNvSpPr txBox="1"/>
          <p:nvPr/>
        </p:nvSpPr>
        <p:spPr>
          <a:xfrm>
            <a:off x="6908600" y="2886700"/>
            <a:ext cx="643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30</a:t>
            </a:r>
            <a:endParaRPr sz="2000" b="1"/>
          </a:p>
        </p:txBody>
      </p:sp>
      <p:sp>
        <p:nvSpPr>
          <p:cNvPr id="163" name="Google Shape;163;p24"/>
          <p:cNvSpPr txBox="1"/>
          <p:nvPr/>
        </p:nvSpPr>
        <p:spPr>
          <a:xfrm>
            <a:off x="6876975" y="1680375"/>
            <a:ext cx="770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64" name="Google Shape;164;p24"/>
          <p:cNvSpPr txBox="1"/>
          <p:nvPr/>
        </p:nvSpPr>
        <p:spPr>
          <a:xfrm>
            <a:off x="6429375" y="636700"/>
            <a:ext cx="855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30</a:t>
            </a:r>
            <a:endParaRPr sz="2000" b="1"/>
          </a:p>
        </p:txBody>
      </p:sp>
      <p:sp>
        <p:nvSpPr>
          <p:cNvPr id="165" name="Google Shape;165;p24"/>
          <p:cNvSpPr txBox="1"/>
          <p:nvPr/>
        </p:nvSpPr>
        <p:spPr>
          <a:xfrm>
            <a:off x="5698725" y="237925"/>
            <a:ext cx="6366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31</a:t>
            </a:r>
            <a:endParaRPr sz="2000" b="1"/>
          </a:p>
        </p:txBody>
      </p:sp>
      <p:sp>
        <p:nvSpPr>
          <p:cNvPr id="166" name="Google Shape;166;p24"/>
          <p:cNvSpPr txBox="1"/>
          <p:nvPr/>
        </p:nvSpPr>
        <p:spPr>
          <a:xfrm>
            <a:off x="3983375" y="0"/>
            <a:ext cx="6949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/>
              <a:t>28 (29)</a:t>
            </a:r>
            <a:endParaRPr sz="20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КАЛЕНДАРІ</a:t>
            </a:r>
            <a:endParaRPr/>
          </a:p>
        </p:txBody>
      </p:sp>
      <p:sp>
        <p:nvSpPr>
          <p:cNvPr id="172" name="Google Shape;172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73" name="Google Shape;173;p2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4" name="Google Shape;17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175" y="1017725"/>
            <a:ext cx="2231901" cy="200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00250" y="3024925"/>
            <a:ext cx="2311350" cy="2118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8275" y="135950"/>
            <a:ext cx="2311351" cy="217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33675" y="2311175"/>
            <a:ext cx="2130101" cy="174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88225" y="2854975"/>
            <a:ext cx="2064124" cy="191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7150" y="243050"/>
            <a:ext cx="6886179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2050" y="152400"/>
            <a:ext cx="6967399" cy="432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902500"/>
            <a:ext cx="3767649" cy="2259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56225" y="2372000"/>
            <a:ext cx="3708000" cy="2259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6275" y="112350"/>
            <a:ext cx="3857949" cy="2259649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9"/>
          <p:cNvSpPr txBox="1"/>
          <p:nvPr/>
        </p:nvSpPr>
        <p:spPr>
          <a:xfrm>
            <a:off x="5078575" y="1098600"/>
            <a:ext cx="7542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/>
              <a:t>Було легко, все вдалося</a:t>
            </a:r>
            <a:endParaRPr sz="1800" b="1"/>
          </a:p>
        </p:txBody>
      </p:sp>
      <p:sp>
        <p:nvSpPr>
          <p:cNvPr id="202" name="Google Shape;202;p29"/>
          <p:cNvSpPr txBox="1"/>
          <p:nvPr/>
        </p:nvSpPr>
        <p:spPr>
          <a:xfrm>
            <a:off x="484425" y="1860150"/>
            <a:ext cx="739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/>
              <a:t>Я старався/старалася</a:t>
            </a:r>
            <a:endParaRPr sz="1800" b="1"/>
          </a:p>
        </p:txBody>
      </p:sp>
      <p:sp>
        <p:nvSpPr>
          <p:cNvPr id="203" name="Google Shape;203;p29"/>
          <p:cNvSpPr txBox="1"/>
          <p:nvPr/>
        </p:nvSpPr>
        <p:spPr>
          <a:xfrm>
            <a:off x="5141000" y="3370750"/>
            <a:ext cx="739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/>
              <a:t>Була потрібна допомога</a:t>
            </a:r>
            <a:endParaRPr sz="1800" b="1"/>
          </a:p>
        </p:txBody>
      </p:sp>
      <p:pic>
        <p:nvPicPr>
          <p:cNvPr id="204" name="Google Shape;204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06950" y="2896350"/>
            <a:ext cx="2199324" cy="2012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</Words>
  <Application>Microsoft Office PowerPoint</Application>
  <PresentationFormat>Экран (16:9)</PresentationFormat>
  <Paragraphs>50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Simple Light</vt:lpstr>
      <vt:lpstr>Календар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КАЛЕНДАРІ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Календар</dc:title>
  <cp:lastModifiedBy>Елена</cp:lastModifiedBy>
  <cp:revision>1</cp:revision>
  <dcterms:modified xsi:type="dcterms:W3CDTF">2021-12-15T00:27:29Z</dcterms:modified>
</cp:coreProperties>
</file>