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media/audio1.wav" ContentType="audio/wav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</p:sldMasterIdLst>
  <p:sldIdLst>
    <p:sldId id="314" r:id="rId10"/>
    <p:sldId id="295" r:id="rId11"/>
    <p:sldId id="312" r:id="rId12"/>
    <p:sldId id="260" r:id="rId13"/>
    <p:sldId id="276" r:id="rId14"/>
    <p:sldId id="308" r:id="rId15"/>
    <p:sldId id="293" r:id="rId16"/>
    <p:sldId id="266" r:id="rId17"/>
    <p:sldId id="267" r:id="rId18"/>
    <p:sldId id="304" r:id="rId19"/>
    <p:sldId id="264" r:id="rId20"/>
    <p:sldId id="273" r:id="rId21"/>
    <p:sldId id="283" r:id="rId22"/>
    <p:sldId id="284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302" r:id="rId31"/>
    <p:sldId id="303" r:id="rId32"/>
    <p:sldId id="309" r:id="rId33"/>
    <p:sldId id="294" r:id="rId34"/>
    <p:sldId id="31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72" autoAdjust="0"/>
    <p:restoredTop sz="94660"/>
  </p:normalViewPr>
  <p:slideViewPr>
    <p:cSldViewPr>
      <p:cViewPr varScale="1">
        <p:scale>
          <a:sx n="70" d="100"/>
          <a:sy n="70" d="100"/>
        </p:scale>
        <p:origin x="10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1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807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462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691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873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342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6515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77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151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291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860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229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3108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2456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3937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7696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7513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655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741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383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332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21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173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1654-7D11-4134-B067-C207EF41890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90C36-E8C1-48F3-9D21-FF6651EB51A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925242"/>
      </p:ext>
    </p:extLst>
  </p:cSld>
  <p:clrMapOvr>
    <a:masterClrMapping/>
  </p:clrMapOvr>
  <p:transition advClick="0" advTm="9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E9910-6001-4CBB-94E3-EFC3D6D52A6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EA91A-744C-4FFF-9D66-9D0AECF3FE1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056027"/>
      </p:ext>
    </p:extLst>
  </p:cSld>
  <p:clrMapOvr>
    <a:masterClrMapping/>
  </p:clrMapOvr>
  <p:transition advClick="0" advTm="9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C879B-F3DC-41F1-AAFA-8E8FC9FC539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3FB6D-AD1F-447E-A7D2-01D283D10AA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404232"/>
      </p:ext>
    </p:extLst>
  </p:cSld>
  <p:clrMapOvr>
    <a:masterClrMapping/>
  </p:clrMapOvr>
  <p:transition advClick="0" advTm="9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4ADD8-247C-4AA3-BC24-3929B3EED29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839E-34F8-4008-8C39-27FBEC0C0D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679649"/>
      </p:ext>
    </p:extLst>
  </p:cSld>
  <p:clrMapOvr>
    <a:masterClrMapping/>
  </p:clrMapOvr>
  <p:transition advClick="0" advTm="9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46A3D-38ED-440D-B4FA-27BE3F12591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25718-C180-4BE0-8284-AD4B66D719A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972511"/>
      </p:ext>
    </p:extLst>
  </p:cSld>
  <p:clrMapOvr>
    <a:masterClrMapping/>
  </p:clrMapOvr>
  <p:transition advClick="0" advTm="9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063B-858E-4675-B4F3-C468BE8E105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9E94B-8489-4933-A95D-709AAE4D638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0070"/>
      </p:ext>
    </p:extLst>
  </p:cSld>
  <p:clrMapOvr>
    <a:masterClrMapping/>
  </p:clrMapOvr>
  <p:transition advClick="0" advTm="9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B40D7-D047-4F2B-81A1-1C489F0434D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C1DF3-F0C1-4AC6-8E2E-221901D8735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154379"/>
      </p:ext>
    </p:extLst>
  </p:cSld>
  <p:clrMapOvr>
    <a:masterClrMapping/>
  </p:clrMapOvr>
  <p:transition advClick="0" advTm="9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CBF44-0291-4B2F-A3BF-9AD0FAC818A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EE62D-3D15-462F-A473-C2AE005D4D3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917345"/>
      </p:ext>
    </p:extLst>
  </p:cSld>
  <p:clrMapOvr>
    <a:masterClrMapping/>
  </p:clrMapOvr>
  <p:transition advClick="0" advTm="9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10406-68FB-4B4D-A9DC-1ACF7E844A1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7FFEE-D25B-463B-8BF4-F10A91ABE5E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93736"/>
      </p:ext>
    </p:extLst>
  </p:cSld>
  <p:clrMapOvr>
    <a:masterClrMapping/>
  </p:clrMapOvr>
  <p:transition advClick="0" advTm="9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3493B-7FA0-4268-89DE-6CD6A9D6286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F4B89-DAB7-450C-8796-95549D831A4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525724"/>
      </p:ext>
    </p:extLst>
  </p:cSld>
  <p:clrMapOvr>
    <a:masterClrMapping/>
  </p:clrMapOvr>
  <p:transition advClick="0" advTm="9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C96E8-B43A-42DE-8C62-5FE1C7B3E1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75268-C7C2-4F87-9896-B92DBB12828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289078"/>
      </p:ext>
    </p:extLst>
  </p:cSld>
  <p:clrMapOvr>
    <a:masterClrMapping/>
  </p:clrMapOvr>
  <p:transition advClick="0" advTm="9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0563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7983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5451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598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7286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3884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1600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45994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4565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6851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4968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468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4578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96780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0815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1927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40061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252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0200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8960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365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65774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FCA763A-27F6-4054-AFBC-637D04AD7DA8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A6AF8B-B37C-45FF-9D8C-6F3F8EC11B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32990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73576AC-5A07-476D-A31A-42E5B21B121E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CC16A69-0190-4F39-B841-20B69F1DBA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71627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E6A902D-2FB1-4306-8914-34DA4EDD916E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35074B0-E677-4281-B03C-BA785E68A4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84525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1C090AB-90F2-4AC8-A0E0-2E4CA463540B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298BC0-1025-4829-B484-C33AF021D0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49383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CD311A-ADC5-4B37-80E4-B2478D647256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7994924-6D8A-40FE-8C75-4866941DE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86043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C0FC6F-044B-4603-BEC5-391139FC7574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7CC97CC-C2FA-4E58-9EF3-F4B68FD8D4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75200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2F3F306-FE6D-4225-AF1F-BFC557E571EE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1AB052-9150-41FC-8F19-21BBF46CF9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178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C20ACDB-C581-4EC4-93EA-911FE2EA67B2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B482A26-5370-423B-AC8A-7901851E49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31204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6CD710-F995-4C93-9FA7-B6194750089A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E35B151-3E13-4F8D-9DEF-202078540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34472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60C10D-41D7-4CCC-B111-82A4F10D75E5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9956455-FCAD-4B33-A259-27364AE081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06576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A5CAA7B-B593-4BFF-94B9-2E289F0BDB54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87014A-1EE4-438C-9FCB-38E80F069B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19181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74277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03823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6438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05401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1496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9040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71945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3679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49646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46701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907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61683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92199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97830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3657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70902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66347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91854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9317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04205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67477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155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122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A7A2C-8EDE-4A23-A295-91468A231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5AC57-BD58-42AF-A280-756ECAD9A0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726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3DFCC9-65BC-4B08-93E5-918CC5B893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C577C4-8331-4659-8A1B-EF50FB2EE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618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Click="0" advTm="9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394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61F41-FB6D-4245-AA80-7443534F11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38495-C512-442D-964E-9EECA9FB493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25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7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8F50FF6-67D3-4F59-836C-0184DDE65E4F}" type="datetimeFigureOut">
              <a:rPr lang="ru-RU"/>
              <a:pPr>
                <a:defRPr/>
              </a:pPr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897EF7E-0696-437B-AA2A-4E633DA80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139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17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03.10.2022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ykids.ucoz.ru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microsoft.com/office/2007/relationships/hdphoto" Target="../media/hdphoto5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3.gif"/><Relationship Id="rId4" Type="http://schemas.openxmlformats.org/officeDocument/2006/relationships/image" Target="../media/image4.jpg"/><Relationship Id="rId9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6.gif"/><Relationship Id="rId11" Type="http://schemas.openxmlformats.org/officeDocument/2006/relationships/image" Target="../media/image10.png"/><Relationship Id="rId5" Type="http://schemas.openxmlformats.org/officeDocument/2006/relationships/image" Target="../media/image15.gif"/><Relationship Id="rId10" Type="http://schemas.microsoft.com/office/2007/relationships/hdphoto" Target="../media/hdphoto4.wdp"/><Relationship Id="rId4" Type="http://schemas.openxmlformats.org/officeDocument/2006/relationships/image" Target="../media/image14.jp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NUL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5.xml"/><Relationship Id="rId6" Type="http://schemas.microsoft.com/office/2007/relationships/hdphoto" Target="../media/hdphoto8.wdp"/><Relationship Id="rId11" Type="http://schemas.openxmlformats.org/officeDocument/2006/relationships/image" Target="../media/image25.png"/><Relationship Id="rId5" Type="http://schemas.openxmlformats.org/officeDocument/2006/relationships/image" Target="../media/image22.png"/><Relationship Id="rId10" Type="http://schemas.microsoft.com/office/2007/relationships/hdphoto" Target="../media/hdphoto10.wdp"/><Relationship Id="rId4" Type="http://schemas.microsoft.com/office/2007/relationships/hdphoto" Target="../media/hdphoto7.wdp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3.mp3"/><Relationship Id="rId7" Type="http://schemas.openxmlformats.org/officeDocument/2006/relationships/image" Target="../media/image32.gif"/><Relationship Id="rId2" Type="http://schemas.microsoft.com/office/2007/relationships/media" Target="../media/media3.mp3"/><Relationship Id="rId1" Type="http://schemas.openxmlformats.org/officeDocument/2006/relationships/audio" Target="file:///C:\Users\&#1054;&#1083;&#1077;&#1085;&#1072;\Documents\&#1050;&#1091;&#1088;&#1072;&#1082;&#1089;&#1072;%20&#1054;.%20&#1052;\&#1073;&#1076;&#1078;&#1110;&#1083;&#1082;&#1072;.mp3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slideLayout" Target="../slideLayouts/slideLayout35.xml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4.xml"/><Relationship Id="rId6" Type="http://schemas.microsoft.com/office/2007/relationships/hdphoto" Target="../media/hdphoto12.wdp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8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8.png"/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12" Type="http://schemas.microsoft.com/office/2007/relationships/hdphoto" Target="../media/hdphoto14.wd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5" Type="http://schemas.openxmlformats.org/officeDocument/2006/relationships/image" Target="../media/image25.png"/><Relationship Id="rId10" Type="http://schemas.openxmlformats.org/officeDocument/2006/relationships/image" Target="../media/image56.png"/><Relationship Id="rId4" Type="http://schemas.microsoft.com/office/2007/relationships/hdphoto" Target="../media/hdphoto13.wdp"/><Relationship Id="rId9" Type="http://schemas.openxmlformats.org/officeDocument/2006/relationships/image" Target="../media/image55.png"/><Relationship Id="rId1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7.jpeg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png"/><Relationship Id="rId5" Type="http://schemas.openxmlformats.org/officeDocument/2006/relationships/image" Target="../media/image8.png"/><Relationship Id="rId4" Type="http://schemas.microsoft.com/office/2007/relationships/hdphoto" Target="../media/hdphoto3.wdp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758" y="156305"/>
            <a:ext cx="243400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/>
              </a:rPr>
              <a:t>http://mykids.ucoz.ru</a:t>
            </a:r>
            <a:r>
              <a:rPr lang="en-US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/>
              </a:rPr>
              <a:t>/</a:t>
            </a:r>
            <a:r>
              <a:rPr lang="uk-UA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8064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Прямоугольник 2"/>
          <p:cNvSpPr>
            <a:spLocks noChangeArrowheads="1"/>
          </p:cNvSpPr>
          <p:nvPr/>
        </p:nvSpPr>
        <p:spPr bwMode="auto">
          <a:xfrm>
            <a:off x="3348038" y="2230438"/>
            <a:ext cx="4972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smtClean="0">
                <a:solidFill>
                  <a:srgbClr val="002060"/>
                </a:solidFill>
              </a:rPr>
              <a:t> </a:t>
            </a:r>
            <a:endParaRPr lang="ru-RU" sz="2400" b="1" smtClean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0223" y="2230438"/>
            <a:ext cx="81023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b="1" dirty="0" smtClean="0"/>
              <a:t>Не </a:t>
            </a:r>
            <a:r>
              <a:rPr lang="uk-UA" sz="6600" b="1" dirty="0"/>
              <a:t>ламай, не вбивай,</a:t>
            </a:r>
            <a:endParaRPr lang="ru-RU" sz="6600" b="1" dirty="0"/>
          </a:p>
          <a:p>
            <a:r>
              <a:rPr lang="uk-UA" sz="6600" b="1" dirty="0"/>
              <a:t>Не рубай, не губи.</a:t>
            </a:r>
            <a:endParaRPr lang="ru-RU" sz="6600" b="1" dirty="0"/>
          </a:p>
          <a:p>
            <a:r>
              <a:rPr lang="uk-UA" sz="6600" b="1" dirty="0"/>
              <a:t>По*</a:t>
            </a:r>
            <a:r>
              <a:rPr lang="uk-UA" sz="6600" b="1" dirty="0" err="1"/>
              <a:t>алій</a:t>
            </a:r>
            <a:r>
              <a:rPr lang="uk-UA" sz="6600" b="1" dirty="0"/>
              <a:t>, захисти,</a:t>
            </a:r>
            <a:endParaRPr lang="ru-RU" sz="6600" b="1" dirty="0"/>
          </a:p>
          <a:p>
            <a:r>
              <a:rPr lang="uk-UA" sz="6600" b="1" dirty="0"/>
              <a:t>Напої, о*</a:t>
            </a:r>
            <a:r>
              <a:rPr lang="uk-UA" sz="6600" b="1" dirty="0" err="1"/>
              <a:t>иви</a:t>
            </a:r>
            <a:r>
              <a:rPr lang="uk-UA" sz="6600" b="1" dirty="0"/>
              <a:t>.</a:t>
            </a:r>
            <a:endParaRPr lang="ru-RU" sz="6600" b="1" dirty="0"/>
          </a:p>
        </p:txBody>
      </p:sp>
      <p:sp>
        <p:nvSpPr>
          <p:cNvPr id="12" name="Прямоугольник с одним вырезанным углом 1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770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71400"/>
            <a:ext cx="2518910" cy="189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78297">
            <a:off x="307290" y="774160"/>
            <a:ext cx="2518910" cy="189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81771">
            <a:off x="6361141" y="3546766"/>
            <a:ext cx="3174322" cy="238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96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1" name="Picture 16" descr="Картинки по запросу солнце рисун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7949"/>
            <a:ext cx="6174564" cy="617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24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852936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/>
              <a:t>«</a:t>
            </a:r>
            <a:r>
              <a:rPr lang="uk-UA" sz="5400" b="1" dirty="0"/>
              <a:t>Здрастуй, </a:t>
            </a:r>
            <a:r>
              <a:rPr lang="uk-UA" sz="5400" b="1" dirty="0" err="1" smtClean="0"/>
              <a:t>сонечко-</a:t>
            </a:r>
            <a:r>
              <a:rPr lang="uk-UA" sz="5400" b="1" dirty="0" smtClean="0"/>
              <a:t>*</a:t>
            </a:r>
            <a:r>
              <a:rPr lang="uk-UA" sz="5400" b="1" dirty="0" err="1" smtClean="0"/>
              <a:t>учок</a:t>
            </a:r>
            <a:r>
              <a:rPr lang="uk-UA" sz="5400" b="1" dirty="0"/>
              <a:t>,</a:t>
            </a:r>
            <a:endParaRPr lang="ru-RU" sz="5400" b="1" dirty="0"/>
          </a:p>
          <a:p>
            <a:r>
              <a:rPr lang="uk-UA" sz="5400" b="1" dirty="0"/>
              <a:t>Вже розцвів увесь </a:t>
            </a:r>
            <a:r>
              <a:rPr lang="uk-UA" sz="5400" b="1" dirty="0" err="1" smtClean="0"/>
              <a:t>лу</a:t>
            </a:r>
            <a:r>
              <a:rPr lang="uk-UA" sz="5400" b="1" dirty="0" smtClean="0"/>
              <a:t>*</a:t>
            </a:r>
            <a:r>
              <a:rPr lang="uk-UA" sz="5400" b="1" dirty="0" err="1" smtClean="0"/>
              <a:t>ок</a:t>
            </a:r>
            <a:r>
              <a:rPr lang="uk-UA" sz="5400" b="1" dirty="0"/>
              <a:t>:</a:t>
            </a:r>
            <a:endParaRPr lang="ru-RU" sz="5400" b="1" dirty="0"/>
          </a:p>
          <a:p>
            <a:r>
              <a:rPr lang="uk-UA" sz="5400" b="1" dirty="0"/>
              <a:t>*</a:t>
            </a:r>
            <a:r>
              <a:rPr lang="uk-UA" sz="5400" b="1" dirty="0" err="1" smtClean="0"/>
              <a:t>овті</a:t>
            </a:r>
            <a:r>
              <a:rPr lang="uk-UA" sz="5400" b="1" dirty="0" smtClean="0"/>
              <a:t> </a:t>
            </a:r>
            <a:r>
              <a:rPr lang="uk-UA" sz="5400" b="1" dirty="0"/>
              <a:t>квіти і </a:t>
            </a:r>
            <a:r>
              <a:rPr lang="uk-UA" sz="5400" b="1" dirty="0" smtClean="0"/>
              <a:t>*</a:t>
            </a:r>
            <a:r>
              <a:rPr lang="uk-UA" sz="5400" b="1" dirty="0" err="1" smtClean="0"/>
              <a:t>учки</a:t>
            </a:r>
            <a:endParaRPr lang="ru-RU" sz="5400" b="1" dirty="0"/>
          </a:p>
          <a:p>
            <a:r>
              <a:rPr lang="uk-UA" sz="5400" b="1" dirty="0"/>
              <a:t>Веселяться навкруги.» </a:t>
            </a:r>
            <a:endParaRPr lang="ru-RU" sz="5400" b="1" dirty="0"/>
          </a:p>
        </p:txBody>
      </p:sp>
      <p:pic>
        <p:nvPicPr>
          <p:cNvPr id="5" name="Picture 2" descr="D:\Лида\мой сайт\коды для сайта\на шапку сайта\60d855b89d25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65523"/>
            <a:ext cx="4073794" cy="419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Лида\мой сайт\коды для сайта\на шапку сайта\60d855b89d25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560" y="260648"/>
            <a:ext cx="2893860" cy="297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55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lei_roi_pchel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26396" y="2944419"/>
            <a:ext cx="609600" cy="609600"/>
          </a:xfrm>
          <a:prstGeom prst="rect">
            <a:avLst/>
          </a:prstGeom>
        </p:spPr>
      </p:pic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9710">
            <a:off x="5453286" y="388729"/>
            <a:ext cx="2982838" cy="284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5576" y="764704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подсолнух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69012"/>
            <a:ext cx="37433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0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Картинки по запросу анимированная бабочка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728" y="-1691269"/>
            <a:ext cx="2376264" cy="219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246">
            <a:off x="2105079" y="7095813"/>
            <a:ext cx="1688976" cy="16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Картинки по запросу анимированная бабочка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1187">
            <a:off x="-3276872" y="3005471"/>
            <a:ext cx="2664296" cy="213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Картинки по запросу анимированная бабочка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3859">
            <a:off x="8346926" y="7143226"/>
            <a:ext cx="1594148" cy="159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Лида\мой сайт\коды для сайта\на шапку сайта\60d855b89d25t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750" y="-1691269"/>
            <a:ext cx="1465795" cy="150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sli-dobryy-ty-minus (online-audio-converter.com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812360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2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C 0.01128 0.025 0.02257 0.03981 0.03611 0.06181 C 0.0408 0.06944 0.03871 0.06991 0.04461 0.07778 C 0.04687 0.08056 0.04965 0.08194 0.05173 0.08472 C 0.0585 0.09375 0.05191 0.09028 0.0585 0.10093 C 0.06128 0.10602 0.06892 0.11458 0.06892 0.11458 C 0.06944 0.1169 0.06944 0.11991 0.07048 0.12153 C 0.0717 0.12315 0.07413 0.12245 0.07586 0.12384 C 0.0783 0.12639 0.0802 0.13032 0.08264 0.1331 C 0.08472 0.13565 0.08732 0.13727 0.08941 0.14005 C 0.09895 0.15231 0.0901 0.14699 0.1 0.15139 C 0.10625 0.15995 0.11389 0.16458 0.12048 0.17222 C 0.125 0.17708 0.12795 0.18403 0.13246 0.18819 C 0.13611 0.1912 0.14062 0.19306 0.14305 0.19745 C 0.15017 0.21019 0.1559 0.21389 0.16527 0.22269 C 0.17777 0.23449 0.18854 0.24815 0.2033 0.25486 C 0.21475 0.26551 0.2533 0.27755 0.26701 0.28009 C 0.28194 0.28287 0.31198 0.28704 0.31198 0.28704 C 0.37899 0.30949 0.44409 0.28634 0.51007 0.28009 C 0.52031 0.27569 0.53055 0.27477 0.54114 0.27338 C 0.56423 0.26319 0.58941 0.25903 0.61354 0.25718 C 0.63593 0.24722 0.65902 0.24375 0.68264 0.2412 C 0.68541 0.24051 0.68836 0.23889 0.69114 0.23889 C 0.7177 0.23889 0.74409 0.23912 0.77048 0.2412 C 0.77378 0.24144 0.78194 0.2537 0.78246 0.25486 C 0.78507 0.25926 0.7875 0.26389 0.78958 0.26875 C 0.7908 0.27176 0.79149 0.275 0.79305 0.27778 C 0.79774 0.28634 0.79861 0.28218 0.80173 0.29167 C 0.81007 0.31667 0.80069 0.29676 0.8085 0.31227 C 0.81093 0.325 0.81458 0.33634 0.82066 0.34676 C 0.8243 0.36644 0.81927 0.34653 0.8276 0.36296 C 0.83125 0.37014 0.83264 0.39005 0.8342 0.39977 C 0.83316 0.40903 0.83368 0.41875 0.83107 0.42731 C 0.82899 0.43403 0.81805 0.43819 0.81371 0.4412 C 0.79132 0.45579 0.76267 0.45278 0.73784 0.45949 C 0.70208 0.4588 0.66649 0.45926 0.63107 0.45718 C 0.61423 0.45625 0.596 0.44653 0.57934 0.44329 C 0.55711 0.42917 0.5309 0.42338 0.50659 0.42037 C 0.4783 0.40764 0.50347 0.41759 0.44114 0.41343 C 0.42465 0.41227 0.40955 0.40486 0.39305 0.40208 C 0.36232 0.38843 0.31389 0.39398 0.28437 0.39282 C 0.25555 0.39352 0.22673 0.39306 0.19826 0.39514 C 0.18871 0.39583 0.17309 0.41204 0.16198 0.41574 C 0.15885 0.42361 0.15538 0.43056 0.15347 0.43889 C 0.15382 0.44884 0.15382 0.4588 0.15503 0.46875 C 0.15625 0.4787 0.16319 0.48426 0.16701 0.49167 C 0.17274 0.50231 0.17882 0.51458 0.18767 0.52153 C 0.19774 0.52917 0.20573 0.53056 0.21718 0.5331 C 0.23541 0.53727 0.25208 0.54236 0.27048 0.54444 C 0.30399 0.55324 0.32986 0.55347 0.36718 0.55602 C 0.39652 0.55995 0.42552 0.56597 0.4552 0.56991 C 0.51007 0.58843 0.56909 0.57755 0.62586 0.58125 C 0.64791 0.58426 0.66857 0.59074 0.69114 0.59282 C 0.696 0.59444 0.70052 0.59653 0.7052 0.59745 C 0.71145 0.59884 0.7177 0.59838 0.72413 0.59977 C 0.7368 0.60278 0.74809 0.61505 0.76024 0.62037 C 0.77014 0.62477 0.77847 0.63102 0.78784 0.63657 C 0.79097 0.63866 0.79809 0.6412 0.79809 0.6412 C 0.8026 0.6581 0.79618 0.63634 0.8052 0.65486 C 0.80781 0.66065 0.81198 0.67986 0.81371 0.68704 C 0.81319 0.69861 0.81371 0.71019 0.81198 0.72153 C 0.81111 0.72685 0.8026 0.73102 0.8 0.7331 C 0.78576 0.74398 0.77482 0.75625 0.7585 0.76065 C 0.75434 0.76343 0.75069 0.76759 0.74652 0.76991 C 0.7375 0.775 0.72482 0.77546 0.71527 0.77662 C 0.65902 0.77523 0.6026 0.77569 0.54652 0.77222 C 0.5276 0.77106 0.50816 0.75556 0.48958 0.75139 C 0.48281 0.74838 0.47534 0.74769 0.46875 0.74444 C 0.46267 0.74144 0.45781 0.73588 0.45173 0.7331 C 0.44826 0.73148 0.44114 0.72847 0.44114 0.72847 C 0.42708 0.71435 0.40868 0.71157 0.39305 0.70093 C 0.38246 0.69375 0.37014 0.68403 0.3585 0.68009 C 0.34496 0.67083 0.33177 0.66366 0.31718 0.65718 C 0.29739 0.6375 0.26389 0.62801 0.23941 0.62269 C 0.1658 0.62662 0.16701 0.60347 0.13941 0.65255 C 0.13698 0.66273 0.13333 0.67222 0.13107 0.68241 C 0.12916 0.71042 0.12691 0.72755 0.13246 0.75833 C 0.13576 0.77546 0.14357 0.78287 0.15173 0.79282 C 0.15538 0.79722 0.15746 0.80394 0.16198 0.80671 C 0.17569 0.81551 0.1901 0.83148 0.2052 0.83657 C 0.2151 0.83981 0.22777 0.84144 0.23784 0.84329 C 0.25173 0.8419 0.26562 0.84213 0.27934 0.83889 C 0.28194 0.83819 0.28368 0.8338 0.28611 0.83194 C 0.29149 0.82778 0.31371 0.80949 0.32048 0.80671 C 0.32448 0.80139 0.32812 0.79722 0.33107 0.79051 C 0.33177 0.78843 0.33159 0.78565 0.33246 0.78356 C 0.33836 0.7713 0.35104 0.75648 0.3552 0.74213 C 0.35781 0.73333 0.36024 0.72269 0.36354 0.71458 C 0.37187 0.69514 0.36961 0.70764 0.37413 0.68935 C 0.37951 0.66759 0.38246 0.64236 0.39114 0.62269 C 0.39652 0.58727 0.4026 0.55208 0.4085 0.5169 C 0.40989 0.50764 0.41284 0.49884 0.41371 0.48935 C 0.4158 0.46782 0.41527 0.43889 0.42066 0.41806 C 0.42118 0.41204 0.42152 0.40579 0.42239 0.39977 C 0.42309 0.39282 0.42482 0.38588 0.42586 0.37894 C 0.4302 0.33796 0.4302 0.28819 0.44461 0.25023 C 0.45399 0.22616 0.44045 0.26065 0.4552 0.22731 C 0.46024 0.21597 0.46562 0.20069 0.47413 0.19282 C 0.48281 0.18472 0.4967 0.18079 0.50659 0.17894 C 0.58871 0.1338 0.68385 0.1662 0.77239 0.16528 C 0.79409 0.1544 0.81545 0.14699 0.83767 0.14005 C 0.84687 0.13403 0.85625 0.1294 0.86545 0.12384 C 0.87083 0.1206 0.87552 0.11505 0.88107 0.11227 C 0.88698 0.10926 0.9 0.10556 0.9 0.10556 C 0.90382 0.10208 0.9085 0.10046 0.91198 0.0963 C 0.92448 0.08125 0.93472 0.05579 0.95 0.0456 C 0.95555 0.03403 0.96145 0.02153 0.96527 0.0088 C 0.96684 0.0044 0.96684 -0.00093 0.96875 -0.00486 C 0.97482 -0.0169 0.97205 -0.01065 0.97934 -0.03009 C 0.98316 -0.04074 0.98576 -0.05046 0.99132 -0.05995 C 0.99357 -0.07199 0.99826 -0.08403 1.00347 -0.09444 C 1.0085 -0.12269 1.01701 -0.15532 1.01701 -0.18426 L 1.02048 -0.15671 L 1.02395 -0.175 " pathEditMode="relative" ptsTypes="fffffffffffffffffffffffffffffffffffffffffffffffffffffffffffffffffffffffffffffffffffffffffffffffffffffffffffffffAAA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5017 -0.42917 C -0.74184 -0.41458 -0.67292 -0.46505 -0.59687 -0.54143 C -0.50729 -0.63102 -0.48264 -0.67708 -0.47361 -0.69907 L -0.46562 -0.72384 C -0.45625 -0.74606 -0.42934 -0.79398 -0.3283 -0.8956 C -0.26354 -0.96065 -0.18316 -1.02245 -0.17483 -1.00764 C -0.16632 -0.99282 -0.23316 -0.90671 -0.29792 -0.84167 C -0.39896 -0.74005 -0.44097 -0.71898 -0.45955 -0.71296 L -0.47934 -0.70995 C -0.49757 -0.70417 -0.53767 -0.68542 -0.62726 -0.59514 C -0.70312 -0.51898 -0.75868 -0.44421 -0.75017 -0.42917 Z " pathEditMode="relative" rAng="-2217446" ptsTypes="ffFffffFfff">
                                      <p:cBhvr>
                                        <p:cTn id="11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50" y="-2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17 -0.45255 L 0.2552 -0.45255 C 0.34705 -0.45255 0.46076 -0.26111 0.46076 -0.10509 L 0.46076 0.24259 " pathEditMode="relative" rAng="0" ptsTypes="FfFF">
                                      <p:cBhvr>
                                        <p:cTn id="17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3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059 0.24259 C 0.47795 0.24837 0.45555 0.24143 0.48993 0.24722 C 0.49513 0.24814 0.50017 0.25069 0.50538 0.25185 C 0.54097 0.24976 0.54583 0.25023 0.57257 0.23796 C 0.57482 0.23194 0.57586 0.22453 0.57951 0.21967 C 0.58663 0.21018 0.58368 0.21573 0.58819 0.20347 C 0.58871 0.19976 0.58923 0.19583 0.58993 0.19212 C 0.59149 0.18286 0.59513 0.16458 0.59513 0.16458 C 0.59427 0.13472 0.60138 0.0662 0.58645 0.02638 C 0.58368 0.00786 0.57812 0.0081 0.571 -0.00556 C 0.56527 -0.01644 0.56441 -0.02153 0.55364 -0.02639 C 0.53541 -0.04584 0.51024 -0.05371 0.48819 -0.06089 C 0.47222 -0.06019 0.44583 -0.0676 0.43645 -0.04237 C 0.43524 -0.03959 0.4335 -0.0294 0.43298 -0.02639 C 0.43541 0.00648 0.42986 0.02407 0.44843 0.04004 C 0.45382 0.05069 0.46163 0.06435 0.471 0.07013 C 0.47795 0.07407 0.48645 0.07453 0.4934 0.07939 C 0.49635 0.08124 0.49895 0.08448 0.50191 0.08634 C 0.51059 0.09143 0.52361 0.09351 0.53298 0.09536 C 0.54739 0.10509 0.5618 0.10833 0.57777 0.11157 C 0.60625 0.1243 0.65816 0.11435 0.67604 0.11388 C 0.69618 0.10856 0.71632 0.10323 0.73645 0.09791 C 0.73941 0.09722 0.74218 0.09629 0.74513 0.09536 C 0.74791 0.0949 0.75364 0.09328 0.75364 0.09328 C 0.76319 0.08379 0.77361 0.07592 0.78472 0.07013 C 0.79253 0.06018 0.79618 0.04791 0.80364 0.03796 C 0.80416 0.03564 0.80434 0.03286 0.80538 0.03124 C 0.80677 0.02916 0.80954 0.02893 0.81059 0.02638 C 0.81198 0.02291 0.81145 0.01874 0.81232 0.01504 C 0.81319 0.01111 0.81458 0.0074 0.81579 0.00347 C 0.81892 -0.03797 0.82864 -0.09862 0.79843 -0.12524 C 0.79409 -0.13403 0.78715 -0.14237 0.77951 -0.14584 C 0.76475 -0.16089 0.74704 -0.16528 0.72951 -0.1713 C 0.70902 -0.18936 0.66423 -0.17802 0.6434 -0.1757 C 0.63281 -0.16158 0.63472 -0.14723 0.63819 -0.12524 C 0.63871 -0.12153 0.64184 -0.11945 0.6434 -0.11598 C 0.64583 -0.11135 0.64791 -0.10672 0.65017 -0.10232 C 0.65451 -0.09329 0.66041 -0.08866 0.66579 -0.08149 C 0.6684 -0.07802 0.66979 -0.07315 0.67257 -0.06991 C 0.67795 -0.06389 0.69652 -0.04399 0.70538 -0.04005 C 0.73003 -0.01389 0.75937 0.00231 0.78993 0.01249 C 0.82743 0.01134 0.86232 0.01273 0.89843 0.00138 C 0.97951 0.00462 0.98437 -0.00533 1.03472 0.01736 C 1.04409 0.02685 1.04218 0.0287 1.04843 0.04004 C 1.04982 0.04305 1.05208 0.04467 1.05364 0.04698 C 1.05625 0.05161 1.06059 0.06087 1.06059 0.06087 C 1.06527 0.08518 1.05885 0.05624 1.06579 0.07708 C 1.06805 0.08402 1.06909 0.09791 1.07257 0.10462 C 1.07743 0.11435 1.07517 0.10879 1.07951 0.12083 C 1.08576 0.1581 1.09826 0.21134 1.07604 0.24027 C 1.06927 0.26736 1.04722 0.26712 1.03125 0.27939 C 1.00382 0.30069 0.96076 0.3074 0.92951 0.31157 C 0.88871 0.32523 0.92812 0.31342 0.83645 0.31851 C 0.83229 0.31874 0.82847 0.32245 0.8243 0.32314 C 0.74375 0.33564 0.81145 0.32291 0.7743 0.33009 C 0.74826 0.32754 0.72899 0.33402 0.70885 0.31388 C 0.70225 0.3074 0.69652 0.30601 0.68993 0.30023 C 0.68402 0.29513 0.67257 0.28402 0.67257 0.28402 C 0.66406 0.26666 0.66198 0.26874 0.66753 0.24259 C 0.66857 0.23773 0.68507 0.23333 0.68819 0.23124 C 0.70329 0.22106 0.72291 0.2118 0.73993 0.21041 C 0.76354 0.20833 0.78698 0.2074 0.81059 0.20578 C 0.82552 0.2037 0.84079 0.20347 0.85538 0.19907 C 0.86354 0.19652 0.87951 0.18981 0.87951 0.18981 C 0.89531 0.17731 0.91093 0.16504 0.92777 0.15532 C 0.94757 0.12893 0.91736 0.16782 0.93993 0.14374 C 0.94375 0.13981 0.9467 0.13472 0.95017 0.13009 C 0.95156 0.12823 0.95191 0.12476 0.95364 0.12314 C 0.95902 0.11782 0.96632 0.1155 0.971 0.10902 C 0.99166 0.08148 0.9651 0.11527 0.98472 0.09536 C 0.9927 0.08773 0.99843 0.07939 1.00711 0.07245 C 1.01406 0.05902 1.02482 0.05023 1.03298 0.03796 C 1.04323 0.02222 1.04461 -0.00047 1.05538 -0.01505 C 1.06198 -0.03681 1.06441 -0.0595 1.071 -0.08149 C 1.07482 -0.10927 1.07361 -0.13704 1.07951 -0.16436 C 1.08159 -0.18727 1.08263 -0.20903 1.08819 -0.23079 C 1.09132 -0.26135 1.09722 -0.29792 1.08819 -0.32755 C 1.08489 -0.3382 1.07847 -0.35302 1.071 -0.35973 C 1.06666 -0.36366 1.06076 -0.36389 1.05711 -0.36899 C 1.0493 -0.3794 1.0368 -0.38704 1.02604 -0.3919 C 1.00416 -0.41552 0.97118 -0.40973 0.94513 -0.42177 C 0.91875 -0.42107 0.89218 -0.42246 0.86579 -0.41945 C 0.85729 -0.41852 0.85277 -0.40464 0.8467 -0.39677 C 0.84444 -0.39352 0.83993 -0.38727 0.83993 -0.38727 C 0.84375 -0.31598 0.83715 -0.33149 0.86059 -0.29075 C 0.86388 -0.27292 0.87222 -0.27177 0.88298 -0.26089 C 0.89444 -0.24931 0.91024 -0.24098 0.9243 -0.23774 C 0.9427 -0.23843 0.96128 -0.23704 0.97951 -0.24028 C 0.98368 -0.24075 0.98628 -0.247 0.98993 -0.24931 C 0.99913 -0.25556 1.00711 -0.26297 1.01579 -0.26991 C 1.0217 -0.27454 1.02882 -0.27663 1.03472 -0.28149 C 1.04791 -0.29237 1.05989 -0.30672 1.07257 -0.31829 C 1.07812 -0.3294 1.08125 -0.34144 1.08645 -0.35278 C 1.09288 -0.38681 1.09496 -0.38565 1.08819 -0.43542 C 1.0875 -0.44028 1.06562 -0.44885 1.06406 -0.44931 C 1.05104 -0.46019 1.02986 -0.47223 1.01406 -0.47223 C 0.88767 -0.47292 0.76111 -0.47385 0.63472 -0.47454 C 0.62378 -0.47755 0.61302 -0.48149 0.60191 -0.4838 C 0.5927 -0.49028 0.59305 -0.49121 0.57951 -0.49075 C 0.5335 -0.48936 0.48767 -0.48612 0.44166 -0.4838 C 0.42152 -0.47964 0.40798 -0.46829 0.38993 -0.45626 C 0.38246 -0.45139 0.37343 -0.44792 0.36753 -0.44005 C 0.36007 -0.4301 0.35503 -0.41922 0.34843 -0.40788 C 0.34652 -0.39769 0.34288 -0.39005 0.33993 -0.38033 C 0.33454 -0.33774 0.3276 -0.34931 0.33472 -0.28843 C 0.33507 -0.28473 0.34652 -0.26644 0.34843 -0.2632 C 0.35191 -0.24908 0.36788 -0.24399 0.37777 -0.24028 C 0.40486 -0.24167 0.43177 -0.2426 0.45885 -0.24468 C 0.46996 -0.24561 0.47569 -0.25649 0.48472 -0.2632 C 0.49757 -0.27269 0.50972 -0.28357 0.5243 -0.28843 C 0.53975 -0.30001 0.55243 -0.30232 0.56927 -0.31366 C 0.59583 -0.33149 0.61684 -0.33681 0.6467 -0.34121 C 0.6967 -0.33959 0.74722 -0.3463 0.7967 -0.33658 C 0.80295 -0.33542 0.79843 -0.31968 0.79843 -0.31135 C 0.79843 -0.29445 0.79861 -0.27755 0.7967 -0.26089 C 0.79566 -0.25163 0.78107 -0.24075 0.77604 -0.23774 C 0.75763 -0.22663 0.73211 -0.22616 0.71232 -0.22408 C 0.68888 -0.21714 0.66545 -0.2132 0.64166 -0.21019 C 0.63698 -0.2088 0.63246 -0.20626 0.62777 -0.20579 C 0.60885 -0.20325 0.571 -0.19885 0.571 -0.19885 C 0.56198 -0.19584 0.55243 -0.19538 0.5434 -0.19214 C 0.53906 -0.19028 0.53541 -0.18704 0.53125 -0.18519 C 0.52795 -0.18311 0.52448 -0.18172 0.521 -0.18033 C 0.49739 -0.17246 0.47777 -0.16274 0.45364 -0.15973 C 0.43958 -0.14815 0.42378 -0.14329 0.40885 -0.13427 C 0.40538 -0.13218 0.40173 -0.1301 0.39843 -0.12755 C 0.39479 -0.12477 0.38819 -0.11829 0.38819 -0.11829 C 0.38993 -0.09075 0.38993 -0.06274 0.3934 -0.03542 C 0.39392 -0.03056 0.39809 -0.02802 0.40017 -0.02408 C 0.40364 -0.01783 0.41163 -0.00533 0.41579 -0.00116 C 0.42152 0.00486 0.42899 0.00717 0.43472 0.01249 C 0.4526 0.02986 0.471 0.04166 0.49166 0.05185 C 0.51649 0.06365 0.47795 0.03842 0.51406 0.06087 C 0.53559 0.07453 0.53593 0.07754 0.55711 0.08148 C 0.5776 0.09073 0.59774 0.09374 0.61927 0.09536 C 0.64149 0.09907 0.66441 0.10347 0.68645 0.10902 C 0.72204 0.10763 0.75781 0.1074 0.7934 0.10462 C 0.80312 0.10393 0.81059 0.09328 0.81753 0.08634 C 0.83142 0.07245 0.83559 0.05601 0.8434 0.03587 C 0.84566 0.02106 0.84895 0.01157 0.85538 -0.00116 C 0.87083 -0.06251 0.87899 -0.15278 0.8467 -0.20579 C 0.84097 -0.23102 0.85104 -0.19005 0.83993 -0.21968 C 0.83854 -0.22315 0.83975 -0.22755 0.83819 -0.23079 C 0.83107 -0.24491 0.81805 -0.25788 0.80885 -0.26991 C 0.79826 -0.2838 0.78611 -0.30533 0.7743 -0.31598 C 0.76232 -0.32663 0.75225 -0.34005 0.74166 -0.35278 C 0.73316 -0.36297 0.72517 -0.37917 0.71579 -0.38727 C 0.70989 -0.40024 0.70156 -0.4095 0.69513 -0.42177 C 0.69288 -0.42616 0.69201 -0.43126 0.68993 -0.43542 C 0.68906 -0.43727 0.67274 -0.46644 0.66927 -0.47686 C 0.66128 -0.5007 0.65972 -0.52639 0.65364 -0.55047 C 0.65486 -0.56343 0.6552 -0.57663 0.65711 -0.58959 C 0.65816 -0.59653 0.66336 -0.60232 0.66579 -0.60788 C 0.67274 -0.62408 0.67777 -0.64561 0.68993 -0.65626 C 0.69375 -0.67177 0.70573 -0.68982 0.71406 -0.70209 C 0.71788 -0.70764 0.72291 -0.71181 0.72604 -0.71829 C 0.72986 -0.72639 0.73489 -0.73797 0.73993 -0.74584 C 0.74548 -0.7544 0.74809 -0.75371 0.75191 -0.76644 C 0.75468 -0.77593 0.75798 -0.78473 0.76059 -0.79422 C 0.76562 -0.81181 0.76927 -0.8132 0.76927 -0.83311 " pathEditMode="relative" ptsTypes="fffffffffffffffffffffffffffffffffffffffffffffffffffffffffffffffffffffffffffffffffffffffffffffffffffffffffffffffffffffffffffffffffffffffffffffffffffffffffffffffA">
                                      <p:cBhvr>
                                        <p:cTn id="20" dur="1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25 -0.90995 C 0.07066 -0.90995 0.15382 -0.79954 0.15382 -0.66319 C 0.15382 -0.52708 0.07066 -0.41643 -0.03125 -0.41643 C -0.13333 -0.41643 -0.21632 -0.52708 -0.21632 -0.66319 C -0.21632 -0.79954 -0.13333 -0.90995 -0.03125 -0.90995 Z " pathEditMode="relative" rAng="0" ptsTypes="fffff">
                                      <p:cBhvr>
                                        <p:cTn id="23" dur="8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37 -0.00069 0.07691 -0.00092 0.11528 -0.00231 C 0.13056 -0.00277 0.14618 -0.01273 0.16042 -0.01851 C 0.17847 -0.02569 0.20261 -0.02708 0.22066 -0.02986 C 0.23316 -0.03541 0.24566 -0.03726 0.25851 -0.03912 C 0.28125 -0.04676 0.30417 -0.04838 0.32743 -0.05069 C 0.34219 -0.06365 0.37934 -0.06203 0.37934 -0.06203 C 0.40226 -0.07083 0.42604 -0.07129 0.45 -0.07361 C 0.45695 -0.07592 0.46372 -0.0787 0.47066 -0.08055 C 0.47934 -0.08287 0.49653 -0.0875 0.49653 -0.0875 C 0.50747 -0.09676 0.49549 -0.08796 0.51545 -0.09421 C 0.52344 -0.09676 0.53351 -0.10254 0.54132 -0.10601 C 0.55695 -0.11226 0.57066 -0.12314 0.58611 -0.12893 C 0.59479 -0.1375 0.60382 -0.14537 0.61215 -0.15439 C 0.6158 -0.16967 0.61059 -0.15115 0.61893 -0.16782 C 0.62084 -0.17199 0.62188 -0.18657 0.62222 -0.18865 C 0.62292 -0.19213 0.62448 -0.1949 0.62587 -0.19768 C 0.629 -0.22291 0.62865 -0.21389 0.62587 -0.25301 C 0.62379 -0.28194 0.60677 -0.29745 0.58802 -0.30578 C 0.58281 -0.3081 0.57778 -0.3118 0.5724 -0.31273 C 0.56094 -0.31458 0.55608 -0.31481 0.54462 -0.31967 C 0.53125 -0.32546 0.51927 -0.3324 0.50521 -0.33564 C 0.49132 -0.34305 0.48038 -0.34814 0.46528 -0.35185 C 0.45521 -0.35115 0.44479 -0.35185 0.43455 -0.34953 C 0.42292 -0.34676 0.41684 -0.32754 0.41372 -0.31504 C 0.41493 -0.28657 0.40868 -0.25486 0.41893 -0.22986 C 0.42309 -0.21967 0.43663 -0.19143 0.44288 -0.18194 C 0.44497 -0.1787 0.44792 -0.17754 0.45 -0.17476 C 0.45191 -0.17199 0.45295 -0.16782 0.45521 -0.16574 C 0.46025 -0.16018 0.46667 -0.15671 0.4724 -0.15185 C 0.47847 -0.14652 0.48334 -0.13889 0.48941 -0.13356 C 0.50851 -0.11713 0.53056 -0.10694 0.55156 -0.09652 C 0.57275 -0.08634 0.5915 -0.06713 0.61354 -0.06203 C 0.62222 -0.05648 0.63021 -0.05324 0.63959 -0.05069 C 0.65087 -0.04305 0.66511 -0.03958 0.67743 -0.0368 C 0.78646 -0.03912 0.75712 -0.02361 0.81042 -0.0574 C 0.81806 -0.06782 0.82709 -0.07407 0.83455 -0.08518 C 0.84948 -0.10717 0.83472 -0.08564 0.84479 -0.1081 C 0.84775 -0.11458 0.85191 -0.12037 0.85521 -0.12639 C 0.85747 -0.14398 0.8592 -0.15578 0.86042 -0.17476 C 0.85747 -0.20324 0.8559 -0.23171 0.85174 -0.25972 C 0.85122 -0.26296 0.84792 -0.26412 0.84653 -0.26666 C 0.82413 -0.30463 0.85747 -0.25671 0.81893 -0.3081 C 0.81007 -0.3199 0.79965 -0.32546 0.78959 -0.33564 C 0.76806 -0.3574 0.72778 -0.39027 0.69983 -0.39768 C 0.68646 -0.40856 0.67847 -0.40949 0.66198 -0.41157 C 0.64028 -0.4199 0.61719 -0.42037 0.59479 -0.42291 C 0.50035 -0.4449 0.56858 -0.43264 0.38802 -0.42754 C 0.36702 -0.42199 0.34931 -0.40625 0.33455 -0.38634 C 0.3309 -0.38171 0.32743 -0.37708 0.32413 -0.37245 C 0.32222 -0.37014 0.31893 -0.36551 0.31893 -0.36551 C 0.30486 -0.32384 0.29965 -0.28148 0.29306 -0.2368 C 0.29445 -0.19583 0.28993 -0.13379 0.31545 -0.09884 C 0.32396 -0.07129 0.31215 -0.10532 0.32743 -0.07592 C 0.32934 -0.07245 0.32917 -0.06759 0.3309 -0.06435 C 0.33281 -0.06134 0.33577 -0.05995 0.33802 -0.0574 C 0.35 -0.04259 0.35781 -0.03333 0.37066 -0.02083 C 0.40226 0.00973 0.43386 0.02593 0.4724 0.03449 C 0.47535 0.03611 0.47795 0.03889 0.48108 0.03889 C 0.5132 0.03889 0.54549 0.03449 0.57761 0.03449 C 0.61893 0.03449 0.66042 0.0375 0.70174 0.03889 C 0.71962 0.04769 0.73472 0.05255 0.74653 0.07338 C 0.74827 0.08241 0.74965 0.08843 0.75347 0.09653 C 0.75226 0.11019 0.75295 0.12477 0.75 0.13774 C 0.74948 0.14074 0.73681 0.14491 0.73281 0.14676 C 0.71771 0.15394 0.70417 0.15834 0.68802 0.16088 C 0.66632 0.175 0.64063 0.17199 0.61719 0.17454 C 0.59948 0.17662 0.58281 0.18195 0.56528 0.18588 C 0.54688 0.19445 0.52778 0.19699 0.50851 0.20209 C 0.49236 0.21644 0.46736 0.22361 0.44827 0.22963 C 0.43455 0.2419 0.42136 0.25301 0.40521 0.25718 C 0.39653 0.26297 0.38872 0.26783 0.37934 0.2713 C 0.36893 0.28056 0.37952 0.27199 0.36215 0.28033 C 0.35556 0.28311 0.34948 0.28866 0.34306 0.29167 C 0.33646 0.29491 0.3217 0.29561 0.31702 0.29653 C 0.30347 0.29885 0.29115 0.30533 0.27761 0.30811 C 0.26667 0.30996 0.25573 0.31042 0.24462 0.31227 C 0.22813 0.31181 0.20972 0.31783 0.19479 0.30811 C 0.18611 0.30232 0.18316 0.29213 0.17761 0.28241 C 0.15729 0.24699 0.15521 0.21019 0.15156 0.16528 C 0.15209 0.09931 0.15156 0.0338 0.15347 -0.03217 C 0.15347 -0.03564 0.15608 -0.03819 0.15677 -0.04143 C 0.16059 -0.05717 0.16129 -0.07407 0.16528 -0.08958 C 0.16962 -0.10625 0.17691 -0.12037 0.18281 -0.13564 C 0.18785 -0.14907 0.18681 -0.16389 0.19653 -0.17245 C 0.20243 -0.18865 0.20972 -0.20532 0.22066 -0.2162 C 0.229 -0.22453 0.23959 -0.22916 0.24827 -0.2368 C 0.25035 -0.23865 0.25122 -0.24236 0.2533 -0.24375 C 0.25816 -0.24699 0.26406 -0.24745 0.26893 -0.25069 C 0.30295 -0.27245 0.32969 -0.29768 0.36893 -0.30347 C 0.39132 -0.31157 0.41372 -0.31527 0.43629 -0.32199 C 0.4783 -0.31967 0.52014 -0.31851 0.56198 -0.31504 C 0.57535 -0.31389 0.58837 -0.3037 0.60174 -0.30115 C 0.61545 -0.29305 0.629 -0.28356 0.64288 -0.27592 C 0.65104 -0.25972 0.64028 -0.27847 0.65504 -0.26435 C 0.65695 -0.26273 0.65729 -0.25926 0.65868 -0.2574 C 0.66007 -0.25555 0.66198 -0.25439 0.66372 -0.25301 C 0.66997 -0.21921 0.65834 -0.27384 0.6724 -0.23449 C 0.67778 -0.21898 0.67865 -0.20162 0.68438 -0.18657 C 0.68802 -0.16296 0.69219 -0.14189 0.69479 -0.11736 C 0.6934 -0.05949 0.70209 0.01088 0.68108 0.06644 C 0.67847 0.0838 0.67639 0.09514 0.67066 0.11019 C 0.66632 0.12107 0.65938 0.1294 0.65504 0.14005 C 0.64722 0.16111 0.65261 0.15463 0.64288 0.1632 C 0.6349 0.17894 0.64497 0.16065 0.63281 0.17686 C 0.62222 0.19098 0.61962 0.2 0.60347 0.2044 C 0.5875 0.22524 0.56459 0.23658 0.54288 0.24144 C 0.53455 0.24885 0.52483 0.24838 0.51545 0.25278 C 0.49913 0.25186 0.48316 0.25301 0.46702 0.25024 C 0.46389 0.24977 0.46163 0.24584 0.45868 0.24375 C 0.44757 0.23542 0.43733 0.2257 0.42587 0.21829 C 0.4184 0.20533 0.40747 0.19861 0.40174 0.18357 " pathEditMode="relative" ptsTypes="fffffffffffffffffffffffffffffffffffffffffffffffffffffffffffffffffffffffffffffffffffffffffffffffffffffffffffffffA">
                                      <p:cBhvr>
                                        <p:cTn id="33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C -0.01042 0.00486 -0.00712 0.00717 -0.01198 0.0162 C -0.01389 0.01967 -0.01684 0.02199 -0.01892 0.02546 C -0.02465 0.03472 -0.02882 0.04583 -0.03438 0.05532 C -0.03802 0.0618 -0.04288 0.06713 -0.04653 0.07361 C -0.05365 0.08611 -0.05347 0.0956 -0.06372 0.10579 C -0.06997 0.12662 -0.08281 0.14977 -0.09653 0.16319 C -0.09774 0.16551 -0.09861 0.16805 -0.1 0.16991 C -0.10156 0.17268 -0.10365 0.17454 -0.10504 0.17708 C -0.11076 0.18796 -0.11372 0.19907 -0.1224 0.20694 C -0.12587 0.21366 -0.13056 0.21991 -0.13264 0.22778 C -0.13316 0.22986 -0.13333 0.23264 -0.13438 0.23449 C -0.13576 0.23657 -0.13785 0.2375 -0.13958 0.23912 C -0.1441 0.24815 -0.14306 0.25139 -0.15 0.25764 C -0.16319 0.28148 -0.14618 0.25254 -0.16198 0.27361 C -0.1658 0.27847 -0.16684 0.28704 -0.17066 0.2919 C -0.17587 0.29907 -0.1842 0.30301 -0.18958 0.31042 C -0.2026 0.32778 -0.18646 0.3125 -0.20174 0.32662 C -0.20504 0.32963 -0.20955 0.33102 -0.21198 0.33565 C -0.21823 0.34676 -0.21441 0.34352 -0.2224 0.34722 C -0.23004 0.35764 -0.23854 0.3618 -0.24653 0.37245 C -0.24879 0.37083 -0.25347 0.37129 -0.25347 0.36782 C -0.25347 0.36458 -0.24879 0.36643 -0.24653 0.36551 C -0.24479 0.36458 -0.24306 0.36366 -0.24132 0.36319 C -0.2309 0.36366 -0.22049 0.36412 -0.21024 0.36551 C -0.20347 0.36643 -0.18576 0.38194 -0.17917 0.38611 C -0.16146 0.41065 -0.15938 0.42731 -0.15174 0.45764 C -0.15243 0.47129 -0.15052 0.48657 -0.15504 0.49884 C -0.16129 0.51574 -0.17118 0.52754 -0.18264 0.53796 C -0.18281 0.53796 -0.18924 0.55 -0.18785 0.55185 C -0.18576 0.55463 -0.18212 0.55347 -0.17917 0.55417 C -0.16771 0.56018 -0.16424 0.55532 -0.15851 0.57014 C -0.15972 0.58773 -0.16007 0.60555 -0.16198 0.62315 C -0.16233 0.62639 -0.16458 0.62893 -0.16545 0.63194 C -0.16597 0.63403 -0.16771 0.64606 -0.16892 0.64838 C -0.17292 0.65625 -0.17795 0.66227 -0.18264 0.66898 C -0.18472 0.67153 -0.18542 0.67616 -0.18785 0.67801 C -0.19809 0.68727 -0.22917 0.69259 -0.24132 0.69444 C -0.25573 0.69259 -0.27014 0.68727 -0.28438 0.68981 C -0.28854 0.69028 -0.28785 0.70046 -0.29132 0.70347 C -0.29688 0.70833 -0.30226 0.70949 -0.30851 0.71273 C -0.3217 0.71111 -0.33524 0.71157 -0.34826 0.7081 C -0.35191 0.70717 -0.35451 0.69722 -0.35677 0.69444 C -0.35885 0.69143 -0.36181 0.69028 -0.36372 0.68727 C -0.37135 0.67569 -0.3724 0.66458 -0.37587 0.65069 C -0.37396 0.59583 -0.37205 0.55787 -0.36892 0.5081 C -0.37083 0.48287 -0.36858 0.48542 -0.38264 0.47592 C -0.39618 0.47893 -0.41667 0.4919 -0.42778 0.50347 C -0.4434 0.51991 -0.42569 0.50694 -0.44132 0.51736 C -0.44531 0.52801 -0.44896 0.53611 -0.45191 0.54722 C -0.45417 0.55717 -0.45399 0.56574 -0.45851 0.57477 C -0.46493 0.61736 -0.46389 0.66574 -0.44653 0.70347 C -0.44306 0.72176 -0.43681 0.73935 -0.4309 0.75648 C -0.4283 0.76412 -0.42396 0.77106 -0.4224 0.7794 C -0.42049 0.78958 -0.41806 0.79815 -0.41372 0.80694 C -0.41007 0.82616 -0.41493 0.80579 -0.40677 0.82546 C -0.40313 0.83426 -0.4026 0.84375 -0.4 0.85301 C -0.39375 0.87523 -0.39983 0.84884 -0.39132 0.87106 C -0.38854 0.8787 -0.38646 0.88634 -0.38438 0.89444 C -0.38316 0.89907 -0.38212 0.90324 -0.3809 0.90787 C -0.38038 0.91018 -0.37917 0.91481 -0.37917 0.91481 C -0.37569 0.9456 -0.36927 0.98796 -0.39653 1 C -0.41007 0.99398 -0.41389 0.97014 -0.42917 0.96319 C -0.43663 0.95023 -0.44444 0.94745 -0.45347 0.93565 C -0.45868 0.9287 -0.475 0.90717 -0.47917 0.90324 C -0.49653 0.88842 -0.51615 0.875 -0.5309 0.85532 C -0.54115 0.84167 -0.55122 0.83009 -0.55851 0.81389 C -0.56059 0.80903 -0.56319 0.80463 -0.56545 0.8 C -0.56667 0.79768 -0.56892 0.79329 -0.56892 0.79329 C -0.57865 0.81875 -0.57448 0.84375 -0.57587 0.87338 C -0.57656 0.88866 -0.58004 0.90764 -0.58438 0.92199 C -0.58733 0.93171 -0.59392 0.93935 -0.59653 0.94954 C -0.59861 0.95764 -0.59809 0.95833 -0.60347 0.96551 C -0.60903 0.97292 -0.61615 0.97801 -0.6224 0.98403 C -0.62847 0.98981 -0.63038 0.99467 -0.63785 0.99768 C -0.64306 0.99699 -0.64879 0.99838 -0.65347 0.9956 C -0.65573 0.99421 -0.65538 0.98935 -0.65677 0.98634 C -0.65833 0.9831 -0.66024 0.98009 -0.66198 0.97708 C -0.66406 0.96875 -0.6651 0.96157 -0.66892 0.95417 C -0.6717 0.93171 -0.67344 0.90972 -0.6776 0.8875 C -0.67899 0.86736 -0.67951 0.84884 -0.69306 0.8368 C -0.70122 0.84421 -0.70191 0.8493 -0.70504 0.86227 C -0.70556 0.86829 -0.70556 0.87454 -0.70677 0.88055 C -0.70729 0.88333 -0.70955 0.88495 -0.71024 0.8875 C -0.71285 0.89676 -0.71354 0.9125 -0.71719 0.92199 C -0.72726 0.94861 -0.72118 0.9243 -0.7276 0.94467 C -0.73212 0.95949 -0.72448 0.95671 -0.74306 0.97477 C -0.74705 0.9787 -0.75156 0.98171 -0.75504 0.98634 C -0.76215 0.99583 -0.77309 1.00648 -0.78264 1.01157 C -0.80313 1.02268 -0.82465 1.02662 -0.84653 1.02986 C -0.86597 1.02917 -0.88819 1.03842 -0.90504 1.02546 C -0.90712 1.02384 -0.90816 1.02037 -0.91024 1.01852 C -0.91233 1.01643 -0.91493 1.01551 -0.91719 1.01389 C -0.92361 1.00092 -0.92587 0.98704 -0.92917 0.97245 C -0.92743 0.80162 -0.93854 0.86921 -0.91719 0.78403 C -0.91319 0.76782 -0.90399 0.74907 -0.89132 0.74491 C -0.88142 0.73171 -0.87066 0.72523 -0.85851 0.71713 C -0.82969 0.69792 -0.79931 0.69259 -0.76719 0.68727 C -0.75417 0.68542 -0.74201 0.68102 -0.72917 0.67801 C -0.71545 0.67083 -0.70191 0.66157 -0.68785 0.65532 C -0.67622 0.64467 -0.66476 0.63379 -0.65347 0.62315 C -0.6375 0.6081 -0.65712 0.6331 -0.63611 0.60926 C -0.63611 0.60926 -0.61892 0.58634 -0.61545 0.58171 C -0.61372 0.5794 -0.61198 0.57708 -0.61024 0.57477 C -0.60851 0.57245 -0.60504 0.56782 -0.60504 0.56782 C -0.60087 0.55347 -0.59323 0.54537 -0.58611 0.53333 C -0.58385 0.51898 -0.57969 0.50671 -0.5776 0.49213 C -0.57813 0.47106 -0.57778 0.45046 -0.57917 0.42963 C -0.58056 0.40856 -0.59444 0.38819 -0.60347 0.37245 C -0.60851 0.35162 -0.60417 0.36227 -0.61892 0.34236 L -0.61892 0.34236 C -0.62344 0.33032 -0.62014 0.33495 -0.62917 0.32893 C -0.63524 0.31875 -0.63767 0.31435 -0.64653 0.31042 C -0.64879 0.30741 -0.65087 0.3037 -0.65347 0.30116 C -0.65486 0.29977 -0.65694 0.29977 -0.65851 0.29861 C -0.66042 0.29745 -0.66215 0.29606 -0.66372 0.29444 C -0.67118 0.28634 -0.67448 0.28333 -0.68438 0.28055 C -0.68611 0.27893 -0.6875 0.27592 -0.68958 0.27592 C -0.70972 0.275 -0.72986 0.27616 -0.75 0.27824 C -0.7526 0.27847 -0.75451 0.28148 -0.75677 0.28287 C -0.77865 0.2956 -0.78455 0.32106 -0.8 0.34236 C -0.80938 0.35532 -0.81719 0.37037 -0.81719 0.38866 " pathEditMode="relative" ptsTypes="fffffffffffffffffffffffffffffffffffffffffffffffffffffffffffffffffffffffffffffffffffffffffffffffffffffffffffffFfffffffffffA">
                                      <p:cBhvr>
                                        <p:cTn id="36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0"/>
                            </p:stCondLst>
                            <p:childTnLst>
                              <p:par>
                                <p:cTn id="3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105248"/>
            <a:ext cx="1728192" cy="260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83342" y="150896"/>
            <a:ext cx="6505307" cy="45089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7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Жж</a:t>
            </a:r>
            <a:endParaRPr lang="ru-RU" sz="287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24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CCAC8C2-FC94-44DD-8CE1-A53204FC7BF6}"/>
              </a:ext>
            </a:extLst>
          </p:cNvPr>
          <p:cNvSpPr/>
          <p:nvPr/>
        </p:nvSpPr>
        <p:spPr>
          <a:xfrm>
            <a:off x="70754" y="-463607"/>
            <a:ext cx="2149948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B1D6C26-64C2-4690-9AE4-E15544DF7915}"/>
              </a:ext>
            </a:extLst>
          </p:cNvPr>
          <p:cNvSpPr/>
          <p:nvPr/>
        </p:nvSpPr>
        <p:spPr>
          <a:xfrm>
            <a:off x="6603710" y="1476390"/>
            <a:ext cx="925253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800" b="1" dirty="0" smtClean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289340E-9394-4781-BD5F-3682AC5628AB}"/>
              </a:ext>
            </a:extLst>
          </p:cNvPr>
          <p:cNvSpPr/>
          <p:nvPr/>
        </p:nvSpPr>
        <p:spPr>
          <a:xfrm>
            <a:off x="6518483" y="-804578"/>
            <a:ext cx="1518365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6BAB295-7AF2-49B7-A6C0-8444EDDFC89C}"/>
              </a:ext>
            </a:extLst>
          </p:cNvPr>
          <p:cNvSpPr/>
          <p:nvPr/>
        </p:nvSpPr>
        <p:spPr>
          <a:xfrm>
            <a:off x="5584643" y="3049616"/>
            <a:ext cx="1369286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DAD8C58-8D55-4626-A6E1-0BE324B48021}"/>
              </a:ext>
            </a:extLst>
          </p:cNvPr>
          <p:cNvSpPr/>
          <p:nvPr/>
        </p:nvSpPr>
        <p:spPr>
          <a:xfrm>
            <a:off x="1962503" y="3627959"/>
            <a:ext cx="1721946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1570BD1-457F-4BE3-A278-8318625907F5}"/>
              </a:ext>
            </a:extLst>
          </p:cNvPr>
          <p:cNvSpPr/>
          <p:nvPr/>
        </p:nvSpPr>
        <p:spPr>
          <a:xfrm>
            <a:off x="344735" y="3584261"/>
            <a:ext cx="1518364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xmlns="" id="{FAE8BB8B-AF83-44FF-8632-018D9AA9090F}"/>
              </a:ext>
            </a:extLst>
          </p:cNvPr>
          <p:cNvCxnSpPr/>
          <p:nvPr/>
        </p:nvCxnSpPr>
        <p:spPr>
          <a:xfrm flipV="1">
            <a:off x="2328765" y="1137809"/>
            <a:ext cx="4219304" cy="106518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94829A5A-59B3-4F62-B5EC-4AD89A741688}"/>
              </a:ext>
            </a:extLst>
          </p:cNvPr>
          <p:cNvCxnSpPr>
            <a:cxnSpLocks/>
          </p:cNvCxnSpPr>
          <p:nvPr/>
        </p:nvCxnSpPr>
        <p:spPr>
          <a:xfrm>
            <a:off x="2432378" y="2237975"/>
            <a:ext cx="4094921" cy="59162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BBB446C1-E183-4F57-9555-3411E30BC055}"/>
              </a:ext>
            </a:extLst>
          </p:cNvPr>
          <p:cNvCxnSpPr>
            <a:cxnSpLocks/>
            <a:stCxn id="40" idx="5"/>
          </p:cNvCxnSpPr>
          <p:nvPr/>
        </p:nvCxnSpPr>
        <p:spPr>
          <a:xfrm>
            <a:off x="2557618" y="2427156"/>
            <a:ext cx="3211811" cy="178437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xmlns="" id="{5F5CCC02-AC28-47C9-BD9A-DF95EFEB0B58}"/>
              </a:ext>
            </a:extLst>
          </p:cNvPr>
          <p:cNvCxnSpPr>
            <a:cxnSpLocks/>
          </p:cNvCxnSpPr>
          <p:nvPr/>
        </p:nvCxnSpPr>
        <p:spPr>
          <a:xfrm>
            <a:off x="2323409" y="2255646"/>
            <a:ext cx="1835824" cy="207562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1658DB94-2592-487E-B2C1-0ABFDBD5DA34}"/>
              </a:ext>
            </a:extLst>
          </p:cNvPr>
          <p:cNvCxnSpPr>
            <a:cxnSpLocks/>
          </p:cNvCxnSpPr>
          <p:nvPr/>
        </p:nvCxnSpPr>
        <p:spPr>
          <a:xfrm>
            <a:off x="2433609" y="2334073"/>
            <a:ext cx="389866" cy="2435526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xmlns="" id="{2D3BD34A-4549-4752-9682-FA94E7895B76}"/>
              </a:ext>
            </a:extLst>
          </p:cNvPr>
          <p:cNvCxnSpPr>
            <a:cxnSpLocks/>
          </p:cNvCxnSpPr>
          <p:nvPr/>
        </p:nvCxnSpPr>
        <p:spPr>
          <a:xfrm>
            <a:off x="2432378" y="2202991"/>
            <a:ext cx="4115691" cy="668319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xmlns="" id="{F0687C19-7311-4AB7-A8DB-3D88578927E6}"/>
              </a:ext>
            </a:extLst>
          </p:cNvPr>
          <p:cNvCxnSpPr/>
          <p:nvPr/>
        </p:nvCxnSpPr>
        <p:spPr>
          <a:xfrm flipV="1">
            <a:off x="2380571" y="1137809"/>
            <a:ext cx="4219304" cy="106518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xmlns="" id="{E2183225-7B9E-4549-B8FC-8BA275717A7A}"/>
              </a:ext>
            </a:extLst>
          </p:cNvPr>
          <p:cNvCxnSpPr>
            <a:cxnSpLocks/>
          </p:cNvCxnSpPr>
          <p:nvPr/>
        </p:nvCxnSpPr>
        <p:spPr>
          <a:xfrm flipH="1">
            <a:off x="1351147" y="2199105"/>
            <a:ext cx="977618" cy="244057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xmlns="" id="{0761E569-CB0E-4307-AC13-806B5B281F08}"/>
              </a:ext>
            </a:extLst>
          </p:cNvPr>
          <p:cNvCxnSpPr>
            <a:cxnSpLocks/>
          </p:cNvCxnSpPr>
          <p:nvPr/>
        </p:nvCxnSpPr>
        <p:spPr>
          <a:xfrm>
            <a:off x="2171009" y="2103246"/>
            <a:ext cx="3553119" cy="209167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xmlns="" id="{C3EDBA72-A77F-436B-B251-1B8E8A43E30F}"/>
              </a:ext>
            </a:extLst>
          </p:cNvPr>
          <p:cNvCxnSpPr>
            <a:cxnSpLocks/>
          </p:cNvCxnSpPr>
          <p:nvPr/>
        </p:nvCxnSpPr>
        <p:spPr>
          <a:xfrm>
            <a:off x="2171009" y="2103246"/>
            <a:ext cx="4371704" cy="76806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xmlns="" id="{CD2650D3-62F6-4E1D-8F95-8F60B361A8A5}"/>
              </a:ext>
            </a:extLst>
          </p:cNvPr>
          <p:cNvCxnSpPr>
            <a:cxnSpLocks/>
          </p:cNvCxnSpPr>
          <p:nvPr/>
        </p:nvCxnSpPr>
        <p:spPr>
          <a:xfrm>
            <a:off x="2171009" y="2103246"/>
            <a:ext cx="1988224" cy="227037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xmlns="" id="{FEEC4F68-C754-4BEF-A9CC-AD82827EF970}"/>
              </a:ext>
            </a:extLst>
          </p:cNvPr>
          <p:cNvCxnSpPr/>
          <p:nvPr/>
        </p:nvCxnSpPr>
        <p:spPr>
          <a:xfrm flipV="1">
            <a:off x="2323409" y="1194885"/>
            <a:ext cx="4219304" cy="106518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xmlns="" id="{E8A0ED06-A14F-4685-A0AE-67DD111DE71E}"/>
              </a:ext>
            </a:extLst>
          </p:cNvPr>
          <p:cNvCxnSpPr>
            <a:cxnSpLocks/>
          </p:cNvCxnSpPr>
          <p:nvPr/>
        </p:nvCxnSpPr>
        <p:spPr>
          <a:xfrm flipH="1">
            <a:off x="1280761" y="2434661"/>
            <a:ext cx="988884" cy="2334938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xmlns="" id="{EDA7292B-714F-4571-BD29-0489028B5845}"/>
              </a:ext>
            </a:extLst>
          </p:cNvPr>
          <p:cNvCxnSpPr>
            <a:cxnSpLocks/>
          </p:cNvCxnSpPr>
          <p:nvPr/>
        </p:nvCxnSpPr>
        <p:spPr>
          <a:xfrm>
            <a:off x="2171009" y="2103246"/>
            <a:ext cx="3553119" cy="209167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xmlns="" id="{2224A34C-883B-47BD-A180-68BBAD8BA51B}"/>
              </a:ext>
            </a:extLst>
          </p:cNvPr>
          <p:cNvCxnSpPr>
            <a:cxnSpLocks/>
          </p:cNvCxnSpPr>
          <p:nvPr/>
        </p:nvCxnSpPr>
        <p:spPr>
          <a:xfrm>
            <a:off x="2171009" y="2103246"/>
            <a:ext cx="3553119" cy="2104931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F7AFDEC5-DE06-40E5-A7B7-0ED2F156ED47}"/>
              </a:ext>
            </a:extLst>
          </p:cNvPr>
          <p:cNvCxnSpPr>
            <a:cxnSpLocks/>
          </p:cNvCxnSpPr>
          <p:nvPr/>
        </p:nvCxnSpPr>
        <p:spPr>
          <a:xfrm>
            <a:off x="2302350" y="2202991"/>
            <a:ext cx="1861173" cy="217062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Овал 39">
            <a:extLst>
              <a:ext uri="{FF2B5EF4-FFF2-40B4-BE49-F238E27FC236}">
                <a16:creationId xmlns:a16="http://schemas.microsoft.com/office/drawing/2014/main" xmlns="" id="{52CA7AFB-C3B7-4F39-9E18-064A25424D14}"/>
              </a:ext>
            </a:extLst>
          </p:cNvPr>
          <p:cNvSpPr/>
          <p:nvPr/>
        </p:nvSpPr>
        <p:spPr>
          <a:xfrm>
            <a:off x="2100895" y="1970433"/>
            <a:ext cx="535084" cy="5350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76BAB295-7AF2-49B7-A6C0-8444EDDFC89C}"/>
              </a:ext>
            </a:extLst>
          </p:cNvPr>
          <p:cNvSpPr/>
          <p:nvPr/>
        </p:nvSpPr>
        <p:spPr>
          <a:xfrm>
            <a:off x="3812818" y="3429000"/>
            <a:ext cx="1518364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90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CCAC8C2-FC94-44DD-8CE1-A53204FC7BF6}"/>
              </a:ext>
            </a:extLst>
          </p:cNvPr>
          <p:cNvSpPr/>
          <p:nvPr/>
        </p:nvSpPr>
        <p:spPr>
          <a:xfrm>
            <a:off x="193764" y="-239523"/>
            <a:ext cx="1847364" cy="32932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 smtClean="0">
                <a:ln w="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B1D6C26-64C2-4690-9AE4-E15544DF7915}"/>
              </a:ext>
            </a:extLst>
          </p:cNvPr>
          <p:cNvSpPr/>
          <p:nvPr/>
        </p:nvSpPr>
        <p:spPr>
          <a:xfrm>
            <a:off x="6785316" y="-602207"/>
            <a:ext cx="1721946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289340E-9394-4781-BD5F-3682AC5628AB}"/>
              </a:ext>
            </a:extLst>
          </p:cNvPr>
          <p:cNvSpPr/>
          <p:nvPr/>
        </p:nvSpPr>
        <p:spPr>
          <a:xfrm>
            <a:off x="6616960" y="1290747"/>
            <a:ext cx="1369286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6BAB295-7AF2-49B7-A6C0-8444EDDFC89C}"/>
              </a:ext>
            </a:extLst>
          </p:cNvPr>
          <p:cNvSpPr/>
          <p:nvPr/>
        </p:nvSpPr>
        <p:spPr>
          <a:xfrm>
            <a:off x="3896891" y="3908930"/>
            <a:ext cx="925253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DAD8C58-8D55-4626-A6E1-0BE324B48021}"/>
              </a:ext>
            </a:extLst>
          </p:cNvPr>
          <p:cNvSpPr/>
          <p:nvPr/>
        </p:nvSpPr>
        <p:spPr>
          <a:xfrm>
            <a:off x="5390112" y="3361716"/>
            <a:ext cx="1518364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1570BD1-457F-4BE3-A278-8318625907F5}"/>
              </a:ext>
            </a:extLst>
          </p:cNvPr>
          <p:cNvSpPr/>
          <p:nvPr/>
        </p:nvSpPr>
        <p:spPr>
          <a:xfrm>
            <a:off x="1867204" y="3832094"/>
            <a:ext cx="1518365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xmlns="" id="{FAE8BB8B-AF83-44FF-8632-018D9AA9090F}"/>
              </a:ext>
            </a:extLst>
          </p:cNvPr>
          <p:cNvCxnSpPr>
            <a:cxnSpLocks/>
          </p:cNvCxnSpPr>
          <p:nvPr/>
        </p:nvCxnSpPr>
        <p:spPr>
          <a:xfrm flipH="1">
            <a:off x="2328723" y="1044398"/>
            <a:ext cx="4268020" cy="103565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xmlns="" id="{F0687C19-7311-4AB7-A8DB-3D88578927E6}"/>
              </a:ext>
            </a:extLst>
          </p:cNvPr>
          <p:cNvCxnSpPr>
            <a:cxnSpLocks/>
          </p:cNvCxnSpPr>
          <p:nvPr/>
        </p:nvCxnSpPr>
        <p:spPr>
          <a:xfrm flipH="1" flipV="1">
            <a:off x="2175727" y="2703523"/>
            <a:ext cx="3277053" cy="145909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xmlns="" id="{FEEC4F68-C754-4BEF-A9CC-AD82827EF970}"/>
              </a:ext>
            </a:extLst>
          </p:cNvPr>
          <p:cNvCxnSpPr>
            <a:cxnSpLocks/>
          </p:cNvCxnSpPr>
          <p:nvPr/>
        </p:nvCxnSpPr>
        <p:spPr>
          <a:xfrm flipH="1" flipV="1">
            <a:off x="2328724" y="2490686"/>
            <a:ext cx="4061589" cy="52084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xmlns="" id="{173054F8-545A-479F-B2B2-540DA270D9EE}"/>
              </a:ext>
            </a:extLst>
          </p:cNvPr>
          <p:cNvCxnSpPr>
            <a:cxnSpLocks/>
          </p:cNvCxnSpPr>
          <p:nvPr/>
        </p:nvCxnSpPr>
        <p:spPr>
          <a:xfrm flipH="1" flipV="1">
            <a:off x="2001098" y="2865295"/>
            <a:ext cx="2027524" cy="168263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xmlns="" id="{7D01177C-D5C1-42C9-B737-5603820330D7}"/>
              </a:ext>
            </a:extLst>
          </p:cNvPr>
          <p:cNvCxnSpPr>
            <a:cxnSpLocks/>
          </p:cNvCxnSpPr>
          <p:nvPr/>
        </p:nvCxnSpPr>
        <p:spPr>
          <a:xfrm flipH="1" flipV="1">
            <a:off x="1554319" y="2933639"/>
            <a:ext cx="702645" cy="1776061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xmlns="" id="{70F9C172-F2C4-4CDD-B612-1BEFDE2AEB77}"/>
              </a:ext>
            </a:extLst>
          </p:cNvPr>
          <p:cNvCxnSpPr>
            <a:cxnSpLocks/>
          </p:cNvCxnSpPr>
          <p:nvPr/>
        </p:nvCxnSpPr>
        <p:spPr>
          <a:xfrm flipH="1" flipV="1">
            <a:off x="2366304" y="2524444"/>
            <a:ext cx="4061589" cy="52084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xmlns="" id="{CB9752A8-3764-46FC-B009-B4E672E69C11}"/>
              </a:ext>
            </a:extLst>
          </p:cNvPr>
          <p:cNvCxnSpPr>
            <a:cxnSpLocks/>
          </p:cNvCxnSpPr>
          <p:nvPr/>
        </p:nvCxnSpPr>
        <p:spPr>
          <a:xfrm flipH="1" flipV="1">
            <a:off x="1997099" y="2901323"/>
            <a:ext cx="2027524" cy="168263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xmlns="" id="{344A356C-A51E-49EE-A45F-2511437E94C2}"/>
              </a:ext>
            </a:extLst>
          </p:cNvPr>
          <p:cNvCxnSpPr>
            <a:cxnSpLocks/>
          </p:cNvCxnSpPr>
          <p:nvPr/>
        </p:nvCxnSpPr>
        <p:spPr>
          <a:xfrm flipH="1">
            <a:off x="2328723" y="1011968"/>
            <a:ext cx="4268020" cy="103565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xmlns="" id="{AFFD98D4-75CA-460C-8748-5FCEBE875631}"/>
              </a:ext>
            </a:extLst>
          </p:cNvPr>
          <p:cNvCxnSpPr>
            <a:cxnSpLocks/>
          </p:cNvCxnSpPr>
          <p:nvPr/>
        </p:nvCxnSpPr>
        <p:spPr>
          <a:xfrm flipH="1" flipV="1">
            <a:off x="1567321" y="3028951"/>
            <a:ext cx="617711" cy="1713065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xmlns="" id="{90F0E24C-339C-4AC6-BF7E-EB3DBCD661DD}"/>
              </a:ext>
            </a:extLst>
          </p:cNvPr>
          <p:cNvCxnSpPr>
            <a:cxnSpLocks/>
          </p:cNvCxnSpPr>
          <p:nvPr/>
        </p:nvCxnSpPr>
        <p:spPr>
          <a:xfrm flipH="1" flipV="1">
            <a:off x="2225508" y="2754604"/>
            <a:ext cx="3227272" cy="1437060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xmlns="" id="{1CFBB43E-5E48-431F-A0B4-CE44E90C9BAD}"/>
              </a:ext>
            </a:extLst>
          </p:cNvPr>
          <p:cNvCxnSpPr>
            <a:cxnSpLocks/>
          </p:cNvCxnSpPr>
          <p:nvPr/>
        </p:nvCxnSpPr>
        <p:spPr>
          <a:xfrm flipH="1">
            <a:off x="2465771" y="1065730"/>
            <a:ext cx="4268020" cy="103565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xmlns="" id="{93CC69C0-377C-4C59-A06B-884689E8E915}"/>
              </a:ext>
            </a:extLst>
          </p:cNvPr>
          <p:cNvCxnSpPr>
            <a:cxnSpLocks/>
          </p:cNvCxnSpPr>
          <p:nvPr/>
        </p:nvCxnSpPr>
        <p:spPr>
          <a:xfrm flipH="1" flipV="1">
            <a:off x="2366304" y="2533346"/>
            <a:ext cx="4024009" cy="505721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:a16="http://schemas.microsoft.com/office/drawing/2014/main" xmlns="" id="{65128A96-9742-4FE7-A409-6054D317896A}"/>
              </a:ext>
            </a:extLst>
          </p:cNvPr>
          <p:cNvCxnSpPr>
            <a:cxnSpLocks/>
          </p:cNvCxnSpPr>
          <p:nvPr/>
        </p:nvCxnSpPr>
        <p:spPr>
          <a:xfrm flipH="1" flipV="1">
            <a:off x="2010017" y="2964718"/>
            <a:ext cx="1950822" cy="1615526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>
            <a:extLst>
              <a:ext uri="{FF2B5EF4-FFF2-40B4-BE49-F238E27FC236}">
                <a16:creationId xmlns:a16="http://schemas.microsoft.com/office/drawing/2014/main" xmlns="" id="{EF0B4CCA-5160-41F5-9A71-8BE44E2E21CB}"/>
              </a:ext>
            </a:extLst>
          </p:cNvPr>
          <p:cNvCxnSpPr>
            <a:cxnSpLocks/>
          </p:cNvCxnSpPr>
          <p:nvPr/>
        </p:nvCxnSpPr>
        <p:spPr>
          <a:xfrm flipH="1" flipV="1">
            <a:off x="2207574" y="2780992"/>
            <a:ext cx="3148197" cy="1381628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Овал 39">
            <a:extLst>
              <a:ext uri="{FF2B5EF4-FFF2-40B4-BE49-F238E27FC236}">
                <a16:creationId xmlns:a16="http://schemas.microsoft.com/office/drawing/2014/main" xmlns="" id="{52CA7AFB-C3B7-4F39-9E18-064A25424D14}"/>
              </a:ext>
            </a:extLst>
          </p:cNvPr>
          <p:cNvSpPr/>
          <p:nvPr/>
        </p:nvSpPr>
        <p:spPr>
          <a:xfrm>
            <a:off x="6338126" y="781309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xmlns="" id="{18940D01-0F21-4995-BD5D-88BD7E456D44}"/>
              </a:ext>
            </a:extLst>
          </p:cNvPr>
          <p:cNvSpPr/>
          <p:nvPr/>
        </p:nvSpPr>
        <p:spPr>
          <a:xfrm>
            <a:off x="5958445" y="2774636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53" name="Овал 52">
            <a:extLst>
              <a:ext uri="{FF2B5EF4-FFF2-40B4-BE49-F238E27FC236}">
                <a16:creationId xmlns:a16="http://schemas.microsoft.com/office/drawing/2014/main" xmlns="" id="{CF04894A-D333-4548-B50B-D5C9F3840F37}"/>
              </a:ext>
            </a:extLst>
          </p:cNvPr>
          <p:cNvSpPr/>
          <p:nvPr/>
        </p:nvSpPr>
        <p:spPr>
          <a:xfrm>
            <a:off x="5122062" y="3921466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xmlns="" id="{09A66A76-6A9A-4894-B1A2-910D258CADFB}"/>
              </a:ext>
            </a:extLst>
          </p:cNvPr>
          <p:cNvSpPr/>
          <p:nvPr/>
        </p:nvSpPr>
        <p:spPr>
          <a:xfrm>
            <a:off x="3591457" y="4292083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xmlns="" id="{6848DE6F-BC7D-4E24-8F51-A15E9DAA02AF}"/>
              </a:ext>
            </a:extLst>
          </p:cNvPr>
          <p:cNvSpPr/>
          <p:nvPr/>
        </p:nvSpPr>
        <p:spPr>
          <a:xfrm>
            <a:off x="1957137" y="4473237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41570BD1-457F-4BE3-A278-8318625907F5}"/>
              </a:ext>
            </a:extLst>
          </p:cNvPr>
          <p:cNvSpPr/>
          <p:nvPr/>
        </p:nvSpPr>
        <p:spPr>
          <a:xfrm>
            <a:off x="140647" y="3700439"/>
            <a:ext cx="1518364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800" b="1" dirty="0">
                <a:ln w="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endParaRPr lang="ru-RU" sz="20800" b="1" dirty="0">
              <a:ln w="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xmlns="" id="{AFFD98D4-75CA-460C-8748-5FCEBE875631}"/>
              </a:ext>
            </a:extLst>
          </p:cNvPr>
          <p:cNvCxnSpPr>
            <a:cxnSpLocks/>
          </p:cNvCxnSpPr>
          <p:nvPr/>
        </p:nvCxnSpPr>
        <p:spPr>
          <a:xfrm flipV="1">
            <a:off x="935596" y="2786206"/>
            <a:ext cx="252028" cy="192349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Овал 33">
            <a:extLst>
              <a:ext uri="{FF2B5EF4-FFF2-40B4-BE49-F238E27FC236}">
                <a16:creationId xmlns:a16="http://schemas.microsoft.com/office/drawing/2014/main" xmlns="" id="{6848DE6F-BC7D-4E24-8F51-A15E9DAA02AF}"/>
              </a:ext>
            </a:extLst>
          </p:cNvPr>
          <p:cNvSpPr/>
          <p:nvPr/>
        </p:nvSpPr>
        <p:spPr>
          <a:xfrm>
            <a:off x="668054" y="4292083"/>
            <a:ext cx="535084" cy="535084"/>
          </a:xfrm>
          <a:prstGeom prst="ellipse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xmlns="" id="{65128A96-9742-4FE7-A409-6054D317896A}"/>
              </a:ext>
            </a:extLst>
          </p:cNvPr>
          <p:cNvCxnSpPr>
            <a:cxnSpLocks/>
          </p:cNvCxnSpPr>
          <p:nvPr/>
        </p:nvCxnSpPr>
        <p:spPr>
          <a:xfrm flipV="1">
            <a:off x="1017461" y="2786206"/>
            <a:ext cx="170163" cy="150587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93CC69C0-377C-4C59-A06B-884689E8E915}"/>
              </a:ext>
            </a:extLst>
          </p:cNvPr>
          <p:cNvCxnSpPr>
            <a:cxnSpLocks/>
            <a:stCxn id="34" idx="0"/>
          </p:cNvCxnSpPr>
          <p:nvPr/>
        </p:nvCxnSpPr>
        <p:spPr>
          <a:xfrm flipV="1">
            <a:off x="935596" y="2774636"/>
            <a:ext cx="267542" cy="151744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13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69741">
            <a:off x="690807" y="251588"/>
            <a:ext cx="1543986" cy="211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лягушк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3846035"/>
            <a:ext cx="4082635" cy="288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Картинки по запросу лягушк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190" y="3998676"/>
            <a:ext cx="2775298" cy="19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Картинки по запросу лягушк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1759733"/>
            <a:ext cx="3166182" cy="223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Похожее изображение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69"/>
          <a:stretch/>
        </p:blipFill>
        <p:spPr bwMode="auto">
          <a:xfrm>
            <a:off x="4501485" y="104635"/>
            <a:ext cx="4495255" cy="37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охожее изображение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7"/>
          <a:stretch/>
        </p:blipFill>
        <p:spPr bwMode="auto">
          <a:xfrm>
            <a:off x="110952" y="3693367"/>
            <a:ext cx="3922461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35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404664"/>
            <a:ext cx="67060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571500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i="1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 «</a:t>
            </a:r>
            <a:r>
              <a:rPr lang="uk-UA" sz="4800" b="1" i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Впіймай слово!»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D:\Лида\мой сайт\коды для сайта\на шапку сайта\60d855b89d25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47664" y="64096"/>
            <a:ext cx="929522" cy="95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686451"/>
            <a:ext cx="512294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2000" b="1" dirty="0" smtClean="0"/>
              <a:t>жаб</a:t>
            </a:r>
            <a:endParaRPr lang="ru-RU" sz="2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3940" y="1674152"/>
            <a:ext cx="293804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2000" b="1" dirty="0" err="1"/>
              <a:t>к</a:t>
            </a:r>
            <a:r>
              <a:rPr lang="uk-UA" sz="22000" b="1" dirty="0" err="1" smtClean="0"/>
              <a:t>а</a:t>
            </a:r>
            <a:endParaRPr lang="ru-RU" sz="2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11841" y="1674151"/>
            <a:ext cx="784831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0" b="1" dirty="0" smtClean="0"/>
              <a:t>жабка</a:t>
            </a:r>
            <a:endParaRPr lang="ru-RU" sz="2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763688" y="1556792"/>
            <a:ext cx="526695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0" b="1" dirty="0" smtClean="0"/>
              <a:t>жук</a:t>
            </a:r>
            <a:endParaRPr lang="ru-RU" sz="2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315883" y="1720446"/>
            <a:ext cx="644022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0" b="1" dirty="0" smtClean="0"/>
              <a:t>жито</a:t>
            </a:r>
            <a:endParaRPr lang="ru-RU" sz="2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763688" y="1569283"/>
            <a:ext cx="582441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0" b="1" dirty="0" smtClean="0"/>
              <a:t>жив</a:t>
            </a:r>
            <a:endParaRPr lang="ru-RU" sz="2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547664" y="1569282"/>
            <a:ext cx="61926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0" b="1" dirty="0" smtClean="0"/>
              <a:t>жарт</a:t>
            </a:r>
            <a:endParaRPr lang="ru-RU" sz="2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26280" y="2138668"/>
            <a:ext cx="8136904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300" b="1" dirty="0" smtClean="0"/>
              <a:t>завжди</a:t>
            </a:r>
            <a:endParaRPr lang="ru-RU" sz="183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84496" y="2277167"/>
            <a:ext cx="882047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500" b="1" dirty="0" smtClean="0"/>
              <a:t>дражнив</a:t>
            </a:r>
            <a:endParaRPr lang="ru-RU" sz="165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40730" y="2030948"/>
            <a:ext cx="8590531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9000" b="1" dirty="0" smtClean="0"/>
              <a:t>жовтий</a:t>
            </a:r>
            <a:endParaRPr lang="ru-RU" sz="19000" b="1" dirty="0"/>
          </a:p>
        </p:txBody>
      </p:sp>
    </p:spTree>
    <p:extLst>
      <p:ext uri="{BB962C8B-B14F-4D97-AF65-F5344CB8AC3E}">
        <p14:creationId xmlns:p14="http://schemas.microsoft.com/office/powerpoint/2010/main" val="296808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0"/>
                            </p:stCondLst>
                            <p:childTnLst>
                              <p:par>
                                <p:cTn id="8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3000"/>
                            </p:stCondLst>
                            <p:childTnLst>
                              <p:par>
                                <p:cTn id="9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9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10" descr="Картинки по запросу червона книга україн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8886">
            <a:off x="4501241" y="1512856"/>
            <a:ext cx="2824267" cy="400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червона книга україн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3" b="90582"/>
          <a:stretch/>
        </p:blipFill>
        <p:spPr bwMode="auto">
          <a:xfrm rot="952000">
            <a:off x="5071941" y="1326108"/>
            <a:ext cx="816035" cy="29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redbook.land.kiev.ua/images/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13" y="1591119"/>
            <a:ext cx="3985372" cy="384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04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5364" name="Picture 4" descr="рис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бджіл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58578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Выноска-облако 8"/>
          <p:cNvSpPr/>
          <p:nvPr/>
        </p:nvSpPr>
        <p:spPr>
          <a:xfrm>
            <a:off x="6429375" y="2500313"/>
            <a:ext cx="2357438" cy="1785937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3286125" y="2643188"/>
            <a:ext cx="2357438" cy="1785937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5214938" y="1857375"/>
            <a:ext cx="2357437" cy="1785938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5369" name="Picture 10" descr="1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786063"/>
            <a:ext cx="1868487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9" descr="1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146" y="3284537"/>
            <a:ext cx="1868487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5" descr="ec34f03c017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93051"/>
            <a:ext cx="4238625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lina_grosu_-_bdzhilka_(zvukoff.ru)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91213" y="2338388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28313" y="332656"/>
            <a:ext cx="4646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Відпочинемо</a:t>
            </a:r>
            <a:r>
              <a:rPr lang="ru-RU" sz="54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54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947634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999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8" name="Picture 4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0" y="1571625"/>
            <a:ext cx="4572000" cy="2071688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2714625" y="3071813"/>
            <a:ext cx="2357438" cy="1785937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5857875" y="1643063"/>
            <a:ext cx="3286125" cy="2143125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0" name="Выноска-облако 9"/>
          <p:cNvSpPr/>
          <p:nvPr/>
        </p:nvSpPr>
        <p:spPr>
          <a:xfrm rot="18107773">
            <a:off x="201613" y="3151188"/>
            <a:ext cx="2357437" cy="1785937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6393" name="Picture 5" descr="2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000250"/>
            <a:ext cx="2947987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Выноска-облако 10"/>
          <p:cNvSpPr/>
          <p:nvPr/>
        </p:nvSpPr>
        <p:spPr>
          <a:xfrm>
            <a:off x="6500813" y="3143250"/>
            <a:ext cx="2357437" cy="1000125"/>
          </a:xfrm>
          <a:prstGeom prst="cloudCallout">
            <a:avLst>
              <a:gd name="adj1" fmla="val -8584"/>
              <a:gd name="adj2" fmla="val 31511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6395" name="Picture 7" descr="2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2000250"/>
            <a:ext cx="2516187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Выноска-облако 11"/>
          <p:cNvSpPr/>
          <p:nvPr/>
        </p:nvSpPr>
        <p:spPr>
          <a:xfrm>
            <a:off x="5214938" y="357188"/>
            <a:ext cx="1643062" cy="714375"/>
          </a:xfrm>
          <a:prstGeom prst="cloudCallout">
            <a:avLst>
              <a:gd name="adj1" fmla="val -11646"/>
              <a:gd name="adj2" fmla="val -486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71302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8436" name="Picture 4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Выноска-облако 7"/>
          <p:cNvSpPr/>
          <p:nvPr/>
        </p:nvSpPr>
        <p:spPr>
          <a:xfrm>
            <a:off x="0" y="3071813"/>
            <a:ext cx="3000375" cy="2071687"/>
          </a:xfrm>
          <a:prstGeom prst="cloudCallout">
            <a:avLst>
              <a:gd name="adj1" fmla="val -9605"/>
              <a:gd name="adj2" fmla="val 3810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8438" name="Picture 5" descr="55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21558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Выноска-облако 8"/>
          <p:cNvSpPr/>
          <p:nvPr/>
        </p:nvSpPr>
        <p:spPr>
          <a:xfrm>
            <a:off x="3286125" y="2643188"/>
            <a:ext cx="2857500" cy="2143125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8440" name="Picture 7" descr="55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357563"/>
            <a:ext cx="21558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Выноска-облако 9"/>
          <p:cNvSpPr/>
          <p:nvPr/>
        </p:nvSpPr>
        <p:spPr>
          <a:xfrm>
            <a:off x="6429375" y="2143125"/>
            <a:ext cx="2714625" cy="2143125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8442" name="Picture 6" descr="55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2781300"/>
            <a:ext cx="21558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053055"/>
      </p:ext>
    </p:extLst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60" name="Picture 4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857375"/>
            <a:ext cx="15636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857625"/>
            <a:ext cx="1500187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1173163"/>
            <a:ext cx="1625600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571875"/>
            <a:ext cx="200025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3286125"/>
            <a:ext cx="1196975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3" descr="a8c787620a5577cbce81a8756384b0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714375"/>
            <a:ext cx="1196975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587432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4" name="Picture 4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Рисунок 10" descr="jivotniea-99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500188"/>
            <a:ext cx="2890837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Рисунок 11" descr="jivotniea-99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7313" y="1428750"/>
            <a:ext cx="2890837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233854"/>
      </p:ext>
    </p:extLst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8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Рисунок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42714">
            <a:off x="1763713" y="1773238"/>
            <a:ext cx="2149475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Рисунок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95845">
            <a:off x="6227763" y="2997200"/>
            <a:ext cx="214947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7" descr="Рисунок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789363"/>
            <a:ext cx="2149475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8" descr="Рисунок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268413"/>
            <a:ext cx="968375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8671333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2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357563"/>
            <a:ext cx="26955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33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44675"/>
            <a:ext cx="10001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 descr="33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573463"/>
            <a:ext cx="1882775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33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628775"/>
            <a:ext cx="16303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33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692150"/>
            <a:ext cx="685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 descr="33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60800"/>
            <a:ext cx="1817688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 descr="3333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692150"/>
            <a:ext cx="37147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624001"/>
      </p:ext>
    </p:extLst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355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Рисунок 5" descr="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000250"/>
            <a:ext cx="328612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6817482"/>
      </p:ext>
    </p:extLst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80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Рисунок 5" descr="34255592_b9a19c5ec71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857375"/>
            <a:ext cx="301625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Рисунок 7" descr="34255036_ie43fd8061edat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5" y="3609975"/>
            <a:ext cx="269557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357422" y="428604"/>
            <a:ext cx="5711500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8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8800" b="1" spc="50" dirty="0" err="1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8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353679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102" name="Picture 6" descr="Картинки по запросу мальчик и девоч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664"/>
            <a:ext cx="9144000" cy="602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05064"/>
            <a:ext cx="895983" cy="130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4832">
            <a:off x="4137751" y="4200360"/>
            <a:ext cx="479888" cy="124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8060">
            <a:off x="3774513" y="4130292"/>
            <a:ext cx="1007544" cy="138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79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9785" y="980728"/>
            <a:ext cx="64924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9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ужий</a:t>
            </a:r>
          </a:p>
          <a:p>
            <a:pPr algn="ctr"/>
            <a:r>
              <a:rPr lang="uk-UA" sz="9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лискучий</a:t>
            </a:r>
          </a:p>
          <a:p>
            <a:pPr algn="ctr"/>
            <a:r>
              <a:rPr lang="uk-UA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жоржина </a:t>
            </a:r>
          </a:p>
        </p:txBody>
      </p:sp>
    </p:spTree>
    <p:extLst>
      <p:ext uri="{BB962C8B-B14F-4D97-AF65-F5344CB8AC3E}">
        <p14:creationId xmlns:p14="http://schemas.microsoft.com/office/powerpoint/2010/main" val="405075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 flipV="1">
            <a:off x="107504" y="116632"/>
            <a:ext cx="8856984" cy="6624736"/>
          </a:xfrm>
          <a:prstGeom prst="snip1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0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:\НАСЕКОМЫЕ 2\19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49173" y="1097700"/>
            <a:ext cx="1917155" cy="1554200"/>
          </a:xfrm>
          <a:prstGeom prst="rect">
            <a:avLst/>
          </a:prstGeom>
          <a:noFill/>
        </p:spPr>
      </p:pic>
      <p:pic>
        <p:nvPicPr>
          <p:cNvPr id="2055" name="Picture 7" descr="F:\НАСЕКОМЫЕ 2\24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631409" y="5123716"/>
            <a:ext cx="1296144" cy="1318504"/>
          </a:xfrm>
          <a:prstGeom prst="rect">
            <a:avLst/>
          </a:prstGeom>
          <a:noFill/>
        </p:spPr>
      </p:pic>
      <p:pic>
        <p:nvPicPr>
          <p:cNvPr id="2056" name="Picture 8" descr="F:\НАСЕКОМЫЕ 2\21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549173" y="4992542"/>
            <a:ext cx="1858343" cy="1542093"/>
          </a:xfrm>
          <a:prstGeom prst="rect">
            <a:avLst/>
          </a:prstGeom>
          <a:noFill/>
        </p:spPr>
      </p:pic>
      <p:pic>
        <p:nvPicPr>
          <p:cNvPr id="2057" name="Picture 9" descr="F:\НАСЕКОМЫЕ 2\29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505321" flipH="1">
            <a:off x="479240" y="218606"/>
            <a:ext cx="1515793" cy="1674728"/>
          </a:xfrm>
          <a:prstGeom prst="rect">
            <a:avLst/>
          </a:prstGeom>
          <a:noFill/>
        </p:spPr>
      </p:pic>
      <p:pic>
        <p:nvPicPr>
          <p:cNvPr id="10" name="Picture 5" descr="F:\НАСЕКОМЫЕ 2\22.pn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6228184" y="2399403"/>
            <a:ext cx="1861675" cy="1847082"/>
          </a:xfrm>
          <a:prstGeom prst="rect">
            <a:avLst/>
          </a:prstGeom>
          <a:noFill/>
          <a:effectLst/>
        </p:spPr>
      </p:pic>
      <p:pic>
        <p:nvPicPr>
          <p:cNvPr id="11" name="Picture 4" descr="F:\НАСЕКОМЫЕ 2\17.pn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665652" y="2766209"/>
            <a:ext cx="1368152" cy="2100787"/>
          </a:xfrm>
          <a:prstGeom prst="rect">
            <a:avLst/>
          </a:prstGeom>
          <a:noFill/>
          <a:effectLst/>
        </p:spPr>
      </p:pic>
      <p:pic>
        <p:nvPicPr>
          <p:cNvPr id="12" name="Picture 6" descr="F:\НАСЕКОМЫЕ 2\27.pn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 rot="21342873">
            <a:off x="2684803" y="317352"/>
            <a:ext cx="1569723" cy="1391331"/>
          </a:xfrm>
          <a:prstGeom prst="rect">
            <a:avLst/>
          </a:prstGeom>
          <a:noFill/>
          <a:effectLst/>
        </p:spPr>
      </p:pic>
      <p:pic>
        <p:nvPicPr>
          <p:cNvPr id="13" name="Picture 7" descr="F:\НАСЕКОМЫЕ 2\28.pn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1422225" y="1928639"/>
            <a:ext cx="1872208" cy="1596683"/>
          </a:xfrm>
          <a:prstGeom prst="rect">
            <a:avLst/>
          </a:prstGeom>
          <a:noFill/>
          <a:effectLst/>
        </p:spPr>
      </p:pic>
      <p:pic>
        <p:nvPicPr>
          <p:cNvPr id="14" name="Picture 2" descr="F:\НАСЕКОМЫЕ 2\20.pn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 rot="20495546">
            <a:off x="207580" y="3562292"/>
            <a:ext cx="1765152" cy="1538031"/>
          </a:xfrm>
          <a:prstGeom prst="rect">
            <a:avLst/>
          </a:prstGeom>
          <a:noFill/>
        </p:spPr>
      </p:pic>
      <p:pic>
        <p:nvPicPr>
          <p:cNvPr id="15" name="Picture 3" descr="F:\НАСЕКОМЫЕ 2\16.pn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6948264" y="260648"/>
            <a:ext cx="1732017" cy="149750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9512" y="116632"/>
            <a:ext cx="8856984" cy="662473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12" descr="Похожее изображение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69"/>
          <a:stretch/>
        </p:blipFill>
        <p:spPr bwMode="auto">
          <a:xfrm>
            <a:off x="9902" y="4595971"/>
            <a:ext cx="2590795" cy="215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Похожее изображение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69"/>
          <a:stretch/>
        </p:blipFill>
        <p:spPr bwMode="auto">
          <a:xfrm>
            <a:off x="5709253" y="3816602"/>
            <a:ext cx="3434748" cy="285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1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Картинки по запросу солнце рисуно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34612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7902" y="4797152"/>
            <a:ext cx="6748194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96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МОЛОДЦІ!</a:t>
            </a:r>
            <a:endParaRPr lang="ru-RU" sz="9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0232" y="4203207"/>
            <a:ext cx="1187889" cy="1187889"/>
          </a:xfrm>
          <a:prstGeom prst="rect">
            <a:avLst/>
          </a:prstGeom>
        </p:spPr>
      </p:pic>
      <p:pic>
        <p:nvPicPr>
          <p:cNvPr id="7" name="Picture 2" descr="D:\Лида\мой сайт\коды для сайта\на шапку сайта\60d855b89d25t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2963" y="4310976"/>
            <a:ext cx="1049877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21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конец (online-audio-converter.com).wav"/>
          </p:stSnd>
        </p:sndAc>
      </p:transition>
    </mc:Choice>
    <mc:Fallback xmlns="">
      <p:transition spd="slow">
        <p:sndAc>
          <p:stSnd>
            <p:snd r:embed="rId9" name="конец (online-audio-converter.co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86</Words>
  <Application>Microsoft Office PowerPoint</Application>
  <PresentationFormat>Экран (4:3)</PresentationFormat>
  <Paragraphs>42</Paragraphs>
  <Slides>26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26</vt:i4>
      </vt:variant>
    </vt:vector>
  </HeadingPairs>
  <TitlesOfParts>
    <vt:vector size="38" baseType="lpstr">
      <vt:lpstr>Arial</vt:lpstr>
      <vt:lpstr>Calibri</vt:lpstr>
      <vt:lpstr>Times New Roman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</dc:creator>
  <cp:lastModifiedBy>Учетная запись Майкрософт</cp:lastModifiedBy>
  <cp:revision>86</cp:revision>
  <dcterms:created xsi:type="dcterms:W3CDTF">2018-01-12T19:45:34Z</dcterms:created>
  <dcterms:modified xsi:type="dcterms:W3CDTF">2022-10-03T17:27:01Z</dcterms:modified>
</cp:coreProperties>
</file>