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53" r:id="rId3"/>
  </p:sldMasterIdLst>
  <p:notesMasterIdLst>
    <p:notesMasterId r:id="rId23"/>
  </p:notesMasterIdLst>
  <p:handoutMasterIdLst>
    <p:handoutMasterId r:id="rId24"/>
  </p:handoutMasterIdLst>
  <p:sldIdLst>
    <p:sldId id="256" r:id="rId4"/>
    <p:sldId id="312" r:id="rId5"/>
    <p:sldId id="313" r:id="rId6"/>
    <p:sldId id="315" r:id="rId7"/>
    <p:sldId id="316" r:id="rId8"/>
    <p:sldId id="310" r:id="rId9"/>
    <p:sldId id="304" r:id="rId10"/>
    <p:sldId id="311" r:id="rId11"/>
    <p:sldId id="295" r:id="rId12"/>
    <p:sldId id="305" r:id="rId13"/>
    <p:sldId id="306" r:id="rId14"/>
    <p:sldId id="294" r:id="rId15"/>
    <p:sldId id="301" r:id="rId16"/>
    <p:sldId id="300" r:id="rId17"/>
    <p:sldId id="308" r:id="rId18"/>
    <p:sldId id="307" r:id="rId19"/>
    <p:sldId id="317" r:id="rId20"/>
    <p:sldId id="299" r:id="rId21"/>
    <p:sldId id="318" r:id="rId22"/>
  </p:sldIdLst>
  <p:sldSz cx="6858000" cy="51435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2A8663"/>
    <a:srgbClr val="FE51C2"/>
    <a:srgbClr val="D33530"/>
    <a:srgbClr val="FF62BC"/>
    <a:srgbClr val="FFF500"/>
    <a:srgbClr val="E663E2"/>
    <a:srgbClr val="F9AA4C"/>
    <a:srgbClr val="EC771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1" autoAdjust="0"/>
    <p:restoredTop sz="94721" autoAdjust="0"/>
  </p:normalViewPr>
  <p:slideViewPr>
    <p:cSldViewPr>
      <p:cViewPr varScale="1">
        <p:scale>
          <a:sx n="86" d="100"/>
          <a:sy n="86" d="100"/>
        </p:scale>
        <p:origin x="1614" y="84"/>
      </p:cViewPr>
      <p:guideLst>
        <p:guide orient="horz" pos="16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4740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C5B2B-31A4-4267-9889-BF59DBBBA7CA}" type="datetimeFigureOut">
              <a:rPr lang="ko-KR" altLang="en-US" smtClean="0"/>
              <a:pPr/>
              <a:t>2024-11-21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7A768-E1EE-4069-AAC5-49F7F97F841E}" type="slidenum">
              <a:rPr lang="ko-KR" altLang="en-US" smtClean="0"/>
              <a:pPr/>
              <a:t>‹№›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248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F717D-5B63-48E7-8E90-E9529790C826}" type="datetimeFigureOut">
              <a:rPr lang="ko-KR" altLang="en-US" smtClean="0"/>
              <a:pPr/>
              <a:t>2024-11-21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3784A3-40D8-48F6-BE9C-B857E15F681B}" type="slidenum">
              <a:rPr lang="ko-KR" altLang="en-US" smtClean="0"/>
              <a:pPr/>
              <a:t>‹№›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4869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002-KIMS BUSINESS\007-02-Fullslidesppt-Contents\20161206\02-\color-pencil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5036"/>
            <a:ext cx="6858000" cy="2188464"/>
          </a:xfrm>
          <a:prstGeom prst="rect">
            <a:avLst/>
          </a:prstGeom>
          <a:solidFill>
            <a:schemeClr val="bg1"/>
          </a:solidFill>
          <a:extLst/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815724"/>
            <a:ext cx="6858000" cy="58696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3600" b="1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Your Presentation Name Here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11" y="1402688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accent3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16273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WIN7\Downloads\color-1305606_1920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50" b="7734"/>
          <a:stretch/>
        </p:blipFill>
        <p:spPr bwMode="auto">
          <a:xfrm>
            <a:off x="0" y="0"/>
            <a:ext cx="6858000" cy="3340100"/>
          </a:xfrm>
          <a:prstGeom prst="rect">
            <a:avLst/>
          </a:prstGeom>
          <a:solidFill>
            <a:srgbClr val="FE51C2"/>
          </a:solidFill>
          <a:extLst/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794745"/>
            <a:ext cx="6858000" cy="57606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1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11" y="4370808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92247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002-KIMS BUSINESS\007-02-Fullslidesppt-Contents\20161206\02-\blue-pencil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" y="2859782"/>
            <a:ext cx="2900872" cy="228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12676" y="483518"/>
            <a:ext cx="1944216" cy="122413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12676" y="1707654"/>
            <a:ext cx="1944216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</a:t>
            </a:r>
          </a:p>
          <a:p>
            <a:pPr lvl="0"/>
            <a:r>
              <a:rPr lang="en-US" altLang="ko-KR" dirty="0"/>
              <a:t>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12904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6858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45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 userDrawn="1"/>
        </p:nvSpPr>
        <p:spPr>
          <a:xfrm>
            <a:off x="2862455" y="2514209"/>
            <a:ext cx="972109" cy="2648247"/>
          </a:xfrm>
          <a:custGeom>
            <a:avLst/>
            <a:gdLst>
              <a:gd name="connsiteX0" fmla="*/ 1847850 w 3571875"/>
              <a:gd name="connsiteY0" fmla="*/ 6791325 h 6791325"/>
              <a:gd name="connsiteX1" fmla="*/ 3571875 w 3571875"/>
              <a:gd name="connsiteY1" fmla="*/ 6781800 h 6791325"/>
              <a:gd name="connsiteX2" fmla="*/ 2514600 w 3571875"/>
              <a:gd name="connsiteY2" fmla="*/ 3819525 h 6791325"/>
              <a:gd name="connsiteX3" fmla="*/ 2390775 w 3571875"/>
              <a:gd name="connsiteY3" fmla="*/ 3267075 h 6791325"/>
              <a:gd name="connsiteX4" fmla="*/ 2752725 w 3571875"/>
              <a:gd name="connsiteY4" fmla="*/ 2162175 h 6791325"/>
              <a:gd name="connsiteX5" fmla="*/ 3390900 w 3571875"/>
              <a:gd name="connsiteY5" fmla="*/ 1247775 h 6791325"/>
              <a:gd name="connsiteX6" fmla="*/ 3209925 w 3571875"/>
              <a:gd name="connsiteY6" fmla="*/ 1133475 h 6791325"/>
              <a:gd name="connsiteX7" fmla="*/ 2543175 w 3571875"/>
              <a:gd name="connsiteY7" fmla="*/ 1857375 h 6791325"/>
              <a:gd name="connsiteX8" fmla="*/ 2371725 w 3571875"/>
              <a:gd name="connsiteY8" fmla="*/ 1752600 h 6791325"/>
              <a:gd name="connsiteX9" fmla="*/ 2771775 w 3571875"/>
              <a:gd name="connsiteY9" fmla="*/ 390525 h 6791325"/>
              <a:gd name="connsiteX10" fmla="*/ 2486025 w 3571875"/>
              <a:gd name="connsiteY10" fmla="*/ 295275 h 6791325"/>
              <a:gd name="connsiteX11" fmla="*/ 2124075 w 3571875"/>
              <a:gd name="connsiteY11" fmla="*/ 1609725 h 6791325"/>
              <a:gd name="connsiteX12" fmla="*/ 1971675 w 3571875"/>
              <a:gd name="connsiteY12" fmla="*/ 1495425 h 6791325"/>
              <a:gd name="connsiteX13" fmla="*/ 1990725 w 3571875"/>
              <a:gd name="connsiteY13" fmla="*/ 0 h 6791325"/>
              <a:gd name="connsiteX14" fmla="*/ 1790700 w 3571875"/>
              <a:gd name="connsiteY14" fmla="*/ 66675 h 6791325"/>
              <a:gd name="connsiteX15" fmla="*/ 1724025 w 3571875"/>
              <a:gd name="connsiteY15" fmla="*/ 1514475 h 6791325"/>
              <a:gd name="connsiteX16" fmla="*/ 1524000 w 3571875"/>
              <a:gd name="connsiteY16" fmla="*/ 1504950 h 6791325"/>
              <a:gd name="connsiteX17" fmla="*/ 1352550 w 3571875"/>
              <a:gd name="connsiteY17" fmla="*/ 123825 h 6791325"/>
              <a:gd name="connsiteX18" fmla="*/ 1171575 w 3571875"/>
              <a:gd name="connsiteY18" fmla="*/ 123825 h 6791325"/>
              <a:gd name="connsiteX19" fmla="*/ 1219200 w 3571875"/>
              <a:gd name="connsiteY19" fmla="*/ 1638300 h 6791325"/>
              <a:gd name="connsiteX20" fmla="*/ 1057275 w 3571875"/>
              <a:gd name="connsiteY20" fmla="*/ 2190750 h 6791325"/>
              <a:gd name="connsiteX21" fmla="*/ 800100 w 3571875"/>
              <a:gd name="connsiteY21" fmla="*/ 2247900 h 6791325"/>
              <a:gd name="connsiteX22" fmla="*/ 85725 w 3571875"/>
              <a:gd name="connsiteY22" fmla="*/ 1733550 h 6791325"/>
              <a:gd name="connsiteX23" fmla="*/ 0 w 3571875"/>
              <a:gd name="connsiteY23" fmla="*/ 2038350 h 6791325"/>
              <a:gd name="connsiteX24" fmla="*/ 609600 w 3571875"/>
              <a:gd name="connsiteY24" fmla="*/ 2743200 h 6791325"/>
              <a:gd name="connsiteX25" fmla="*/ 1238250 w 3571875"/>
              <a:gd name="connsiteY25" fmla="*/ 3476625 h 6791325"/>
              <a:gd name="connsiteX26" fmla="*/ 1457325 w 3571875"/>
              <a:gd name="connsiteY26" fmla="*/ 4010025 h 6791325"/>
              <a:gd name="connsiteX27" fmla="*/ 1847850 w 3571875"/>
              <a:gd name="connsiteY27" fmla="*/ 6791325 h 6791325"/>
              <a:gd name="connsiteX0" fmla="*/ 1889034 w 3613059"/>
              <a:gd name="connsiteY0" fmla="*/ 6791325 h 6791325"/>
              <a:gd name="connsiteX1" fmla="*/ 3613059 w 3613059"/>
              <a:gd name="connsiteY1" fmla="*/ 6781800 h 6791325"/>
              <a:gd name="connsiteX2" fmla="*/ 2555784 w 3613059"/>
              <a:gd name="connsiteY2" fmla="*/ 3819525 h 6791325"/>
              <a:gd name="connsiteX3" fmla="*/ 2431959 w 3613059"/>
              <a:gd name="connsiteY3" fmla="*/ 3267075 h 6791325"/>
              <a:gd name="connsiteX4" fmla="*/ 2793909 w 3613059"/>
              <a:gd name="connsiteY4" fmla="*/ 2162175 h 6791325"/>
              <a:gd name="connsiteX5" fmla="*/ 3432084 w 3613059"/>
              <a:gd name="connsiteY5" fmla="*/ 1247775 h 6791325"/>
              <a:gd name="connsiteX6" fmla="*/ 3251109 w 3613059"/>
              <a:gd name="connsiteY6" fmla="*/ 1133475 h 6791325"/>
              <a:gd name="connsiteX7" fmla="*/ 2584359 w 3613059"/>
              <a:gd name="connsiteY7" fmla="*/ 1857375 h 6791325"/>
              <a:gd name="connsiteX8" fmla="*/ 2412909 w 3613059"/>
              <a:gd name="connsiteY8" fmla="*/ 1752600 h 6791325"/>
              <a:gd name="connsiteX9" fmla="*/ 2812959 w 3613059"/>
              <a:gd name="connsiteY9" fmla="*/ 390525 h 6791325"/>
              <a:gd name="connsiteX10" fmla="*/ 2527209 w 3613059"/>
              <a:gd name="connsiteY10" fmla="*/ 295275 h 6791325"/>
              <a:gd name="connsiteX11" fmla="*/ 2165259 w 3613059"/>
              <a:gd name="connsiteY11" fmla="*/ 1609725 h 6791325"/>
              <a:gd name="connsiteX12" fmla="*/ 2012859 w 3613059"/>
              <a:gd name="connsiteY12" fmla="*/ 1495425 h 6791325"/>
              <a:gd name="connsiteX13" fmla="*/ 2031909 w 3613059"/>
              <a:gd name="connsiteY13" fmla="*/ 0 h 6791325"/>
              <a:gd name="connsiteX14" fmla="*/ 1831884 w 3613059"/>
              <a:gd name="connsiteY14" fmla="*/ 66675 h 6791325"/>
              <a:gd name="connsiteX15" fmla="*/ 1765209 w 3613059"/>
              <a:gd name="connsiteY15" fmla="*/ 1514475 h 6791325"/>
              <a:gd name="connsiteX16" fmla="*/ 1565184 w 3613059"/>
              <a:gd name="connsiteY16" fmla="*/ 1504950 h 6791325"/>
              <a:gd name="connsiteX17" fmla="*/ 1393734 w 3613059"/>
              <a:gd name="connsiteY17" fmla="*/ 123825 h 6791325"/>
              <a:gd name="connsiteX18" fmla="*/ 1212759 w 3613059"/>
              <a:gd name="connsiteY18" fmla="*/ 123825 h 6791325"/>
              <a:gd name="connsiteX19" fmla="*/ 1260384 w 3613059"/>
              <a:gd name="connsiteY19" fmla="*/ 1638300 h 6791325"/>
              <a:gd name="connsiteX20" fmla="*/ 1098459 w 3613059"/>
              <a:gd name="connsiteY20" fmla="*/ 2190750 h 6791325"/>
              <a:gd name="connsiteX21" fmla="*/ 841284 w 3613059"/>
              <a:gd name="connsiteY21" fmla="*/ 2247900 h 6791325"/>
              <a:gd name="connsiteX22" fmla="*/ 126909 w 3613059"/>
              <a:gd name="connsiteY22" fmla="*/ 1733550 h 6791325"/>
              <a:gd name="connsiteX23" fmla="*/ 41184 w 3613059"/>
              <a:gd name="connsiteY23" fmla="*/ 2038350 h 6791325"/>
              <a:gd name="connsiteX24" fmla="*/ 650784 w 3613059"/>
              <a:gd name="connsiteY24" fmla="*/ 2743200 h 6791325"/>
              <a:gd name="connsiteX25" fmla="*/ 1279434 w 3613059"/>
              <a:gd name="connsiteY25" fmla="*/ 3476625 h 6791325"/>
              <a:gd name="connsiteX26" fmla="*/ 1498509 w 3613059"/>
              <a:gd name="connsiteY26" fmla="*/ 4010025 h 6791325"/>
              <a:gd name="connsiteX27" fmla="*/ 1889034 w 3613059"/>
              <a:gd name="connsiteY27" fmla="*/ 6791325 h 6791325"/>
              <a:gd name="connsiteX0" fmla="*/ 1872461 w 3596486"/>
              <a:gd name="connsiteY0" fmla="*/ 6791325 h 6791325"/>
              <a:gd name="connsiteX1" fmla="*/ 3596486 w 3596486"/>
              <a:gd name="connsiteY1" fmla="*/ 6781800 h 6791325"/>
              <a:gd name="connsiteX2" fmla="*/ 2539211 w 3596486"/>
              <a:gd name="connsiteY2" fmla="*/ 3819525 h 6791325"/>
              <a:gd name="connsiteX3" fmla="*/ 2415386 w 3596486"/>
              <a:gd name="connsiteY3" fmla="*/ 3267075 h 6791325"/>
              <a:gd name="connsiteX4" fmla="*/ 2777336 w 3596486"/>
              <a:gd name="connsiteY4" fmla="*/ 2162175 h 6791325"/>
              <a:gd name="connsiteX5" fmla="*/ 3415511 w 3596486"/>
              <a:gd name="connsiteY5" fmla="*/ 1247775 h 6791325"/>
              <a:gd name="connsiteX6" fmla="*/ 3234536 w 3596486"/>
              <a:gd name="connsiteY6" fmla="*/ 1133475 h 6791325"/>
              <a:gd name="connsiteX7" fmla="*/ 2567786 w 3596486"/>
              <a:gd name="connsiteY7" fmla="*/ 1857375 h 6791325"/>
              <a:gd name="connsiteX8" fmla="*/ 2396336 w 3596486"/>
              <a:gd name="connsiteY8" fmla="*/ 1752600 h 6791325"/>
              <a:gd name="connsiteX9" fmla="*/ 2796386 w 3596486"/>
              <a:gd name="connsiteY9" fmla="*/ 390525 h 6791325"/>
              <a:gd name="connsiteX10" fmla="*/ 2510636 w 3596486"/>
              <a:gd name="connsiteY10" fmla="*/ 295275 h 6791325"/>
              <a:gd name="connsiteX11" fmla="*/ 2148686 w 3596486"/>
              <a:gd name="connsiteY11" fmla="*/ 1609725 h 6791325"/>
              <a:gd name="connsiteX12" fmla="*/ 1996286 w 3596486"/>
              <a:gd name="connsiteY12" fmla="*/ 1495425 h 6791325"/>
              <a:gd name="connsiteX13" fmla="*/ 2015336 w 3596486"/>
              <a:gd name="connsiteY13" fmla="*/ 0 h 6791325"/>
              <a:gd name="connsiteX14" fmla="*/ 1815311 w 3596486"/>
              <a:gd name="connsiteY14" fmla="*/ 66675 h 6791325"/>
              <a:gd name="connsiteX15" fmla="*/ 1748636 w 3596486"/>
              <a:gd name="connsiteY15" fmla="*/ 1514475 h 6791325"/>
              <a:gd name="connsiteX16" fmla="*/ 1548611 w 3596486"/>
              <a:gd name="connsiteY16" fmla="*/ 1504950 h 6791325"/>
              <a:gd name="connsiteX17" fmla="*/ 1377161 w 3596486"/>
              <a:gd name="connsiteY17" fmla="*/ 123825 h 6791325"/>
              <a:gd name="connsiteX18" fmla="*/ 1196186 w 3596486"/>
              <a:gd name="connsiteY18" fmla="*/ 123825 h 6791325"/>
              <a:gd name="connsiteX19" fmla="*/ 1243811 w 3596486"/>
              <a:gd name="connsiteY19" fmla="*/ 1638300 h 6791325"/>
              <a:gd name="connsiteX20" fmla="*/ 1081886 w 3596486"/>
              <a:gd name="connsiteY20" fmla="*/ 2190750 h 6791325"/>
              <a:gd name="connsiteX21" fmla="*/ 824711 w 3596486"/>
              <a:gd name="connsiteY21" fmla="*/ 2247900 h 6791325"/>
              <a:gd name="connsiteX22" fmla="*/ 110336 w 3596486"/>
              <a:gd name="connsiteY22" fmla="*/ 1733550 h 6791325"/>
              <a:gd name="connsiteX23" fmla="*/ 76998 w 3596486"/>
              <a:gd name="connsiteY23" fmla="*/ 2038350 h 6791325"/>
              <a:gd name="connsiteX24" fmla="*/ 634211 w 3596486"/>
              <a:gd name="connsiteY24" fmla="*/ 2743200 h 6791325"/>
              <a:gd name="connsiteX25" fmla="*/ 1262861 w 3596486"/>
              <a:gd name="connsiteY25" fmla="*/ 3476625 h 6791325"/>
              <a:gd name="connsiteX26" fmla="*/ 1481936 w 3596486"/>
              <a:gd name="connsiteY26" fmla="*/ 4010025 h 6791325"/>
              <a:gd name="connsiteX27" fmla="*/ 1872461 w 3596486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2170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874084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178884 w 3693484"/>
              <a:gd name="connsiteY20" fmla="*/ 21907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902659 w 3693484"/>
              <a:gd name="connsiteY20" fmla="*/ 2247900 h 6791325"/>
              <a:gd name="connsiteX21" fmla="*/ 207334 w 3693484"/>
              <a:gd name="connsiteY21" fmla="*/ 1733550 h 6791325"/>
              <a:gd name="connsiteX22" fmla="*/ 173996 w 3693484"/>
              <a:gd name="connsiteY22" fmla="*/ 2038350 h 6791325"/>
              <a:gd name="connsiteX23" fmla="*/ 731209 w 3693484"/>
              <a:gd name="connsiteY23" fmla="*/ 2743200 h 6791325"/>
              <a:gd name="connsiteX24" fmla="*/ 1359859 w 3693484"/>
              <a:gd name="connsiteY24" fmla="*/ 3476625 h 6791325"/>
              <a:gd name="connsiteX25" fmla="*/ 1578934 w 3693484"/>
              <a:gd name="connsiteY25" fmla="*/ 4010025 h 6791325"/>
              <a:gd name="connsiteX26" fmla="*/ 1969459 w 3693484"/>
              <a:gd name="connsiteY26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74133 w 3693484"/>
              <a:gd name="connsiteY20" fmla="*/ 1924050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40809 w 3693484"/>
              <a:gd name="connsiteY19" fmla="*/ 163830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474159 w 3693484"/>
              <a:gd name="connsiteY17" fmla="*/ 123825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293184 w 3693484"/>
              <a:gd name="connsiteY18" fmla="*/ 1238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88459 w 3693484"/>
              <a:gd name="connsiteY17" fmla="*/ 4000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45609 w 3693484"/>
              <a:gd name="connsiteY16" fmla="*/ 1504950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717047 w 3693484"/>
              <a:gd name="connsiteY16" fmla="*/ 1547812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845634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88472 w 3693484"/>
              <a:gd name="connsiteY16" fmla="*/ 15430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14475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912309 w 3693484"/>
              <a:gd name="connsiteY14" fmla="*/ 66675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791325 h 6791325"/>
              <a:gd name="connsiteX1" fmla="*/ 3693484 w 3693484"/>
              <a:gd name="connsiteY1" fmla="*/ 6781800 h 6791325"/>
              <a:gd name="connsiteX2" fmla="*/ 2636209 w 3693484"/>
              <a:gd name="connsiteY2" fmla="*/ 3819525 h 6791325"/>
              <a:gd name="connsiteX3" fmla="*/ 2512384 w 3693484"/>
              <a:gd name="connsiteY3" fmla="*/ 3267075 h 6791325"/>
              <a:gd name="connsiteX4" fmla="*/ 2874334 w 3693484"/>
              <a:gd name="connsiteY4" fmla="*/ 2162175 h 6791325"/>
              <a:gd name="connsiteX5" fmla="*/ 3512509 w 3693484"/>
              <a:gd name="connsiteY5" fmla="*/ 1247775 h 6791325"/>
              <a:gd name="connsiteX6" fmla="*/ 3331534 w 3693484"/>
              <a:gd name="connsiteY6" fmla="*/ 1133475 h 6791325"/>
              <a:gd name="connsiteX7" fmla="*/ 2664784 w 3693484"/>
              <a:gd name="connsiteY7" fmla="*/ 1857375 h 6791325"/>
              <a:gd name="connsiteX8" fmla="*/ 2493334 w 3693484"/>
              <a:gd name="connsiteY8" fmla="*/ 1752600 h 6791325"/>
              <a:gd name="connsiteX9" fmla="*/ 2893384 w 3693484"/>
              <a:gd name="connsiteY9" fmla="*/ 390525 h 6791325"/>
              <a:gd name="connsiteX10" fmla="*/ 2607634 w 3693484"/>
              <a:gd name="connsiteY10" fmla="*/ 295275 h 6791325"/>
              <a:gd name="connsiteX11" fmla="*/ 2245684 w 3693484"/>
              <a:gd name="connsiteY11" fmla="*/ 1609725 h 6791325"/>
              <a:gd name="connsiteX12" fmla="*/ 2093284 w 3693484"/>
              <a:gd name="connsiteY12" fmla="*/ 1495425 h 6791325"/>
              <a:gd name="connsiteX13" fmla="*/ 2112334 w 3693484"/>
              <a:gd name="connsiteY13" fmla="*/ 0 h 6791325"/>
              <a:gd name="connsiteX14" fmla="*/ 1878971 w 3693484"/>
              <a:gd name="connsiteY14" fmla="*/ 109538 h 6791325"/>
              <a:gd name="connsiteX15" fmla="*/ 1798009 w 3693484"/>
              <a:gd name="connsiteY15" fmla="*/ 1500188 h 6791325"/>
              <a:gd name="connsiteX16" fmla="*/ 1674184 w 3693484"/>
              <a:gd name="connsiteY16" fmla="*/ 1504949 h 6791325"/>
              <a:gd name="connsiteX17" fmla="*/ 1593221 w 3693484"/>
              <a:gd name="connsiteY17" fmla="*/ 323850 h 6791325"/>
              <a:gd name="connsiteX18" fmla="*/ 1307472 w 3693484"/>
              <a:gd name="connsiteY18" fmla="*/ 314325 h 6791325"/>
              <a:gd name="connsiteX19" fmla="*/ 1312234 w 3693484"/>
              <a:gd name="connsiteY19" fmla="*/ 1581150 h 6791325"/>
              <a:gd name="connsiteX20" fmla="*/ 1259846 w 3693484"/>
              <a:gd name="connsiteY20" fmla="*/ 1971675 h 6791325"/>
              <a:gd name="connsiteX21" fmla="*/ 902659 w 3693484"/>
              <a:gd name="connsiteY21" fmla="*/ 2247900 h 6791325"/>
              <a:gd name="connsiteX22" fmla="*/ 207334 w 3693484"/>
              <a:gd name="connsiteY22" fmla="*/ 1733550 h 6791325"/>
              <a:gd name="connsiteX23" fmla="*/ 173996 w 3693484"/>
              <a:gd name="connsiteY23" fmla="*/ 2038350 h 6791325"/>
              <a:gd name="connsiteX24" fmla="*/ 731209 w 3693484"/>
              <a:gd name="connsiteY24" fmla="*/ 2743200 h 6791325"/>
              <a:gd name="connsiteX25" fmla="*/ 1359859 w 3693484"/>
              <a:gd name="connsiteY25" fmla="*/ 3476625 h 6791325"/>
              <a:gd name="connsiteX26" fmla="*/ 1578934 w 3693484"/>
              <a:gd name="connsiteY26" fmla="*/ 4010025 h 6791325"/>
              <a:gd name="connsiteX27" fmla="*/ 1969459 w 3693484"/>
              <a:gd name="connsiteY27" fmla="*/ 6791325 h 6791325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093284 w 3693484"/>
              <a:gd name="connsiteY12" fmla="*/ 1395413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79009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691313 h 6691313"/>
              <a:gd name="connsiteX1" fmla="*/ 3693484 w 3693484"/>
              <a:gd name="connsiteY1" fmla="*/ 6681788 h 6691313"/>
              <a:gd name="connsiteX2" fmla="*/ 2636209 w 3693484"/>
              <a:gd name="connsiteY2" fmla="*/ 3719513 h 6691313"/>
              <a:gd name="connsiteX3" fmla="*/ 2512384 w 3693484"/>
              <a:gd name="connsiteY3" fmla="*/ 3167063 h 6691313"/>
              <a:gd name="connsiteX4" fmla="*/ 2874334 w 3693484"/>
              <a:gd name="connsiteY4" fmla="*/ 2062163 h 6691313"/>
              <a:gd name="connsiteX5" fmla="*/ 3512509 w 3693484"/>
              <a:gd name="connsiteY5" fmla="*/ 1147763 h 6691313"/>
              <a:gd name="connsiteX6" fmla="*/ 3331534 w 3693484"/>
              <a:gd name="connsiteY6" fmla="*/ 1033463 h 6691313"/>
              <a:gd name="connsiteX7" fmla="*/ 2664784 w 3693484"/>
              <a:gd name="connsiteY7" fmla="*/ 1757363 h 6691313"/>
              <a:gd name="connsiteX8" fmla="*/ 2493334 w 3693484"/>
              <a:gd name="connsiteY8" fmla="*/ 1652588 h 6691313"/>
              <a:gd name="connsiteX9" fmla="*/ 2893384 w 3693484"/>
              <a:gd name="connsiteY9" fmla="*/ 290513 h 6691313"/>
              <a:gd name="connsiteX10" fmla="*/ 2607634 w 3693484"/>
              <a:gd name="connsiteY10" fmla="*/ 195263 h 6691313"/>
              <a:gd name="connsiteX11" fmla="*/ 2245684 w 3693484"/>
              <a:gd name="connsiteY11" fmla="*/ 1509713 h 6691313"/>
              <a:gd name="connsiteX12" fmla="*/ 2131384 w 3693484"/>
              <a:gd name="connsiteY12" fmla="*/ 1443038 h 6691313"/>
              <a:gd name="connsiteX13" fmla="*/ 2193297 w 3693484"/>
              <a:gd name="connsiteY13" fmla="*/ 0 h 6691313"/>
              <a:gd name="connsiteX14" fmla="*/ 1878971 w 3693484"/>
              <a:gd name="connsiteY14" fmla="*/ 9526 h 6691313"/>
              <a:gd name="connsiteX15" fmla="*/ 1798009 w 3693484"/>
              <a:gd name="connsiteY15" fmla="*/ 1400176 h 6691313"/>
              <a:gd name="connsiteX16" fmla="*/ 1674184 w 3693484"/>
              <a:gd name="connsiteY16" fmla="*/ 1404937 h 6691313"/>
              <a:gd name="connsiteX17" fmla="*/ 1593221 w 3693484"/>
              <a:gd name="connsiteY17" fmla="*/ 223838 h 6691313"/>
              <a:gd name="connsiteX18" fmla="*/ 1307472 w 3693484"/>
              <a:gd name="connsiteY18" fmla="*/ 214313 h 6691313"/>
              <a:gd name="connsiteX19" fmla="*/ 1312234 w 3693484"/>
              <a:gd name="connsiteY19" fmla="*/ 1481138 h 6691313"/>
              <a:gd name="connsiteX20" fmla="*/ 1259846 w 3693484"/>
              <a:gd name="connsiteY20" fmla="*/ 1871663 h 6691313"/>
              <a:gd name="connsiteX21" fmla="*/ 902659 w 3693484"/>
              <a:gd name="connsiteY21" fmla="*/ 2147888 h 6691313"/>
              <a:gd name="connsiteX22" fmla="*/ 207334 w 3693484"/>
              <a:gd name="connsiteY22" fmla="*/ 1633538 h 6691313"/>
              <a:gd name="connsiteX23" fmla="*/ 173996 w 3693484"/>
              <a:gd name="connsiteY23" fmla="*/ 1938338 h 6691313"/>
              <a:gd name="connsiteX24" fmla="*/ 731209 w 3693484"/>
              <a:gd name="connsiteY24" fmla="*/ 2643188 h 6691313"/>
              <a:gd name="connsiteX25" fmla="*/ 1359859 w 3693484"/>
              <a:gd name="connsiteY25" fmla="*/ 3376613 h 6691313"/>
              <a:gd name="connsiteX26" fmla="*/ 1578934 w 3693484"/>
              <a:gd name="connsiteY26" fmla="*/ 3910013 h 6691313"/>
              <a:gd name="connsiteX27" fmla="*/ 1969459 w 3693484"/>
              <a:gd name="connsiteY27" fmla="*/ 6691313 h 6691313"/>
              <a:gd name="connsiteX0" fmla="*/ 1969459 w 3693484"/>
              <a:gd name="connsiteY0" fmla="*/ 6814105 h 6814105"/>
              <a:gd name="connsiteX1" fmla="*/ 3693484 w 3693484"/>
              <a:gd name="connsiteY1" fmla="*/ 6804580 h 6814105"/>
              <a:gd name="connsiteX2" fmla="*/ 2636209 w 3693484"/>
              <a:gd name="connsiteY2" fmla="*/ 3842305 h 6814105"/>
              <a:gd name="connsiteX3" fmla="*/ 2512384 w 3693484"/>
              <a:gd name="connsiteY3" fmla="*/ 3289855 h 6814105"/>
              <a:gd name="connsiteX4" fmla="*/ 2874334 w 3693484"/>
              <a:gd name="connsiteY4" fmla="*/ 2184955 h 6814105"/>
              <a:gd name="connsiteX5" fmla="*/ 3512509 w 3693484"/>
              <a:gd name="connsiteY5" fmla="*/ 1270555 h 6814105"/>
              <a:gd name="connsiteX6" fmla="*/ 3331534 w 3693484"/>
              <a:gd name="connsiteY6" fmla="*/ 1156255 h 6814105"/>
              <a:gd name="connsiteX7" fmla="*/ 2664784 w 3693484"/>
              <a:gd name="connsiteY7" fmla="*/ 1880155 h 6814105"/>
              <a:gd name="connsiteX8" fmla="*/ 2493334 w 3693484"/>
              <a:gd name="connsiteY8" fmla="*/ 1775380 h 6814105"/>
              <a:gd name="connsiteX9" fmla="*/ 2893384 w 3693484"/>
              <a:gd name="connsiteY9" fmla="*/ 413305 h 6814105"/>
              <a:gd name="connsiteX10" fmla="*/ 2607634 w 3693484"/>
              <a:gd name="connsiteY10" fmla="*/ 318055 h 6814105"/>
              <a:gd name="connsiteX11" fmla="*/ 2245684 w 3693484"/>
              <a:gd name="connsiteY11" fmla="*/ 1632505 h 6814105"/>
              <a:gd name="connsiteX12" fmla="*/ 2131384 w 3693484"/>
              <a:gd name="connsiteY12" fmla="*/ 1565830 h 6814105"/>
              <a:gd name="connsiteX13" fmla="*/ 2193297 w 3693484"/>
              <a:gd name="connsiteY13" fmla="*/ 122792 h 6814105"/>
              <a:gd name="connsiteX14" fmla="*/ 1878971 w 3693484"/>
              <a:gd name="connsiteY14" fmla="*/ 132318 h 6814105"/>
              <a:gd name="connsiteX15" fmla="*/ 1798009 w 3693484"/>
              <a:gd name="connsiteY15" fmla="*/ 1522968 h 6814105"/>
              <a:gd name="connsiteX16" fmla="*/ 1674184 w 3693484"/>
              <a:gd name="connsiteY16" fmla="*/ 1527729 h 6814105"/>
              <a:gd name="connsiteX17" fmla="*/ 1593221 w 3693484"/>
              <a:gd name="connsiteY17" fmla="*/ 346630 h 6814105"/>
              <a:gd name="connsiteX18" fmla="*/ 1307472 w 3693484"/>
              <a:gd name="connsiteY18" fmla="*/ 337105 h 6814105"/>
              <a:gd name="connsiteX19" fmla="*/ 1312234 w 3693484"/>
              <a:gd name="connsiteY19" fmla="*/ 1603930 h 6814105"/>
              <a:gd name="connsiteX20" fmla="*/ 1259846 w 3693484"/>
              <a:gd name="connsiteY20" fmla="*/ 1994455 h 6814105"/>
              <a:gd name="connsiteX21" fmla="*/ 902659 w 3693484"/>
              <a:gd name="connsiteY21" fmla="*/ 2270680 h 6814105"/>
              <a:gd name="connsiteX22" fmla="*/ 207334 w 3693484"/>
              <a:gd name="connsiteY22" fmla="*/ 1756330 h 6814105"/>
              <a:gd name="connsiteX23" fmla="*/ 173996 w 3693484"/>
              <a:gd name="connsiteY23" fmla="*/ 2061130 h 6814105"/>
              <a:gd name="connsiteX24" fmla="*/ 731209 w 3693484"/>
              <a:gd name="connsiteY24" fmla="*/ 2765980 h 6814105"/>
              <a:gd name="connsiteX25" fmla="*/ 1359859 w 3693484"/>
              <a:gd name="connsiteY25" fmla="*/ 3499405 h 6814105"/>
              <a:gd name="connsiteX26" fmla="*/ 1578934 w 3693484"/>
              <a:gd name="connsiteY26" fmla="*/ 4032805 h 6814105"/>
              <a:gd name="connsiteX27" fmla="*/ 1969459 w 3693484"/>
              <a:gd name="connsiteY27" fmla="*/ 6814105 h 6814105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45684 w 3693484"/>
              <a:gd name="connsiteY11" fmla="*/ 1663910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07634 w 3693484"/>
              <a:gd name="connsiteY10" fmla="*/ 349460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621922 w 3693484"/>
              <a:gd name="connsiteY10" fmla="*/ 401847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93384 w 3693484"/>
              <a:gd name="connsiteY9" fmla="*/ 444710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493334 w 3693484"/>
              <a:gd name="connsiteY8" fmla="*/ 1806785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64784 w 3693484"/>
              <a:gd name="connsiteY7" fmla="*/ 1911560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598109 w 3693484"/>
              <a:gd name="connsiteY7" fmla="*/ 18496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21909 w 3693484"/>
              <a:gd name="connsiteY8" fmla="*/ 1792497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925847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331534 w 3693484"/>
              <a:gd name="connsiteY6" fmla="*/ 1187660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74334 w 3693484"/>
              <a:gd name="connsiteY4" fmla="*/ 221636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64809 w 3693484"/>
              <a:gd name="connsiteY4" fmla="*/ 2197310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883859 w 3693484"/>
              <a:gd name="connsiteY4" fmla="*/ 2092535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21959 w 3693484"/>
              <a:gd name="connsiteY4" fmla="*/ 2097298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902909 w 3693484"/>
              <a:gd name="connsiteY4" fmla="*/ 2092536 h 6845510"/>
              <a:gd name="connsiteX5" fmla="*/ 3512509 w 3693484"/>
              <a:gd name="connsiteY5" fmla="*/ 1301960 h 6845510"/>
              <a:gd name="connsiteX6" fmla="*/ 3298197 w 3693484"/>
              <a:gd name="connsiteY6" fmla="*/ 1178135 h 6845510"/>
              <a:gd name="connsiteX7" fmla="*/ 2607634 w 3693484"/>
              <a:gd name="connsiteY7" fmla="*/ 1878222 h 6845510"/>
              <a:gd name="connsiteX8" fmla="*/ 2531434 w 3693484"/>
              <a:gd name="connsiteY8" fmla="*/ 1821072 h 6845510"/>
              <a:gd name="connsiteX9" fmla="*/ 2874334 w 3693484"/>
              <a:gd name="connsiteY9" fmla="*/ 563772 h 6845510"/>
              <a:gd name="connsiteX10" fmla="*/ 2598109 w 3693484"/>
              <a:gd name="connsiteY10" fmla="*/ 397084 h 6845510"/>
              <a:gd name="connsiteX11" fmla="*/ 2207584 w 3693484"/>
              <a:gd name="connsiteY11" fmla="*/ 1659147 h 6845510"/>
              <a:gd name="connsiteX12" fmla="*/ 2131384 w 3693484"/>
              <a:gd name="connsiteY12" fmla="*/ 1597235 h 6845510"/>
              <a:gd name="connsiteX13" fmla="*/ 2193297 w 3693484"/>
              <a:gd name="connsiteY13" fmla="*/ 154197 h 6845510"/>
              <a:gd name="connsiteX14" fmla="*/ 1878971 w 3693484"/>
              <a:gd name="connsiteY14" fmla="*/ 163723 h 6845510"/>
              <a:gd name="connsiteX15" fmla="*/ 1798009 w 3693484"/>
              <a:gd name="connsiteY15" fmla="*/ 1554373 h 6845510"/>
              <a:gd name="connsiteX16" fmla="*/ 1674184 w 3693484"/>
              <a:gd name="connsiteY16" fmla="*/ 1559134 h 6845510"/>
              <a:gd name="connsiteX17" fmla="*/ 1593221 w 3693484"/>
              <a:gd name="connsiteY17" fmla="*/ 378035 h 6845510"/>
              <a:gd name="connsiteX18" fmla="*/ 1307472 w 3693484"/>
              <a:gd name="connsiteY18" fmla="*/ 368510 h 6845510"/>
              <a:gd name="connsiteX19" fmla="*/ 1312234 w 3693484"/>
              <a:gd name="connsiteY19" fmla="*/ 1635335 h 6845510"/>
              <a:gd name="connsiteX20" fmla="*/ 1259846 w 3693484"/>
              <a:gd name="connsiteY20" fmla="*/ 2025860 h 6845510"/>
              <a:gd name="connsiteX21" fmla="*/ 902659 w 3693484"/>
              <a:gd name="connsiteY21" fmla="*/ 2302085 h 6845510"/>
              <a:gd name="connsiteX22" fmla="*/ 207334 w 3693484"/>
              <a:gd name="connsiteY22" fmla="*/ 1787735 h 6845510"/>
              <a:gd name="connsiteX23" fmla="*/ 173996 w 3693484"/>
              <a:gd name="connsiteY23" fmla="*/ 2092535 h 6845510"/>
              <a:gd name="connsiteX24" fmla="*/ 731209 w 3693484"/>
              <a:gd name="connsiteY24" fmla="*/ 2797385 h 6845510"/>
              <a:gd name="connsiteX25" fmla="*/ 1359859 w 3693484"/>
              <a:gd name="connsiteY25" fmla="*/ 3530810 h 6845510"/>
              <a:gd name="connsiteX26" fmla="*/ 1578934 w 3693484"/>
              <a:gd name="connsiteY26" fmla="*/ 4064210 h 6845510"/>
              <a:gd name="connsiteX27" fmla="*/ 1969459 w 3693484"/>
              <a:gd name="connsiteY27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2384 w 3693484"/>
              <a:gd name="connsiteY3" fmla="*/ 3321260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902909 w 3693484"/>
              <a:gd name="connsiteY5" fmla="*/ 2092536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5247 w 3693484"/>
              <a:gd name="connsiteY3" fmla="*/ 337364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50508 w 3693484"/>
              <a:gd name="connsiteY4" fmla="*/ 2764048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7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31458 w 3693484"/>
              <a:gd name="connsiteY4" fmla="*/ 27354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50484 w 3693484"/>
              <a:gd name="connsiteY3" fmla="*/ 3354598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36209 w 3693484"/>
              <a:gd name="connsiteY2" fmla="*/ 3873710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31209 w 3693484"/>
              <a:gd name="connsiteY25" fmla="*/ 2797385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21684 w 3693484"/>
              <a:gd name="connsiteY25" fmla="*/ 278786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69309 w 3693484"/>
              <a:gd name="connsiteY25" fmla="*/ 2802147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88433 w 3693484"/>
              <a:gd name="connsiteY26" fmla="*/ 3516523 h 6845510"/>
              <a:gd name="connsiteX27" fmla="*/ 1359859 w 3693484"/>
              <a:gd name="connsiteY27" fmla="*/ 3530810 h 6845510"/>
              <a:gd name="connsiteX28" fmla="*/ 1578934 w 3693484"/>
              <a:gd name="connsiteY28" fmla="*/ 4064210 h 6845510"/>
              <a:gd name="connsiteX29" fmla="*/ 1969459 w 3693484"/>
              <a:gd name="connsiteY29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359859 w 3693484"/>
              <a:gd name="connsiteY26" fmla="*/ 3530810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12247 w 3693484"/>
              <a:gd name="connsiteY26" fmla="*/ 3554623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578934 w 3693484"/>
              <a:gd name="connsiteY27" fmla="*/ 4064210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55259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69459 w 3693484"/>
              <a:gd name="connsiteY0" fmla="*/ 6845510 h 6845510"/>
              <a:gd name="connsiteX1" fmla="*/ 3693484 w 3693484"/>
              <a:gd name="connsiteY1" fmla="*/ 6835985 h 6845510"/>
              <a:gd name="connsiteX2" fmla="*/ 2640971 w 3693484"/>
              <a:gd name="connsiteY2" fmla="*/ 3878472 h 6845510"/>
              <a:gd name="connsiteX3" fmla="*/ 2517146 w 3693484"/>
              <a:gd name="connsiteY3" fmla="*/ 3345073 h 6845510"/>
              <a:gd name="connsiteX4" fmla="*/ 2755270 w 3693484"/>
              <a:gd name="connsiteY4" fmla="*/ 2811673 h 6845510"/>
              <a:gd name="connsiteX5" fmla="*/ 2864809 w 3693484"/>
              <a:gd name="connsiteY5" fmla="*/ 2192548 h 6845510"/>
              <a:gd name="connsiteX6" fmla="*/ 3512509 w 3693484"/>
              <a:gd name="connsiteY6" fmla="*/ 1301960 h 6845510"/>
              <a:gd name="connsiteX7" fmla="*/ 3298197 w 3693484"/>
              <a:gd name="connsiteY7" fmla="*/ 1178135 h 6845510"/>
              <a:gd name="connsiteX8" fmla="*/ 2607634 w 3693484"/>
              <a:gd name="connsiteY8" fmla="*/ 1878222 h 6845510"/>
              <a:gd name="connsiteX9" fmla="*/ 2531434 w 3693484"/>
              <a:gd name="connsiteY9" fmla="*/ 1821072 h 6845510"/>
              <a:gd name="connsiteX10" fmla="*/ 2874334 w 3693484"/>
              <a:gd name="connsiteY10" fmla="*/ 563772 h 6845510"/>
              <a:gd name="connsiteX11" fmla="*/ 2598109 w 3693484"/>
              <a:gd name="connsiteY11" fmla="*/ 397084 h 6845510"/>
              <a:gd name="connsiteX12" fmla="*/ 2207584 w 3693484"/>
              <a:gd name="connsiteY12" fmla="*/ 1659147 h 6845510"/>
              <a:gd name="connsiteX13" fmla="*/ 2131384 w 3693484"/>
              <a:gd name="connsiteY13" fmla="*/ 1597235 h 6845510"/>
              <a:gd name="connsiteX14" fmla="*/ 2193297 w 3693484"/>
              <a:gd name="connsiteY14" fmla="*/ 154197 h 6845510"/>
              <a:gd name="connsiteX15" fmla="*/ 1878971 w 3693484"/>
              <a:gd name="connsiteY15" fmla="*/ 163723 h 6845510"/>
              <a:gd name="connsiteX16" fmla="*/ 1798009 w 3693484"/>
              <a:gd name="connsiteY16" fmla="*/ 1554373 h 6845510"/>
              <a:gd name="connsiteX17" fmla="*/ 1674184 w 3693484"/>
              <a:gd name="connsiteY17" fmla="*/ 1559134 h 6845510"/>
              <a:gd name="connsiteX18" fmla="*/ 1593221 w 3693484"/>
              <a:gd name="connsiteY18" fmla="*/ 378035 h 6845510"/>
              <a:gd name="connsiteX19" fmla="*/ 1307472 w 3693484"/>
              <a:gd name="connsiteY19" fmla="*/ 368510 h 6845510"/>
              <a:gd name="connsiteX20" fmla="*/ 1312234 w 3693484"/>
              <a:gd name="connsiteY20" fmla="*/ 1635335 h 6845510"/>
              <a:gd name="connsiteX21" fmla="*/ 1259846 w 3693484"/>
              <a:gd name="connsiteY21" fmla="*/ 2025860 h 6845510"/>
              <a:gd name="connsiteX22" fmla="*/ 902659 w 3693484"/>
              <a:gd name="connsiteY22" fmla="*/ 2302085 h 6845510"/>
              <a:gd name="connsiteX23" fmla="*/ 207334 w 3693484"/>
              <a:gd name="connsiteY23" fmla="*/ 1787735 h 6845510"/>
              <a:gd name="connsiteX24" fmla="*/ 173996 w 3693484"/>
              <a:gd name="connsiteY24" fmla="*/ 2092535 h 6845510"/>
              <a:gd name="connsiteX25" fmla="*/ 745496 w 3693484"/>
              <a:gd name="connsiteY25" fmla="*/ 2806910 h 6845510"/>
              <a:gd name="connsiteX26" fmla="*/ 1440822 w 3693484"/>
              <a:gd name="connsiteY26" fmla="*/ 3583198 h 6845510"/>
              <a:gd name="connsiteX27" fmla="*/ 1617034 w 3693484"/>
              <a:gd name="connsiteY27" fmla="*/ 4107073 h 6845510"/>
              <a:gd name="connsiteX28" fmla="*/ 1969459 w 3693484"/>
              <a:gd name="connsiteY28" fmla="*/ 6845510 h 6845510"/>
              <a:gd name="connsiteX0" fmla="*/ 1959934 w 3693484"/>
              <a:gd name="connsiteY0" fmla="*/ 6707398 h 6835985"/>
              <a:gd name="connsiteX1" fmla="*/ 3693484 w 3693484"/>
              <a:gd name="connsiteY1" fmla="*/ 6835985 h 6835985"/>
              <a:gd name="connsiteX2" fmla="*/ 2640971 w 3693484"/>
              <a:gd name="connsiteY2" fmla="*/ 3878472 h 6835985"/>
              <a:gd name="connsiteX3" fmla="*/ 2517146 w 3693484"/>
              <a:gd name="connsiteY3" fmla="*/ 3345073 h 6835985"/>
              <a:gd name="connsiteX4" fmla="*/ 2755270 w 3693484"/>
              <a:gd name="connsiteY4" fmla="*/ 2811673 h 6835985"/>
              <a:gd name="connsiteX5" fmla="*/ 2864809 w 3693484"/>
              <a:gd name="connsiteY5" fmla="*/ 2192548 h 6835985"/>
              <a:gd name="connsiteX6" fmla="*/ 3512509 w 3693484"/>
              <a:gd name="connsiteY6" fmla="*/ 1301960 h 6835985"/>
              <a:gd name="connsiteX7" fmla="*/ 3298197 w 3693484"/>
              <a:gd name="connsiteY7" fmla="*/ 1178135 h 6835985"/>
              <a:gd name="connsiteX8" fmla="*/ 2607634 w 3693484"/>
              <a:gd name="connsiteY8" fmla="*/ 1878222 h 6835985"/>
              <a:gd name="connsiteX9" fmla="*/ 2531434 w 3693484"/>
              <a:gd name="connsiteY9" fmla="*/ 1821072 h 6835985"/>
              <a:gd name="connsiteX10" fmla="*/ 2874334 w 3693484"/>
              <a:gd name="connsiteY10" fmla="*/ 563772 h 6835985"/>
              <a:gd name="connsiteX11" fmla="*/ 2598109 w 3693484"/>
              <a:gd name="connsiteY11" fmla="*/ 397084 h 6835985"/>
              <a:gd name="connsiteX12" fmla="*/ 2207584 w 3693484"/>
              <a:gd name="connsiteY12" fmla="*/ 1659147 h 6835985"/>
              <a:gd name="connsiteX13" fmla="*/ 2131384 w 3693484"/>
              <a:gd name="connsiteY13" fmla="*/ 1597235 h 6835985"/>
              <a:gd name="connsiteX14" fmla="*/ 2193297 w 3693484"/>
              <a:gd name="connsiteY14" fmla="*/ 154197 h 6835985"/>
              <a:gd name="connsiteX15" fmla="*/ 1878971 w 3693484"/>
              <a:gd name="connsiteY15" fmla="*/ 163723 h 6835985"/>
              <a:gd name="connsiteX16" fmla="*/ 1798009 w 3693484"/>
              <a:gd name="connsiteY16" fmla="*/ 1554373 h 6835985"/>
              <a:gd name="connsiteX17" fmla="*/ 1674184 w 3693484"/>
              <a:gd name="connsiteY17" fmla="*/ 1559134 h 6835985"/>
              <a:gd name="connsiteX18" fmla="*/ 1593221 w 3693484"/>
              <a:gd name="connsiteY18" fmla="*/ 378035 h 6835985"/>
              <a:gd name="connsiteX19" fmla="*/ 1307472 w 3693484"/>
              <a:gd name="connsiteY19" fmla="*/ 368510 h 6835985"/>
              <a:gd name="connsiteX20" fmla="*/ 1312234 w 3693484"/>
              <a:gd name="connsiteY20" fmla="*/ 1635335 h 6835985"/>
              <a:gd name="connsiteX21" fmla="*/ 1259846 w 3693484"/>
              <a:gd name="connsiteY21" fmla="*/ 2025860 h 6835985"/>
              <a:gd name="connsiteX22" fmla="*/ 902659 w 3693484"/>
              <a:gd name="connsiteY22" fmla="*/ 2302085 h 6835985"/>
              <a:gd name="connsiteX23" fmla="*/ 207334 w 3693484"/>
              <a:gd name="connsiteY23" fmla="*/ 1787735 h 6835985"/>
              <a:gd name="connsiteX24" fmla="*/ 173996 w 3693484"/>
              <a:gd name="connsiteY24" fmla="*/ 2092535 h 6835985"/>
              <a:gd name="connsiteX25" fmla="*/ 745496 w 3693484"/>
              <a:gd name="connsiteY25" fmla="*/ 2806910 h 6835985"/>
              <a:gd name="connsiteX26" fmla="*/ 1440822 w 3693484"/>
              <a:gd name="connsiteY26" fmla="*/ 3583198 h 6835985"/>
              <a:gd name="connsiteX27" fmla="*/ 1617034 w 3693484"/>
              <a:gd name="connsiteY27" fmla="*/ 4107073 h 6835985"/>
              <a:gd name="connsiteX28" fmla="*/ 1959934 w 3693484"/>
              <a:gd name="connsiteY28" fmla="*/ 6707398 h 6835985"/>
              <a:gd name="connsiteX0" fmla="*/ 1959934 w 3664909"/>
              <a:gd name="connsiteY0" fmla="*/ 6707398 h 6712160"/>
              <a:gd name="connsiteX1" fmla="*/ 3664909 w 3664909"/>
              <a:gd name="connsiteY1" fmla="*/ 6712160 h 6712160"/>
              <a:gd name="connsiteX2" fmla="*/ 2640971 w 3664909"/>
              <a:gd name="connsiteY2" fmla="*/ 3878472 h 6712160"/>
              <a:gd name="connsiteX3" fmla="*/ 2517146 w 3664909"/>
              <a:gd name="connsiteY3" fmla="*/ 3345073 h 6712160"/>
              <a:gd name="connsiteX4" fmla="*/ 2755270 w 3664909"/>
              <a:gd name="connsiteY4" fmla="*/ 2811673 h 6712160"/>
              <a:gd name="connsiteX5" fmla="*/ 2864809 w 3664909"/>
              <a:gd name="connsiteY5" fmla="*/ 2192548 h 6712160"/>
              <a:gd name="connsiteX6" fmla="*/ 3512509 w 3664909"/>
              <a:gd name="connsiteY6" fmla="*/ 1301960 h 6712160"/>
              <a:gd name="connsiteX7" fmla="*/ 3298197 w 3664909"/>
              <a:gd name="connsiteY7" fmla="*/ 1178135 h 6712160"/>
              <a:gd name="connsiteX8" fmla="*/ 2607634 w 3664909"/>
              <a:gd name="connsiteY8" fmla="*/ 1878222 h 6712160"/>
              <a:gd name="connsiteX9" fmla="*/ 2531434 w 3664909"/>
              <a:gd name="connsiteY9" fmla="*/ 1821072 h 6712160"/>
              <a:gd name="connsiteX10" fmla="*/ 2874334 w 3664909"/>
              <a:gd name="connsiteY10" fmla="*/ 563772 h 6712160"/>
              <a:gd name="connsiteX11" fmla="*/ 2598109 w 3664909"/>
              <a:gd name="connsiteY11" fmla="*/ 397084 h 6712160"/>
              <a:gd name="connsiteX12" fmla="*/ 2207584 w 3664909"/>
              <a:gd name="connsiteY12" fmla="*/ 1659147 h 6712160"/>
              <a:gd name="connsiteX13" fmla="*/ 2131384 w 3664909"/>
              <a:gd name="connsiteY13" fmla="*/ 1597235 h 6712160"/>
              <a:gd name="connsiteX14" fmla="*/ 2193297 w 3664909"/>
              <a:gd name="connsiteY14" fmla="*/ 154197 h 6712160"/>
              <a:gd name="connsiteX15" fmla="*/ 1878971 w 3664909"/>
              <a:gd name="connsiteY15" fmla="*/ 163723 h 6712160"/>
              <a:gd name="connsiteX16" fmla="*/ 1798009 w 3664909"/>
              <a:gd name="connsiteY16" fmla="*/ 1554373 h 6712160"/>
              <a:gd name="connsiteX17" fmla="*/ 1674184 w 3664909"/>
              <a:gd name="connsiteY17" fmla="*/ 1559134 h 6712160"/>
              <a:gd name="connsiteX18" fmla="*/ 1593221 w 3664909"/>
              <a:gd name="connsiteY18" fmla="*/ 378035 h 6712160"/>
              <a:gd name="connsiteX19" fmla="*/ 1307472 w 3664909"/>
              <a:gd name="connsiteY19" fmla="*/ 368510 h 6712160"/>
              <a:gd name="connsiteX20" fmla="*/ 1312234 w 3664909"/>
              <a:gd name="connsiteY20" fmla="*/ 1635335 h 6712160"/>
              <a:gd name="connsiteX21" fmla="*/ 1259846 w 3664909"/>
              <a:gd name="connsiteY21" fmla="*/ 2025860 h 6712160"/>
              <a:gd name="connsiteX22" fmla="*/ 902659 w 3664909"/>
              <a:gd name="connsiteY22" fmla="*/ 2302085 h 6712160"/>
              <a:gd name="connsiteX23" fmla="*/ 207334 w 3664909"/>
              <a:gd name="connsiteY23" fmla="*/ 1787735 h 6712160"/>
              <a:gd name="connsiteX24" fmla="*/ 173996 w 3664909"/>
              <a:gd name="connsiteY24" fmla="*/ 2092535 h 6712160"/>
              <a:gd name="connsiteX25" fmla="*/ 745496 w 3664909"/>
              <a:gd name="connsiteY25" fmla="*/ 2806910 h 6712160"/>
              <a:gd name="connsiteX26" fmla="*/ 1440822 w 3664909"/>
              <a:gd name="connsiteY26" fmla="*/ 3583198 h 6712160"/>
              <a:gd name="connsiteX27" fmla="*/ 1617034 w 3664909"/>
              <a:gd name="connsiteY27" fmla="*/ 4107073 h 6712160"/>
              <a:gd name="connsiteX28" fmla="*/ 1959934 w 3664909"/>
              <a:gd name="connsiteY28" fmla="*/ 6707398 h 6712160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17146 w 3650621"/>
              <a:gd name="connsiteY3" fmla="*/ 3345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959934 w 3650621"/>
              <a:gd name="connsiteY0" fmla="*/ 6707398 h 6707398"/>
              <a:gd name="connsiteX1" fmla="*/ 3650621 w 3650621"/>
              <a:gd name="connsiteY1" fmla="*/ 6702635 h 6707398"/>
              <a:gd name="connsiteX2" fmla="*/ 2640971 w 3650621"/>
              <a:gd name="connsiteY2" fmla="*/ 3878472 h 6707398"/>
              <a:gd name="connsiteX3" fmla="*/ 2539547 w 3650621"/>
              <a:gd name="connsiteY3" fmla="*/ 3373073 h 6707398"/>
              <a:gd name="connsiteX4" fmla="*/ 2755270 w 3650621"/>
              <a:gd name="connsiteY4" fmla="*/ 2811673 h 6707398"/>
              <a:gd name="connsiteX5" fmla="*/ 2864809 w 3650621"/>
              <a:gd name="connsiteY5" fmla="*/ 2192548 h 6707398"/>
              <a:gd name="connsiteX6" fmla="*/ 3512509 w 3650621"/>
              <a:gd name="connsiteY6" fmla="*/ 1301960 h 6707398"/>
              <a:gd name="connsiteX7" fmla="*/ 3298197 w 3650621"/>
              <a:gd name="connsiteY7" fmla="*/ 1178135 h 6707398"/>
              <a:gd name="connsiteX8" fmla="*/ 2607634 w 3650621"/>
              <a:gd name="connsiteY8" fmla="*/ 1878222 h 6707398"/>
              <a:gd name="connsiteX9" fmla="*/ 2531434 w 3650621"/>
              <a:gd name="connsiteY9" fmla="*/ 1821072 h 6707398"/>
              <a:gd name="connsiteX10" fmla="*/ 2874334 w 3650621"/>
              <a:gd name="connsiteY10" fmla="*/ 563772 h 6707398"/>
              <a:gd name="connsiteX11" fmla="*/ 2598109 w 3650621"/>
              <a:gd name="connsiteY11" fmla="*/ 397084 h 6707398"/>
              <a:gd name="connsiteX12" fmla="*/ 2207584 w 3650621"/>
              <a:gd name="connsiteY12" fmla="*/ 1659147 h 6707398"/>
              <a:gd name="connsiteX13" fmla="*/ 2131384 w 3650621"/>
              <a:gd name="connsiteY13" fmla="*/ 1597235 h 6707398"/>
              <a:gd name="connsiteX14" fmla="*/ 2193297 w 3650621"/>
              <a:gd name="connsiteY14" fmla="*/ 154197 h 6707398"/>
              <a:gd name="connsiteX15" fmla="*/ 1878971 w 3650621"/>
              <a:gd name="connsiteY15" fmla="*/ 163723 h 6707398"/>
              <a:gd name="connsiteX16" fmla="*/ 1798009 w 3650621"/>
              <a:gd name="connsiteY16" fmla="*/ 1554373 h 6707398"/>
              <a:gd name="connsiteX17" fmla="*/ 1674184 w 3650621"/>
              <a:gd name="connsiteY17" fmla="*/ 1559134 h 6707398"/>
              <a:gd name="connsiteX18" fmla="*/ 1593221 w 3650621"/>
              <a:gd name="connsiteY18" fmla="*/ 378035 h 6707398"/>
              <a:gd name="connsiteX19" fmla="*/ 1307472 w 3650621"/>
              <a:gd name="connsiteY19" fmla="*/ 368510 h 6707398"/>
              <a:gd name="connsiteX20" fmla="*/ 1312234 w 3650621"/>
              <a:gd name="connsiteY20" fmla="*/ 1635335 h 6707398"/>
              <a:gd name="connsiteX21" fmla="*/ 1259846 w 3650621"/>
              <a:gd name="connsiteY21" fmla="*/ 2025860 h 6707398"/>
              <a:gd name="connsiteX22" fmla="*/ 902659 w 3650621"/>
              <a:gd name="connsiteY22" fmla="*/ 2302085 h 6707398"/>
              <a:gd name="connsiteX23" fmla="*/ 207334 w 3650621"/>
              <a:gd name="connsiteY23" fmla="*/ 1787735 h 6707398"/>
              <a:gd name="connsiteX24" fmla="*/ 173996 w 3650621"/>
              <a:gd name="connsiteY24" fmla="*/ 2092535 h 6707398"/>
              <a:gd name="connsiteX25" fmla="*/ 745496 w 3650621"/>
              <a:gd name="connsiteY25" fmla="*/ 2806910 h 6707398"/>
              <a:gd name="connsiteX26" fmla="*/ 1440822 w 3650621"/>
              <a:gd name="connsiteY26" fmla="*/ 3583198 h 6707398"/>
              <a:gd name="connsiteX27" fmla="*/ 1617034 w 3650621"/>
              <a:gd name="connsiteY27" fmla="*/ 4107073 h 6707398"/>
              <a:gd name="connsiteX28" fmla="*/ 1959934 w 3650621"/>
              <a:gd name="connsiteY28" fmla="*/ 6707398 h 6707398"/>
              <a:gd name="connsiteX0" fmla="*/ 1424245 w 3650621"/>
              <a:gd name="connsiteY0" fmla="*/ 6728001 h 6728001"/>
              <a:gd name="connsiteX1" fmla="*/ 3650621 w 3650621"/>
              <a:gd name="connsiteY1" fmla="*/ 6702635 h 6728001"/>
              <a:gd name="connsiteX2" fmla="*/ 2640971 w 3650621"/>
              <a:gd name="connsiteY2" fmla="*/ 3878472 h 6728001"/>
              <a:gd name="connsiteX3" fmla="*/ 2539547 w 3650621"/>
              <a:gd name="connsiteY3" fmla="*/ 3373073 h 6728001"/>
              <a:gd name="connsiteX4" fmla="*/ 2755270 w 3650621"/>
              <a:gd name="connsiteY4" fmla="*/ 2811673 h 6728001"/>
              <a:gd name="connsiteX5" fmla="*/ 2864809 w 3650621"/>
              <a:gd name="connsiteY5" fmla="*/ 2192548 h 6728001"/>
              <a:gd name="connsiteX6" fmla="*/ 3512509 w 3650621"/>
              <a:gd name="connsiteY6" fmla="*/ 1301960 h 6728001"/>
              <a:gd name="connsiteX7" fmla="*/ 3298197 w 3650621"/>
              <a:gd name="connsiteY7" fmla="*/ 1178135 h 6728001"/>
              <a:gd name="connsiteX8" fmla="*/ 2607634 w 3650621"/>
              <a:gd name="connsiteY8" fmla="*/ 1878222 h 6728001"/>
              <a:gd name="connsiteX9" fmla="*/ 2531434 w 3650621"/>
              <a:gd name="connsiteY9" fmla="*/ 1821072 h 6728001"/>
              <a:gd name="connsiteX10" fmla="*/ 2874334 w 3650621"/>
              <a:gd name="connsiteY10" fmla="*/ 563772 h 6728001"/>
              <a:gd name="connsiteX11" fmla="*/ 2598109 w 3650621"/>
              <a:gd name="connsiteY11" fmla="*/ 397084 h 6728001"/>
              <a:gd name="connsiteX12" fmla="*/ 2207584 w 3650621"/>
              <a:gd name="connsiteY12" fmla="*/ 1659147 h 6728001"/>
              <a:gd name="connsiteX13" fmla="*/ 2131384 w 3650621"/>
              <a:gd name="connsiteY13" fmla="*/ 1597235 h 6728001"/>
              <a:gd name="connsiteX14" fmla="*/ 2193297 w 3650621"/>
              <a:gd name="connsiteY14" fmla="*/ 154197 h 6728001"/>
              <a:gd name="connsiteX15" fmla="*/ 1878971 w 3650621"/>
              <a:gd name="connsiteY15" fmla="*/ 163723 h 6728001"/>
              <a:gd name="connsiteX16" fmla="*/ 1798009 w 3650621"/>
              <a:gd name="connsiteY16" fmla="*/ 1554373 h 6728001"/>
              <a:gd name="connsiteX17" fmla="*/ 1674184 w 3650621"/>
              <a:gd name="connsiteY17" fmla="*/ 1559134 h 6728001"/>
              <a:gd name="connsiteX18" fmla="*/ 1593221 w 3650621"/>
              <a:gd name="connsiteY18" fmla="*/ 378035 h 6728001"/>
              <a:gd name="connsiteX19" fmla="*/ 1307472 w 3650621"/>
              <a:gd name="connsiteY19" fmla="*/ 368510 h 6728001"/>
              <a:gd name="connsiteX20" fmla="*/ 1312234 w 3650621"/>
              <a:gd name="connsiteY20" fmla="*/ 1635335 h 6728001"/>
              <a:gd name="connsiteX21" fmla="*/ 1259846 w 3650621"/>
              <a:gd name="connsiteY21" fmla="*/ 2025860 h 6728001"/>
              <a:gd name="connsiteX22" fmla="*/ 902659 w 3650621"/>
              <a:gd name="connsiteY22" fmla="*/ 2302085 h 6728001"/>
              <a:gd name="connsiteX23" fmla="*/ 207334 w 3650621"/>
              <a:gd name="connsiteY23" fmla="*/ 1787735 h 6728001"/>
              <a:gd name="connsiteX24" fmla="*/ 173996 w 3650621"/>
              <a:gd name="connsiteY24" fmla="*/ 2092535 h 6728001"/>
              <a:gd name="connsiteX25" fmla="*/ 745496 w 3650621"/>
              <a:gd name="connsiteY25" fmla="*/ 2806910 h 6728001"/>
              <a:gd name="connsiteX26" fmla="*/ 1440822 w 3650621"/>
              <a:gd name="connsiteY26" fmla="*/ 3583198 h 6728001"/>
              <a:gd name="connsiteX27" fmla="*/ 1617034 w 3650621"/>
              <a:gd name="connsiteY27" fmla="*/ 4107073 h 6728001"/>
              <a:gd name="connsiteX28" fmla="*/ 1424245 w 3650621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39547 w 3560733"/>
              <a:gd name="connsiteY3" fmla="*/ 3373073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755270 w 3560733"/>
              <a:gd name="connsiteY4" fmla="*/ 2811673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02659 w 3560733"/>
              <a:gd name="connsiteY22" fmla="*/ 2302085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424245 w 3560733"/>
              <a:gd name="connsiteY0" fmla="*/ 6728001 h 6728001"/>
              <a:gd name="connsiteX1" fmla="*/ 3190478 w 3560733"/>
              <a:gd name="connsiteY1" fmla="*/ 6709503 h 6728001"/>
              <a:gd name="connsiteX2" fmla="*/ 2640971 w 3560733"/>
              <a:gd name="connsiteY2" fmla="*/ 3878472 h 6728001"/>
              <a:gd name="connsiteX3" fmla="*/ 2553283 w 3560733"/>
              <a:gd name="connsiteY3" fmla="*/ 3482959 h 6728001"/>
              <a:gd name="connsiteX4" fmla="*/ 2823948 w 3560733"/>
              <a:gd name="connsiteY4" fmla="*/ 2866616 h 6728001"/>
              <a:gd name="connsiteX5" fmla="*/ 2864809 w 3560733"/>
              <a:gd name="connsiteY5" fmla="*/ 2192548 h 6728001"/>
              <a:gd name="connsiteX6" fmla="*/ 3512509 w 3560733"/>
              <a:gd name="connsiteY6" fmla="*/ 1301960 h 6728001"/>
              <a:gd name="connsiteX7" fmla="*/ 3298197 w 3560733"/>
              <a:gd name="connsiteY7" fmla="*/ 1178135 h 6728001"/>
              <a:gd name="connsiteX8" fmla="*/ 2607634 w 3560733"/>
              <a:gd name="connsiteY8" fmla="*/ 1878222 h 6728001"/>
              <a:gd name="connsiteX9" fmla="*/ 2531434 w 3560733"/>
              <a:gd name="connsiteY9" fmla="*/ 1821072 h 6728001"/>
              <a:gd name="connsiteX10" fmla="*/ 2874334 w 3560733"/>
              <a:gd name="connsiteY10" fmla="*/ 563772 h 6728001"/>
              <a:gd name="connsiteX11" fmla="*/ 2598109 w 3560733"/>
              <a:gd name="connsiteY11" fmla="*/ 397084 h 6728001"/>
              <a:gd name="connsiteX12" fmla="*/ 2207584 w 3560733"/>
              <a:gd name="connsiteY12" fmla="*/ 1659147 h 6728001"/>
              <a:gd name="connsiteX13" fmla="*/ 2131384 w 3560733"/>
              <a:gd name="connsiteY13" fmla="*/ 1597235 h 6728001"/>
              <a:gd name="connsiteX14" fmla="*/ 2193297 w 3560733"/>
              <a:gd name="connsiteY14" fmla="*/ 154197 h 6728001"/>
              <a:gd name="connsiteX15" fmla="*/ 1878971 w 3560733"/>
              <a:gd name="connsiteY15" fmla="*/ 163723 h 6728001"/>
              <a:gd name="connsiteX16" fmla="*/ 1798009 w 3560733"/>
              <a:gd name="connsiteY16" fmla="*/ 1554373 h 6728001"/>
              <a:gd name="connsiteX17" fmla="*/ 1674184 w 3560733"/>
              <a:gd name="connsiteY17" fmla="*/ 1559134 h 6728001"/>
              <a:gd name="connsiteX18" fmla="*/ 1593221 w 3560733"/>
              <a:gd name="connsiteY18" fmla="*/ 378035 h 6728001"/>
              <a:gd name="connsiteX19" fmla="*/ 1307472 w 3560733"/>
              <a:gd name="connsiteY19" fmla="*/ 368510 h 6728001"/>
              <a:gd name="connsiteX20" fmla="*/ 1312234 w 3560733"/>
              <a:gd name="connsiteY20" fmla="*/ 1635335 h 6728001"/>
              <a:gd name="connsiteX21" fmla="*/ 1259846 w 3560733"/>
              <a:gd name="connsiteY21" fmla="*/ 2025860 h 6728001"/>
              <a:gd name="connsiteX22" fmla="*/ 978205 w 3560733"/>
              <a:gd name="connsiteY22" fmla="*/ 2295217 h 6728001"/>
              <a:gd name="connsiteX23" fmla="*/ 207334 w 3560733"/>
              <a:gd name="connsiteY23" fmla="*/ 1787735 h 6728001"/>
              <a:gd name="connsiteX24" fmla="*/ 173996 w 3560733"/>
              <a:gd name="connsiteY24" fmla="*/ 2092535 h 6728001"/>
              <a:gd name="connsiteX25" fmla="*/ 745496 w 3560733"/>
              <a:gd name="connsiteY25" fmla="*/ 2806910 h 6728001"/>
              <a:gd name="connsiteX26" fmla="*/ 1440822 w 3560733"/>
              <a:gd name="connsiteY26" fmla="*/ 3583198 h 6728001"/>
              <a:gd name="connsiteX27" fmla="*/ 1617034 w 3560733"/>
              <a:gd name="connsiteY27" fmla="*/ 4107073 h 6728001"/>
              <a:gd name="connsiteX28" fmla="*/ 1424245 w 3560733"/>
              <a:gd name="connsiteY28" fmla="*/ 6728001 h 6728001"/>
              <a:gd name="connsiteX0" fmla="*/ 1378326 w 3514814"/>
              <a:gd name="connsiteY0" fmla="*/ 6728001 h 6728001"/>
              <a:gd name="connsiteX1" fmla="*/ 3144559 w 3514814"/>
              <a:gd name="connsiteY1" fmla="*/ 6709503 h 6728001"/>
              <a:gd name="connsiteX2" fmla="*/ 2595052 w 3514814"/>
              <a:gd name="connsiteY2" fmla="*/ 3878472 h 6728001"/>
              <a:gd name="connsiteX3" fmla="*/ 2507364 w 3514814"/>
              <a:gd name="connsiteY3" fmla="*/ 3482959 h 6728001"/>
              <a:gd name="connsiteX4" fmla="*/ 2778029 w 3514814"/>
              <a:gd name="connsiteY4" fmla="*/ 2866616 h 6728001"/>
              <a:gd name="connsiteX5" fmla="*/ 2818890 w 3514814"/>
              <a:gd name="connsiteY5" fmla="*/ 2192548 h 6728001"/>
              <a:gd name="connsiteX6" fmla="*/ 3466590 w 3514814"/>
              <a:gd name="connsiteY6" fmla="*/ 1301960 h 6728001"/>
              <a:gd name="connsiteX7" fmla="*/ 3252278 w 3514814"/>
              <a:gd name="connsiteY7" fmla="*/ 1178135 h 6728001"/>
              <a:gd name="connsiteX8" fmla="*/ 2561715 w 3514814"/>
              <a:gd name="connsiteY8" fmla="*/ 1878222 h 6728001"/>
              <a:gd name="connsiteX9" fmla="*/ 2485515 w 3514814"/>
              <a:gd name="connsiteY9" fmla="*/ 1821072 h 6728001"/>
              <a:gd name="connsiteX10" fmla="*/ 2828415 w 3514814"/>
              <a:gd name="connsiteY10" fmla="*/ 563772 h 6728001"/>
              <a:gd name="connsiteX11" fmla="*/ 2552190 w 3514814"/>
              <a:gd name="connsiteY11" fmla="*/ 397084 h 6728001"/>
              <a:gd name="connsiteX12" fmla="*/ 2161665 w 3514814"/>
              <a:gd name="connsiteY12" fmla="*/ 1659147 h 6728001"/>
              <a:gd name="connsiteX13" fmla="*/ 2085465 w 3514814"/>
              <a:gd name="connsiteY13" fmla="*/ 1597235 h 6728001"/>
              <a:gd name="connsiteX14" fmla="*/ 2147378 w 3514814"/>
              <a:gd name="connsiteY14" fmla="*/ 154197 h 6728001"/>
              <a:gd name="connsiteX15" fmla="*/ 1833052 w 3514814"/>
              <a:gd name="connsiteY15" fmla="*/ 163723 h 6728001"/>
              <a:gd name="connsiteX16" fmla="*/ 1752090 w 3514814"/>
              <a:gd name="connsiteY16" fmla="*/ 1554373 h 6728001"/>
              <a:gd name="connsiteX17" fmla="*/ 1628265 w 3514814"/>
              <a:gd name="connsiteY17" fmla="*/ 1559134 h 6728001"/>
              <a:gd name="connsiteX18" fmla="*/ 1547302 w 3514814"/>
              <a:gd name="connsiteY18" fmla="*/ 378035 h 6728001"/>
              <a:gd name="connsiteX19" fmla="*/ 1261553 w 3514814"/>
              <a:gd name="connsiteY19" fmla="*/ 368510 h 6728001"/>
              <a:gd name="connsiteX20" fmla="*/ 1266315 w 3514814"/>
              <a:gd name="connsiteY20" fmla="*/ 1635335 h 6728001"/>
              <a:gd name="connsiteX21" fmla="*/ 1213927 w 3514814"/>
              <a:gd name="connsiteY21" fmla="*/ 2025860 h 6728001"/>
              <a:gd name="connsiteX22" fmla="*/ 932286 w 3514814"/>
              <a:gd name="connsiteY22" fmla="*/ 2295217 h 6728001"/>
              <a:gd name="connsiteX23" fmla="*/ 291903 w 3514814"/>
              <a:gd name="connsiteY23" fmla="*/ 1822074 h 6728001"/>
              <a:gd name="connsiteX24" fmla="*/ 128077 w 3514814"/>
              <a:gd name="connsiteY24" fmla="*/ 2092535 h 6728001"/>
              <a:gd name="connsiteX25" fmla="*/ 699577 w 3514814"/>
              <a:gd name="connsiteY25" fmla="*/ 2806910 h 6728001"/>
              <a:gd name="connsiteX26" fmla="*/ 1394903 w 3514814"/>
              <a:gd name="connsiteY26" fmla="*/ 3583198 h 6728001"/>
              <a:gd name="connsiteX27" fmla="*/ 1571115 w 3514814"/>
              <a:gd name="connsiteY27" fmla="*/ 4107073 h 6728001"/>
              <a:gd name="connsiteX28" fmla="*/ 1378326 w 3514814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35168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867877 w 3450405"/>
              <a:gd name="connsiteY22" fmla="*/ 2295217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201906 w 3450405"/>
              <a:gd name="connsiteY20" fmla="*/ 1635335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1097303 w 3450405"/>
              <a:gd name="connsiteY22" fmla="*/ 2047827 h 6728001"/>
              <a:gd name="connsiteX23" fmla="*/ 909084 w 3450405"/>
              <a:gd name="connsiteY23" fmla="*/ 2336423 h 6728001"/>
              <a:gd name="connsiteX24" fmla="*/ 227494 w 3450405"/>
              <a:gd name="connsiteY24" fmla="*/ 1822074 h 6728001"/>
              <a:gd name="connsiteX25" fmla="*/ 159816 w 3450405"/>
              <a:gd name="connsiteY25" fmla="*/ 2133742 h 6728001"/>
              <a:gd name="connsiteX26" fmla="*/ 669507 w 3450405"/>
              <a:gd name="connsiteY26" fmla="*/ 2806910 h 6728001"/>
              <a:gd name="connsiteX27" fmla="*/ 1330494 w 3450405"/>
              <a:gd name="connsiteY27" fmla="*/ 3583198 h 6728001"/>
              <a:gd name="connsiteX28" fmla="*/ 1506706 w 3450405"/>
              <a:gd name="connsiteY28" fmla="*/ 4107073 h 6728001"/>
              <a:gd name="connsiteX29" fmla="*/ 1313917 w 3450405"/>
              <a:gd name="connsiteY29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1149518 w 3450405"/>
              <a:gd name="connsiteY21" fmla="*/ 2025860 h 6728001"/>
              <a:gd name="connsiteX22" fmla="*/ 909084 w 3450405"/>
              <a:gd name="connsiteY22" fmla="*/ 2336423 h 6728001"/>
              <a:gd name="connsiteX23" fmla="*/ 227494 w 3450405"/>
              <a:gd name="connsiteY23" fmla="*/ 1822074 h 6728001"/>
              <a:gd name="connsiteX24" fmla="*/ 159816 w 3450405"/>
              <a:gd name="connsiteY24" fmla="*/ 2133742 h 6728001"/>
              <a:gd name="connsiteX25" fmla="*/ 669507 w 3450405"/>
              <a:gd name="connsiteY25" fmla="*/ 2806910 h 6728001"/>
              <a:gd name="connsiteX26" fmla="*/ 1330494 w 3450405"/>
              <a:gd name="connsiteY26" fmla="*/ 3583198 h 6728001"/>
              <a:gd name="connsiteX27" fmla="*/ 1506706 w 3450405"/>
              <a:gd name="connsiteY27" fmla="*/ 4107073 h 6728001"/>
              <a:gd name="connsiteX28" fmla="*/ 1313917 w 3450405"/>
              <a:gd name="connsiteY28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687681 w 3450405"/>
              <a:gd name="connsiteY16" fmla="*/ 1554373 h 6728001"/>
              <a:gd name="connsiteX17" fmla="*/ 1563856 w 3450405"/>
              <a:gd name="connsiteY17" fmla="*/ 1559134 h 6728001"/>
              <a:gd name="connsiteX18" fmla="*/ 1482893 w 3450405"/>
              <a:gd name="connsiteY18" fmla="*/ 378035 h 6728001"/>
              <a:gd name="connsiteX19" fmla="*/ 1197144 w 3450405"/>
              <a:gd name="connsiteY19" fmla="*/ 368510 h 6728001"/>
              <a:gd name="connsiteX20" fmla="*/ 1188171 w 3450405"/>
              <a:gd name="connsiteY20" fmla="*/ 1717750 h 6728001"/>
              <a:gd name="connsiteX21" fmla="*/ 909084 w 3450405"/>
              <a:gd name="connsiteY21" fmla="*/ 2336423 h 6728001"/>
              <a:gd name="connsiteX22" fmla="*/ 227494 w 3450405"/>
              <a:gd name="connsiteY22" fmla="*/ 1822074 h 6728001"/>
              <a:gd name="connsiteX23" fmla="*/ 159816 w 3450405"/>
              <a:gd name="connsiteY23" fmla="*/ 2133742 h 6728001"/>
              <a:gd name="connsiteX24" fmla="*/ 669507 w 3450405"/>
              <a:gd name="connsiteY24" fmla="*/ 2806910 h 6728001"/>
              <a:gd name="connsiteX25" fmla="*/ 1330494 w 3450405"/>
              <a:gd name="connsiteY25" fmla="*/ 3583198 h 6728001"/>
              <a:gd name="connsiteX26" fmla="*/ 1506706 w 3450405"/>
              <a:gd name="connsiteY26" fmla="*/ 4107073 h 6728001"/>
              <a:gd name="connsiteX27" fmla="*/ 1313917 w 3450405"/>
              <a:gd name="connsiteY27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97256 w 3450405"/>
              <a:gd name="connsiteY12" fmla="*/ 1659147 h 6728001"/>
              <a:gd name="connsiteX13" fmla="*/ 2021056 w 3450405"/>
              <a:gd name="connsiteY13" fmla="*/ 1597235 h 6728001"/>
              <a:gd name="connsiteX14" fmla="*/ 2082969 w 3450405"/>
              <a:gd name="connsiteY14" fmla="*/ 154197 h 6728001"/>
              <a:gd name="connsiteX15" fmla="*/ 1768643 w 3450405"/>
              <a:gd name="connsiteY15" fmla="*/ 163723 h 6728001"/>
              <a:gd name="connsiteX16" fmla="*/ 1563856 w 3450405"/>
              <a:gd name="connsiteY16" fmla="*/ 1559134 h 6728001"/>
              <a:gd name="connsiteX17" fmla="*/ 1482893 w 3450405"/>
              <a:gd name="connsiteY17" fmla="*/ 378035 h 6728001"/>
              <a:gd name="connsiteX18" fmla="*/ 1197144 w 3450405"/>
              <a:gd name="connsiteY18" fmla="*/ 368510 h 6728001"/>
              <a:gd name="connsiteX19" fmla="*/ 1188171 w 3450405"/>
              <a:gd name="connsiteY19" fmla="*/ 1717750 h 6728001"/>
              <a:gd name="connsiteX20" fmla="*/ 909084 w 3450405"/>
              <a:gd name="connsiteY20" fmla="*/ 2336423 h 6728001"/>
              <a:gd name="connsiteX21" fmla="*/ 227494 w 3450405"/>
              <a:gd name="connsiteY21" fmla="*/ 1822074 h 6728001"/>
              <a:gd name="connsiteX22" fmla="*/ 159816 w 3450405"/>
              <a:gd name="connsiteY22" fmla="*/ 2133742 h 6728001"/>
              <a:gd name="connsiteX23" fmla="*/ 669507 w 3450405"/>
              <a:gd name="connsiteY23" fmla="*/ 2806910 h 6728001"/>
              <a:gd name="connsiteX24" fmla="*/ 1330494 w 3450405"/>
              <a:gd name="connsiteY24" fmla="*/ 3583198 h 6728001"/>
              <a:gd name="connsiteX25" fmla="*/ 1506706 w 3450405"/>
              <a:gd name="connsiteY25" fmla="*/ 4107073 h 6728001"/>
              <a:gd name="connsiteX26" fmla="*/ 1313917 w 3450405"/>
              <a:gd name="connsiteY26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97306 w 3450405"/>
              <a:gd name="connsiteY8" fmla="*/ 1878222 h 6728001"/>
              <a:gd name="connsiteX9" fmla="*/ 2421106 w 3450405"/>
              <a:gd name="connsiteY9" fmla="*/ 1821072 h 6728001"/>
              <a:gd name="connsiteX10" fmla="*/ 2764006 w 3450405"/>
              <a:gd name="connsiteY10" fmla="*/ 563772 h 6728001"/>
              <a:gd name="connsiteX11" fmla="*/ 2487781 w 3450405"/>
              <a:gd name="connsiteY11" fmla="*/ 397084 h 6728001"/>
              <a:gd name="connsiteX12" fmla="*/ 2021056 w 3450405"/>
              <a:gd name="connsiteY12" fmla="*/ 1597235 h 6728001"/>
              <a:gd name="connsiteX13" fmla="*/ 2082969 w 3450405"/>
              <a:gd name="connsiteY13" fmla="*/ 154197 h 6728001"/>
              <a:gd name="connsiteX14" fmla="*/ 1768643 w 3450405"/>
              <a:gd name="connsiteY14" fmla="*/ 163723 h 6728001"/>
              <a:gd name="connsiteX15" fmla="*/ 1563856 w 3450405"/>
              <a:gd name="connsiteY15" fmla="*/ 1559134 h 6728001"/>
              <a:gd name="connsiteX16" fmla="*/ 1482893 w 3450405"/>
              <a:gd name="connsiteY16" fmla="*/ 378035 h 6728001"/>
              <a:gd name="connsiteX17" fmla="*/ 1197144 w 3450405"/>
              <a:gd name="connsiteY17" fmla="*/ 368510 h 6728001"/>
              <a:gd name="connsiteX18" fmla="*/ 1188171 w 3450405"/>
              <a:gd name="connsiteY18" fmla="*/ 1717750 h 6728001"/>
              <a:gd name="connsiteX19" fmla="*/ 909084 w 3450405"/>
              <a:gd name="connsiteY19" fmla="*/ 2336423 h 6728001"/>
              <a:gd name="connsiteX20" fmla="*/ 227494 w 3450405"/>
              <a:gd name="connsiteY20" fmla="*/ 1822074 h 6728001"/>
              <a:gd name="connsiteX21" fmla="*/ 159816 w 3450405"/>
              <a:gd name="connsiteY21" fmla="*/ 2133742 h 6728001"/>
              <a:gd name="connsiteX22" fmla="*/ 669507 w 3450405"/>
              <a:gd name="connsiteY22" fmla="*/ 2806910 h 6728001"/>
              <a:gd name="connsiteX23" fmla="*/ 1330494 w 3450405"/>
              <a:gd name="connsiteY23" fmla="*/ 3583198 h 6728001"/>
              <a:gd name="connsiteX24" fmla="*/ 1506706 w 3450405"/>
              <a:gd name="connsiteY24" fmla="*/ 4107073 h 6728001"/>
              <a:gd name="connsiteX25" fmla="*/ 1313917 w 3450405"/>
              <a:gd name="connsiteY25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21056 w 3450405"/>
              <a:gd name="connsiteY11" fmla="*/ 1597235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82867 w 3450405"/>
              <a:gd name="connsiteY11" fmla="*/ 1638442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563856 w 3450405"/>
              <a:gd name="connsiteY14" fmla="*/ 1559134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50405"/>
              <a:gd name="connsiteY0" fmla="*/ 6728001 h 6728001"/>
              <a:gd name="connsiteX1" fmla="*/ 3080150 w 3450405"/>
              <a:gd name="connsiteY1" fmla="*/ 6709503 h 6728001"/>
              <a:gd name="connsiteX2" fmla="*/ 2530643 w 3450405"/>
              <a:gd name="connsiteY2" fmla="*/ 3878472 h 6728001"/>
              <a:gd name="connsiteX3" fmla="*/ 2442955 w 3450405"/>
              <a:gd name="connsiteY3" fmla="*/ 3482959 h 6728001"/>
              <a:gd name="connsiteX4" fmla="*/ 2713620 w 3450405"/>
              <a:gd name="connsiteY4" fmla="*/ 2866616 h 6728001"/>
              <a:gd name="connsiteX5" fmla="*/ 2754481 w 3450405"/>
              <a:gd name="connsiteY5" fmla="*/ 2192548 h 6728001"/>
              <a:gd name="connsiteX6" fmla="*/ 3402181 w 3450405"/>
              <a:gd name="connsiteY6" fmla="*/ 1301960 h 6728001"/>
              <a:gd name="connsiteX7" fmla="*/ 3187869 w 3450405"/>
              <a:gd name="connsiteY7" fmla="*/ 1178135 h 6728001"/>
              <a:gd name="connsiteX8" fmla="*/ 2421106 w 3450405"/>
              <a:gd name="connsiteY8" fmla="*/ 1821072 h 6728001"/>
              <a:gd name="connsiteX9" fmla="*/ 2764006 w 3450405"/>
              <a:gd name="connsiteY9" fmla="*/ 563772 h 6728001"/>
              <a:gd name="connsiteX10" fmla="*/ 2487781 w 3450405"/>
              <a:gd name="connsiteY10" fmla="*/ 397084 h 6728001"/>
              <a:gd name="connsiteX11" fmla="*/ 2034792 w 3450405"/>
              <a:gd name="connsiteY11" fmla="*/ 1645310 h 6728001"/>
              <a:gd name="connsiteX12" fmla="*/ 2082969 w 3450405"/>
              <a:gd name="connsiteY12" fmla="*/ 154197 h 6728001"/>
              <a:gd name="connsiteX13" fmla="*/ 1768643 w 3450405"/>
              <a:gd name="connsiteY13" fmla="*/ 163723 h 6728001"/>
              <a:gd name="connsiteX14" fmla="*/ 1625667 w 3450405"/>
              <a:gd name="connsiteY14" fmla="*/ 1620945 h 6728001"/>
              <a:gd name="connsiteX15" fmla="*/ 1482893 w 3450405"/>
              <a:gd name="connsiteY15" fmla="*/ 378035 h 6728001"/>
              <a:gd name="connsiteX16" fmla="*/ 1197144 w 3450405"/>
              <a:gd name="connsiteY16" fmla="*/ 368510 h 6728001"/>
              <a:gd name="connsiteX17" fmla="*/ 1188171 w 3450405"/>
              <a:gd name="connsiteY17" fmla="*/ 1717750 h 6728001"/>
              <a:gd name="connsiteX18" fmla="*/ 909084 w 3450405"/>
              <a:gd name="connsiteY18" fmla="*/ 2336423 h 6728001"/>
              <a:gd name="connsiteX19" fmla="*/ 227494 w 3450405"/>
              <a:gd name="connsiteY19" fmla="*/ 1822074 h 6728001"/>
              <a:gd name="connsiteX20" fmla="*/ 159816 w 3450405"/>
              <a:gd name="connsiteY20" fmla="*/ 2133742 h 6728001"/>
              <a:gd name="connsiteX21" fmla="*/ 669507 w 3450405"/>
              <a:gd name="connsiteY21" fmla="*/ 2806910 h 6728001"/>
              <a:gd name="connsiteX22" fmla="*/ 1330494 w 3450405"/>
              <a:gd name="connsiteY22" fmla="*/ 3583198 h 6728001"/>
              <a:gd name="connsiteX23" fmla="*/ 1506706 w 3450405"/>
              <a:gd name="connsiteY23" fmla="*/ 4107073 h 6728001"/>
              <a:gd name="connsiteX24" fmla="*/ 1313917 w 3450405"/>
              <a:gd name="connsiteY24" fmla="*/ 6728001 h 6728001"/>
              <a:gd name="connsiteX0" fmla="*/ 1313917 w 3432541"/>
              <a:gd name="connsiteY0" fmla="*/ 6728001 h 6728001"/>
              <a:gd name="connsiteX1" fmla="*/ 3080150 w 3432541"/>
              <a:gd name="connsiteY1" fmla="*/ 6709503 h 6728001"/>
              <a:gd name="connsiteX2" fmla="*/ 2530643 w 3432541"/>
              <a:gd name="connsiteY2" fmla="*/ 3878472 h 6728001"/>
              <a:gd name="connsiteX3" fmla="*/ 2442955 w 3432541"/>
              <a:gd name="connsiteY3" fmla="*/ 3482959 h 6728001"/>
              <a:gd name="connsiteX4" fmla="*/ 2713620 w 3432541"/>
              <a:gd name="connsiteY4" fmla="*/ 2866616 h 6728001"/>
              <a:gd name="connsiteX5" fmla="*/ 2754481 w 3432541"/>
              <a:gd name="connsiteY5" fmla="*/ 2192548 h 6728001"/>
              <a:gd name="connsiteX6" fmla="*/ 3402181 w 3432541"/>
              <a:gd name="connsiteY6" fmla="*/ 1301960 h 6728001"/>
              <a:gd name="connsiteX7" fmla="*/ 3016174 w 3432541"/>
              <a:gd name="connsiteY7" fmla="*/ 1075118 h 6728001"/>
              <a:gd name="connsiteX8" fmla="*/ 2421106 w 3432541"/>
              <a:gd name="connsiteY8" fmla="*/ 1821072 h 6728001"/>
              <a:gd name="connsiteX9" fmla="*/ 2764006 w 3432541"/>
              <a:gd name="connsiteY9" fmla="*/ 563772 h 6728001"/>
              <a:gd name="connsiteX10" fmla="*/ 2487781 w 3432541"/>
              <a:gd name="connsiteY10" fmla="*/ 397084 h 6728001"/>
              <a:gd name="connsiteX11" fmla="*/ 2034792 w 3432541"/>
              <a:gd name="connsiteY11" fmla="*/ 1645310 h 6728001"/>
              <a:gd name="connsiteX12" fmla="*/ 2082969 w 3432541"/>
              <a:gd name="connsiteY12" fmla="*/ 154197 h 6728001"/>
              <a:gd name="connsiteX13" fmla="*/ 1768643 w 3432541"/>
              <a:gd name="connsiteY13" fmla="*/ 163723 h 6728001"/>
              <a:gd name="connsiteX14" fmla="*/ 1625667 w 3432541"/>
              <a:gd name="connsiteY14" fmla="*/ 1620945 h 6728001"/>
              <a:gd name="connsiteX15" fmla="*/ 1482893 w 3432541"/>
              <a:gd name="connsiteY15" fmla="*/ 378035 h 6728001"/>
              <a:gd name="connsiteX16" fmla="*/ 1197144 w 3432541"/>
              <a:gd name="connsiteY16" fmla="*/ 368510 h 6728001"/>
              <a:gd name="connsiteX17" fmla="*/ 1188171 w 3432541"/>
              <a:gd name="connsiteY17" fmla="*/ 1717750 h 6728001"/>
              <a:gd name="connsiteX18" fmla="*/ 909084 w 3432541"/>
              <a:gd name="connsiteY18" fmla="*/ 2336423 h 6728001"/>
              <a:gd name="connsiteX19" fmla="*/ 227494 w 3432541"/>
              <a:gd name="connsiteY19" fmla="*/ 1822074 h 6728001"/>
              <a:gd name="connsiteX20" fmla="*/ 159816 w 3432541"/>
              <a:gd name="connsiteY20" fmla="*/ 2133742 h 6728001"/>
              <a:gd name="connsiteX21" fmla="*/ 669507 w 3432541"/>
              <a:gd name="connsiteY21" fmla="*/ 2806910 h 6728001"/>
              <a:gd name="connsiteX22" fmla="*/ 1330494 w 3432541"/>
              <a:gd name="connsiteY22" fmla="*/ 3583198 h 6728001"/>
              <a:gd name="connsiteX23" fmla="*/ 1506706 w 3432541"/>
              <a:gd name="connsiteY23" fmla="*/ 4107073 h 6728001"/>
              <a:gd name="connsiteX24" fmla="*/ 1313917 w 3432541"/>
              <a:gd name="connsiteY24" fmla="*/ 6728001 h 6728001"/>
              <a:gd name="connsiteX0" fmla="*/ 1313917 w 3314077"/>
              <a:gd name="connsiteY0" fmla="*/ 6728001 h 6728001"/>
              <a:gd name="connsiteX1" fmla="*/ 3080150 w 3314077"/>
              <a:gd name="connsiteY1" fmla="*/ 6709503 h 6728001"/>
              <a:gd name="connsiteX2" fmla="*/ 2530643 w 3314077"/>
              <a:gd name="connsiteY2" fmla="*/ 3878472 h 6728001"/>
              <a:gd name="connsiteX3" fmla="*/ 2442955 w 3314077"/>
              <a:gd name="connsiteY3" fmla="*/ 3482959 h 6728001"/>
              <a:gd name="connsiteX4" fmla="*/ 2713620 w 3314077"/>
              <a:gd name="connsiteY4" fmla="*/ 2866616 h 6728001"/>
              <a:gd name="connsiteX5" fmla="*/ 2754481 w 3314077"/>
              <a:gd name="connsiteY5" fmla="*/ 2192548 h 6728001"/>
              <a:gd name="connsiteX6" fmla="*/ 3271692 w 3314077"/>
              <a:gd name="connsiteY6" fmla="*/ 1150868 h 6728001"/>
              <a:gd name="connsiteX7" fmla="*/ 3016174 w 3314077"/>
              <a:gd name="connsiteY7" fmla="*/ 1075118 h 6728001"/>
              <a:gd name="connsiteX8" fmla="*/ 2421106 w 3314077"/>
              <a:gd name="connsiteY8" fmla="*/ 1821072 h 6728001"/>
              <a:gd name="connsiteX9" fmla="*/ 2764006 w 3314077"/>
              <a:gd name="connsiteY9" fmla="*/ 563772 h 6728001"/>
              <a:gd name="connsiteX10" fmla="*/ 2487781 w 3314077"/>
              <a:gd name="connsiteY10" fmla="*/ 397084 h 6728001"/>
              <a:gd name="connsiteX11" fmla="*/ 2034792 w 3314077"/>
              <a:gd name="connsiteY11" fmla="*/ 1645310 h 6728001"/>
              <a:gd name="connsiteX12" fmla="*/ 2082969 w 3314077"/>
              <a:gd name="connsiteY12" fmla="*/ 154197 h 6728001"/>
              <a:gd name="connsiteX13" fmla="*/ 1768643 w 3314077"/>
              <a:gd name="connsiteY13" fmla="*/ 163723 h 6728001"/>
              <a:gd name="connsiteX14" fmla="*/ 1625667 w 3314077"/>
              <a:gd name="connsiteY14" fmla="*/ 1620945 h 6728001"/>
              <a:gd name="connsiteX15" fmla="*/ 1482893 w 3314077"/>
              <a:gd name="connsiteY15" fmla="*/ 378035 h 6728001"/>
              <a:gd name="connsiteX16" fmla="*/ 1197144 w 3314077"/>
              <a:gd name="connsiteY16" fmla="*/ 368510 h 6728001"/>
              <a:gd name="connsiteX17" fmla="*/ 1188171 w 3314077"/>
              <a:gd name="connsiteY17" fmla="*/ 1717750 h 6728001"/>
              <a:gd name="connsiteX18" fmla="*/ 909084 w 3314077"/>
              <a:gd name="connsiteY18" fmla="*/ 2336423 h 6728001"/>
              <a:gd name="connsiteX19" fmla="*/ 227494 w 3314077"/>
              <a:gd name="connsiteY19" fmla="*/ 1822074 h 6728001"/>
              <a:gd name="connsiteX20" fmla="*/ 159816 w 3314077"/>
              <a:gd name="connsiteY20" fmla="*/ 2133742 h 6728001"/>
              <a:gd name="connsiteX21" fmla="*/ 669507 w 3314077"/>
              <a:gd name="connsiteY21" fmla="*/ 2806910 h 6728001"/>
              <a:gd name="connsiteX22" fmla="*/ 1330494 w 3314077"/>
              <a:gd name="connsiteY22" fmla="*/ 3583198 h 6728001"/>
              <a:gd name="connsiteX23" fmla="*/ 1506706 w 3314077"/>
              <a:gd name="connsiteY23" fmla="*/ 4107073 h 6728001"/>
              <a:gd name="connsiteX24" fmla="*/ 1313917 w 3314077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5291"/>
              <a:gd name="connsiteY0" fmla="*/ 6728001 h 6728001"/>
              <a:gd name="connsiteX1" fmla="*/ 3080150 w 3295291"/>
              <a:gd name="connsiteY1" fmla="*/ 6709503 h 6728001"/>
              <a:gd name="connsiteX2" fmla="*/ 2530643 w 3295291"/>
              <a:gd name="connsiteY2" fmla="*/ 3878472 h 6728001"/>
              <a:gd name="connsiteX3" fmla="*/ 2442955 w 3295291"/>
              <a:gd name="connsiteY3" fmla="*/ 3482959 h 6728001"/>
              <a:gd name="connsiteX4" fmla="*/ 2713620 w 3295291"/>
              <a:gd name="connsiteY4" fmla="*/ 2866616 h 6728001"/>
              <a:gd name="connsiteX5" fmla="*/ 2754481 w 3295291"/>
              <a:gd name="connsiteY5" fmla="*/ 2192548 h 6728001"/>
              <a:gd name="connsiteX6" fmla="*/ 3271692 w 3295291"/>
              <a:gd name="connsiteY6" fmla="*/ 1150868 h 6728001"/>
              <a:gd name="connsiteX7" fmla="*/ 3016174 w 3295291"/>
              <a:gd name="connsiteY7" fmla="*/ 1075118 h 6728001"/>
              <a:gd name="connsiteX8" fmla="*/ 2421106 w 3295291"/>
              <a:gd name="connsiteY8" fmla="*/ 1821072 h 6728001"/>
              <a:gd name="connsiteX9" fmla="*/ 2764006 w 3295291"/>
              <a:gd name="connsiteY9" fmla="*/ 563772 h 6728001"/>
              <a:gd name="connsiteX10" fmla="*/ 2487781 w 3295291"/>
              <a:gd name="connsiteY10" fmla="*/ 397084 h 6728001"/>
              <a:gd name="connsiteX11" fmla="*/ 2034792 w 3295291"/>
              <a:gd name="connsiteY11" fmla="*/ 1645310 h 6728001"/>
              <a:gd name="connsiteX12" fmla="*/ 2082969 w 3295291"/>
              <a:gd name="connsiteY12" fmla="*/ 154197 h 6728001"/>
              <a:gd name="connsiteX13" fmla="*/ 1768643 w 3295291"/>
              <a:gd name="connsiteY13" fmla="*/ 163723 h 6728001"/>
              <a:gd name="connsiteX14" fmla="*/ 1625667 w 3295291"/>
              <a:gd name="connsiteY14" fmla="*/ 1620945 h 6728001"/>
              <a:gd name="connsiteX15" fmla="*/ 1482893 w 3295291"/>
              <a:gd name="connsiteY15" fmla="*/ 378035 h 6728001"/>
              <a:gd name="connsiteX16" fmla="*/ 1197144 w 3295291"/>
              <a:gd name="connsiteY16" fmla="*/ 368510 h 6728001"/>
              <a:gd name="connsiteX17" fmla="*/ 1188171 w 3295291"/>
              <a:gd name="connsiteY17" fmla="*/ 1717750 h 6728001"/>
              <a:gd name="connsiteX18" fmla="*/ 909084 w 3295291"/>
              <a:gd name="connsiteY18" fmla="*/ 2336423 h 6728001"/>
              <a:gd name="connsiteX19" fmla="*/ 227494 w 3295291"/>
              <a:gd name="connsiteY19" fmla="*/ 1822074 h 6728001"/>
              <a:gd name="connsiteX20" fmla="*/ 159816 w 3295291"/>
              <a:gd name="connsiteY20" fmla="*/ 2133742 h 6728001"/>
              <a:gd name="connsiteX21" fmla="*/ 669507 w 3295291"/>
              <a:gd name="connsiteY21" fmla="*/ 2806910 h 6728001"/>
              <a:gd name="connsiteX22" fmla="*/ 1330494 w 3295291"/>
              <a:gd name="connsiteY22" fmla="*/ 3583198 h 6728001"/>
              <a:gd name="connsiteX23" fmla="*/ 1506706 w 3295291"/>
              <a:gd name="connsiteY23" fmla="*/ 4107073 h 6728001"/>
              <a:gd name="connsiteX24" fmla="*/ 1313917 w 3295291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30494 w 3292922"/>
              <a:gd name="connsiteY22" fmla="*/ 3583198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669507 w 3292922"/>
              <a:gd name="connsiteY21" fmla="*/ 2806910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909084 w 3292922"/>
              <a:gd name="connsiteY18" fmla="*/ 2336423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442955 w 3292922"/>
              <a:gd name="connsiteY3" fmla="*/ 3482959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713620 w 3292922"/>
              <a:gd name="connsiteY4" fmla="*/ 2866616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03735 w 3292922"/>
              <a:gd name="connsiteY4" fmla="*/ 2784203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1145 w 3292922"/>
              <a:gd name="connsiteY3" fmla="*/ 3338734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  <a:gd name="connsiteX0" fmla="*/ 1313917 w 3292922"/>
              <a:gd name="connsiteY0" fmla="*/ 6728001 h 6728001"/>
              <a:gd name="connsiteX1" fmla="*/ 3080150 w 3292922"/>
              <a:gd name="connsiteY1" fmla="*/ 6709503 h 6728001"/>
              <a:gd name="connsiteX2" fmla="*/ 2530643 w 3292922"/>
              <a:gd name="connsiteY2" fmla="*/ 3878472 h 6728001"/>
              <a:gd name="connsiteX3" fmla="*/ 2388013 w 3292922"/>
              <a:gd name="connsiteY3" fmla="*/ 3421148 h 6728001"/>
              <a:gd name="connsiteX4" fmla="*/ 2644943 w 3292922"/>
              <a:gd name="connsiteY4" fmla="*/ 2791070 h 6728001"/>
              <a:gd name="connsiteX5" fmla="*/ 2754481 w 3292922"/>
              <a:gd name="connsiteY5" fmla="*/ 2192548 h 6728001"/>
              <a:gd name="connsiteX6" fmla="*/ 3271692 w 3292922"/>
              <a:gd name="connsiteY6" fmla="*/ 1150868 h 6728001"/>
              <a:gd name="connsiteX7" fmla="*/ 2988703 w 3292922"/>
              <a:gd name="connsiteY7" fmla="*/ 1054514 h 6728001"/>
              <a:gd name="connsiteX8" fmla="*/ 2421106 w 3292922"/>
              <a:gd name="connsiteY8" fmla="*/ 1821072 h 6728001"/>
              <a:gd name="connsiteX9" fmla="*/ 2764006 w 3292922"/>
              <a:gd name="connsiteY9" fmla="*/ 563772 h 6728001"/>
              <a:gd name="connsiteX10" fmla="*/ 2487781 w 3292922"/>
              <a:gd name="connsiteY10" fmla="*/ 397084 h 6728001"/>
              <a:gd name="connsiteX11" fmla="*/ 2034792 w 3292922"/>
              <a:gd name="connsiteY11" fmla="*/ 1645310 h 6728001"/>
              <a:gd name="connsiteX12" fmla="*/ 2082969 w 3292922"/>
              <a:gd name="connsiteY12" fmla="*/ 154197 h 6728001"/>
              <a:gd name="connsiteX13" fmla="*/ 1768643 w 3292922"/>
              <a:gd name="connsiteY13" fmla="*/ 163723 h 6728001"/>
              <a:gd name="connsiteX14" fmla="*/ 1625667 w 3292922"/>
              <a:gd name="connsiteY14" fmla="*/ 1620945 h 6728001"/>
              <a:gd name="connsiteX15" fmla="*/ 1482893 w 3292922"/>
              <a:gd name="connsiteY15" fmla="*/ 378035 h 6728001"/>
              <a:gd name="connsiteX16" fmla="*/ 1197144 w 3292922"/>
              <a:gd name="connsiteY16" fmla="*/ 368510 h 6728001"/>
              <a:gd name="connsiteX17" fmla="*/ 1188171 w 3292922"/>
              <a:gd name="connsiteY17" fmla="*/ 1717750 h 6728001"/>
              <a:gd name="connsiteX18" fmla="*/ 1046440 w 3292922"/>
              <a:gd name="connsiteY18" fmla="*/ 2322687 h 6728001"/>
              <a:gd name="connsiteX19" fmla="*/ 227494 w 3292922"/>
              <a:gd name="connsiteY19" fmla="*/ 1822074 h 6728001"/>
              <a:gd name="connsiteX20" fmla="*/ 159816 w 3292922"/>
              <a:gd name="connsiteY20" fmla="*/ 2133742 h 6728001"/>
              <a:gd name="connsiteX21" fmla="*/ 861805 w 3292922"/>
              <a:gd name="connsiteY21" fmla="*/ 2861852 h 6728001"/>
              <a:gd name="connsiteX22" fmla="*/ 1378569 w 3292922"/>
              <a:gd name="connsiteY22" fmla="*/ 3432105 h 6728001"/>
              <a:gd name="connsiteX23" fmla="*/ 1506706 w 3292922"/>
              <a:gd name="connsiteY23" fmla="*/ 4107073 h 6728001"/>
              <a:gd name="connsiteX24" fmla="*/ 1313917 w 3292922"/>
              <a:gd name="connsiteY24" fmla="*/ 6728001 h 672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292922" h="6728001">
                <a:moveTo>
                  <a:pt x="1313917" y="6728001"/>
                </a:moveTo>
                <a:lnTo>
                  <a:pt x="3080150" y="6709503"/>
                </a:lnTo>
                <a:cubicBezTo>
                  <a:pt x="2901007" y="5613780"/>
                  <a:pt x="2805281" y="4930985"/>
                  <a:pt x="2530643" y="3878472"/>
                </a:cubicBezTo>
                <a:cubicBezTo>
                  <a:pt x="2496835" y="3710006"/>
                  <a:pt x="2416222" y="3623214"/>
                  <a:pt x="2388013" y="3421148"/>
                </a:cubicBezTo>
                <a:cubicBezTo>
                  <a:pt x="2488975" y="3081794"/>
                  <a:pt x="2557147" y="3039271"/>
                  <a:pt x="2644943" y="2791070"/>
                </a:cubicBezTo>
                <a:cubicBezTo>
                  <a:pt x="2710030" y="2495898"/>
                  <a:pt x="2711066" y="2456210"/>
                  <a:pt x="2754481" y="2192548"/>
                </a:cubicBezTo>
                <a:cubicBezTo>
                  <a:pt x="2746333" y="1985452"/>
                  <a:pt x="3073254" y="1479481"/>
                  <a:pt x="3271692" y="1150868"/>
                </a:cubicBezTo>
                <a:cubicBezTo>
                  <a:pt x="3356967" y="952533"/>
                  <a:pt x="3169677" y="805276"/>
                  <a:pt x="2988703" y="1054514"/>
                </a:cubicBezTo>
                <a:cubicBezTo>
                  <a:pt x="2845795" y="1216579"/>
                  <a:pt x="2581031" y="1593810"/>
                  <a:pt x="2421106" y="1821072"/>
                </a:cubicBezTo>
                <a:cubicBezTo>
                  <a:pt x="2548106" y="1401971"/>
                  <a:pt x="2665581" y="992397"/>
                  <a:pt x="2764006" y="563772"/>
                </a:cubicBezTo>
                <a:cubicBezTo>
                  <a:pt x="2813218" y="314534"/>
                  <a:pt x="2595731" y="208171"/>
                  <a:pt x="2487781" y="397084"/>
                </a:cubicBezTo>
                <a:cubicBezTo>
                  <a:pt x="2363956" y="569328"/>
                  <a:pt x="2150336" y="1369872"/>
                  <a:pt x="2034792" y="1645310"/>
                </a:cubicBezTo>
                <a:cubicBezTo>
                  <a:pt x="2091942" y="1194459"/>
                  <a:pt x="2078206" y="628860"/>
                  <a:pt x="2082969" y="154197"/>
                </a:cubicBezTo>
                <a:cubicBezTo>
                  <a:pt x="2082969" y="38309"/>
                  <a:pt x="1835318" y="-129965"/>
                  <a:pt x="1768643" y="163723"/>
                </a:cubicBezTo>
                <a:cubicBezTo>
                  <a:pt x="1682124" y="397879"/>
                  <a:pt x="1638953" y="1234968"/>
                  <a:pt x="1625667" y="1620945"/>
                </a:cubicBezTo>
                <a:cubicBezTo>
                  <a:pt x="1564339" y="1205538"/>
                  <a:pt x="1505118" y="766972"/>
                  <a:pt x="1482893" y="378035"/>
                </a:cubicBezTo>
                <a:cubicBezTo>
                  <a:pt x="1454318" y="84347"/>
                  <a:pt x="1220956" y="133560"/>
                  <a:pt x="1197144" y="368510"/>
                </a:cubicBezTo>
                <a:cubicBezTo>
                  <a:pt x="1136819" y="844760"/>
                  <a:pt x="1162771" y="1265312"/>
                  <a:pt x="1188171" y="1717750"/>
                </a:cubicBezTo>
                <a:cubicBezTo>
                  <a:pt x="1140161" y="2045735"/>
                  <a:pt x="1199686" y="2167944"/>
                  <a:pt x="1046440" y="2322687"/>
                </a:cubicBezTo>
                <a:cubicBezTo>
                  <a:pt x="855940" y="2122662"/>
                  <a:pt x="618019" y="1903036"/>
                  <a:pt x="227494" y="1822074"/>
                </a:cubicBezTo>
                <a:cubicBezTo>
                  <a:pt x="-15394" y="1795087"/>
                  <a:pt x="-102122" y="1989280"/>
                  <a:pt x="159816" y="2133742"/>
                </a:cubicBezTo>
                <a:cubicBezTo>
                  <a:pt x="345554" y="2368692"/>
                  <a:pt x="756777" y="2611448"/>
                  <a:pt x="861805" y="2861852"/>
                </a:cubicBezTo>
                <a:cubicBezTo>
                  <a:pt x="1030874" y="3125377"/>
                  <a:pt x="1206326" y="3251130"/>
                  <a:pt x="1378569" y="3432105"/>
                </a:cubicBezTo>
                <a:cubicBezTo>
                  <a:pt x="1526589" y="3620465"/>
                  <a:pt x="1509779" y="3863770"/>
                  <a:pt x="1506706" y="4107073"/>
                </a:cubicBezTo>
                <a:cubicBezTo>
                  <a:pt x="1513397" y="5266921"/>
                  <a:pt x="1464287" y="5526742"/>
                  <a:pt x="1313917" y="6728001"/>
                </a:cubicBezTo>
                <a:close/>
              </a:path>
            </a:pathLst>
          </a:custGeom>
          <a:solidFill>
            <a:schemeClr val="bg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8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6858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474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891988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2050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6858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362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3291830"/>
            <a:ext cx="6858000" cy="18516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04665" y="3628600"/>
            <a:ext cx="2336390" cy="117813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001118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3" name="Rectangle 2"/>
          <p:cNvSpPr/>
          <p:nvPr userDrawn="1"/>
        </p:nvSpPr>
        <p:spPr>
          <a:xfrm>
            <a:off x="296652" y="159482"/>
            <a:ext cx="6264696" cy="4824536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25888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801952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896935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458670" y="3695563"/>
            <a:ext cx="1803983" cy="9799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5" name="Rectangle 14"/>
          <p:cNvSpPr/>
          <p:nvPr userDrawn="1"/>
        </p:nvSpPr>
        <p:spPr>
          <a:xfrm>
            <a:off x="2621801" y="3711328"/>
            <a:ext cx="1782198" cy="9516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6" name="Rectangle 15"/>
          <p:cNvSpPr/>
          <p:nvPr userDrawn="1"/>
        </p:nvSpPr>
        <p:spPr>
          <a:xfrm>
            <a:off x="4763146" y="3723878"/>
            <a:ext cx="1744196" cy="9516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1615967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731580" y="1274642"/>
            <a:ext cx="1490383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221609" y="1274642"/>
            <a:ext cx="1317929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539327" y="1274642"/>
            <a:ext cx="1317929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728845" y="2964646"/>
            <a:ext cx="1490383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4218874" y="2964646"/>
            <a:ext cx="1317929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5536592" y="2964646"/>
            <a:ext cx="1317929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1" y="1272646"/>
            <a:ext cx="2733392" cy="338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36119063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699030" y="1239550"/>
            <a:ext cx="2807969" cy="3435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549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6858000" cy="98757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1470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27534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0" y="2787774"/>
            <a:ext cx="6858000" cy="18516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7" name="그림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400" y="1239550"/>
            <a:ext cx="3127979" cy="2285250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290647" y="1347614"/>
            <a:ext cx="2075863" cy="1800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9538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6858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strike="noStrike" baseline="0">
                <a:latin typeface="+mn-lt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099" name="Picture 3" descr="D:\Fullppt\PNG이미지\모니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208" y="2427735"/>
            <a:ext cx="1627585" cy="21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694574" y="2525682"/>
            <a:ext cx="1477426" cy="13422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pic>
        <p:nvPicPr>
          <p:cNvPr id="13" name="Picture 2" descr="E:\002-KIMS BUSINESS\007-02-Fullslidesppt-Contents\20161206\02-\color-pencil2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3979"/>
            <a:ext cx="6858000" cy="53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879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794103" y="469664"/>
            <a:ext cx="3063897" cy="1309998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794103" y="1779662"/>
            <a:ext cx="3063897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0"/>
            <a:ext cx="2132856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132856" y="0"/>
            <a:ext cx="1310247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4269988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794103" y="1909824"/>
            <a:ext cx="3063897" cy="1309998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3374994" cy="253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2605500"/>
            <a:ext cx="3374994" cy="253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698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1826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81984" y="92610"/>
            <a:ext cx="6509924" cy="5431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26891765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6858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265506" y="1131590"/>
            <a:ext cx="2137380" cy="3649171"/>
          </a:xfrm>
          <a:prstGeom prst="roundRect">
            <a:avLst>
              <a:gd name="adj" fmla="val 39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7" name="Rounded Rectangle 16"/>
          <p:cNvSpPr/>
          <p:nvPr userDrawn="1"/>
        </p:nvSpPr>
        <p:spPr>
          <a:xfrm>
            <a:off x="398949" y="1347501"/>
            <a:ext cx="81390" cy="3240473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solidFill>
                <a:schemeClr val="bg1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1881691" y="1300993"/>
            <a:ext cx="502331" cy="3767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182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429000" y="2139702"/>
            <a:ext cx="342900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429000" y="2715766"/>
            <a:ext cx="342900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101" name="Picture 5" descr="E:\002-KIMS BUSINESS\007-02-Fullslidesppt-Contents\20161206\02-\pencil-png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2008516" cy="5143500"/>
          </a:xfrm>
          <a:prstGeom prst="rect">
            <a:avLst/>
          </a:prstGeom>
          <a:solidFill>
            <a:srgbClr val="EC771B"/>
          </a:solidFill>
          <a:extLst/>
        </p:spPr>
      </p:pic>
    </p:spTree>
    <p:extLst>
      <p:ext uri="{BB962C8B-B14F-4D97-AF65-F5344CB8AC3E}">
        <p14:creationId xmlns:p14="http://schemas.microsoft.com/office/powerpoint/2010/main" val="173823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668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7555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9" r:id="rId2"/>
    <p:sldLayoutId id="2147483669" r:id="rId3"/>
    <p:sldLayoutId id="2147483672" r:id="rId4"/>
    <p:sldLayoutId id="2147483661" r:id="rId5"/>
    <p:sldLayoutId id="2147483670" r:id="rId6"/>
    <p:sldLayoutId id="2147483660" r:id="rId7"/>
    <p:sldLayoutId id="2147483655" r:id="rId8"/>
    <p:sldLayoutId id="2147483662" r:id="rId9"/>
    <p:sldLayoutId id="2147483663" r:id="rId10"/>
    <p:sldLayoutId id="2147483671" r:id="rId11"/>
    <p:sldLayoutId id="2147483665" r:id="rId12"/>
    <p:sldLayoutId id="2147483666" r:id="rId13"/>
    <p:sldLayoutId id="2147483667" r:id="rId14"/>
    <p:sldLayoutId id="2147483668" r:id="rId15"/>
    <p:sldLayoutId id="2147483673" r:id="rId16"/>
    <p:sldLayoutId id="2147483656" r:id="rId17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4710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9826DC-E4C4-4190-AF2D-2985DE7215B4}"/>
              </a:ext>
            </a:extLst>
          </p:cNvPr>
          <p:cNvSpPr/>
          <p:nvPr/>
        </p:nvSpPr>
        <p:spPr>
          <a:xfrm>
            <a:off x="0" y="72781"/>
            <a:ext cx="1368152" cy="4358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281FBB-D184-4A9A-8DB4-0E9DF53FDA20}"/>
              </a:ext>
            </a:extLst>
          </p:cNvPr>
          <p:cNvSpPr txBox="1"/>
          <p:nvPr/>
        </p:nvSpPr>
        <p:spPr>
          <a:xfrm>
            <a:off x="3007925" y="267494"/>
            <a:ext cx="3616121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Зайчикова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хатка</a:t>
            </a:r>
          </a:p>
          <a:p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Досліджуємо будову казки.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Вчимося характеризувати героїв.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Театралізуємо.</a:t>
            </a:r>
          </a:p>
          <a:p>
            <a:endParaRPr lang="uk-UA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01073">
            <a:hlinkClick r:id="" action="ppaction://media"/>
            <a:extLst>
              <a:ext uri="{FF2B5EF4-FFF2-40B4-BE49-F238E27FC236}">
                <a16:creationId xmlns:a16="http://schemas.microsoft.com/office/drawing/2014/main" id="{02876BFF-0027-42C4-80D9-7B2BADA4EB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49722" y="415460"/>
            <a:ext cx="487363" cy="4873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880" y="195486"/>
            <a:ext cx="2629045" cy="666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4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endSnd/>
        </p:sndAc>
      </p:transition>
    </mc:Choice>
    <mc:Fallback xmlns="">
      <p:transition spd="slow"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9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6489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кутник 2"/>
          <p:cNvSpPr/>
          <p:nvPr/>
        </p:nvSpPr>
        <p:spPr>
          <a:xfrm>
            <a:off x="404664" y="339502"/>
            <a:ext cx="5256584" cy="3385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36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Мовна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розминка</a:t>
            </a:r>
            <a:endParaRPr lang="ru-RU" sz="3600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КАЗКА                </a:t>
            </a:r>
            <a:r>
              <a:rPr lang="uk-UA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КАЗКА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КАСКА               КАЗКА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КАЗКА                КІЗКА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КАЗКА                </a:t>
            </a:r>
            <a:r>
              <a:rPr lang="uk-UA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КАЗКА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38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6489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кутник 3"/>
          <p:cNvSpPr/>
          <p:nvPr/>
        </p:nvSpPr>
        <p:spPr>
          <a:xfrm>
            <a:off x="188640" y="267494"/>
            <a:ext cx="5688632" cy="3832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65910" indent="232410" algn="ctr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Мовна</a:t>
            </a:r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розминка</a:t>
            </a:r>
          </a:p>
          <a:p>
            <a:pPr marL="1565910" indent="232410" algn="just">
              <a:lnSpc>
                <a:spcPct val="107000"/>
              </a:lnSpc>
              <a:spcAft>
                <a:spcPts val="800"/>
              </a:spcAft>
            </a:pPr>
            <a:r>
              <a:rPr lang="uk-UA" sz="3200" b="1" dirty="0" smtClean="0">
                <a:solidFill>
                  <a:srgbClr val="59595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uk-UA" sz="32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</a:t>
            </a:r>
            <a:r>
              <a:rPr lang="uk-UA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</a:t>
            </a:r>
            <a:endParaRPr lang="ru-RU" sz="32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0" algn="just">
              <a:lnSpc>
                <a:spcPct val="107000"/>
              </a:lnSpc>
              <a:spcAft>
                <a:spcPts val="80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uk-UA" sz="3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кар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0" algn="just">
              <a:lnSpc>
                <a:spcPct val="107000"/>
              </a:lnSpc>
              <a:spcAft>
                <a:spcPts val="80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uk-UA" sz="3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uk-UA" sz="3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ати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16330" indent="232410" algn="just">
              <a:lnSpc>
                <a:spcPct val="107000"/>
              </a:lnSpc>
              <a:spcAft>
                <a:spcPts val="80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sz="3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очка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83920" indent="232410" algn="just">
              <a:lnSpc>
                <a:spcPct val="107000"/>
              </a:lnSpc>
              <a:spcAft>
                <a:spcPts val="80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sz="3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uk-UA" sz="3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ковий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53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6489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кутник 2"/>
          <p:cNvSpPr/>
          <p:nvPr/>
        </p:nvSpPr>
        <p:spPr>
          <a:xfrm>
            <a:off x="0" y="278227"/>
            <a:ext cx="56475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  <a:tabLst>
                <a:tab pos="-450215" algn="l"/>
              </a:tabLs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Картка формувального оцінювання</a:t>
            </a:r>
            <a:endParaRPr lang="ru-RU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  <a:tabLst>
                <a:tab pos="-450215" algn="l"/>
              </a:tabLs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997" y="843559"/>
            <a:ext cx="3342005" cy="3528392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855434" y="2959500"/>
            <a:ext cx="28803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880710" y="3439038"/>
            <a:ext cx="288032" cy="2880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960251" y="3921148"/>
            <a:ext cx="288032" cy="2880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149080" y="3003798"/>
            <a:ext cx="288032" cy="2880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100579" y="3462776"/>
            <a:ext cx="288032" cy="24055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034869" y="3939902"/>
            <a:ext cx="258227" cy="2880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98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6489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640" y="529965"/>
            <a:ext cx="2177555" cy="449005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0927" y="529965"/>
            <a:ext cx="3240361" cy="3459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8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412776" y="195486"/>
            <a:ext cx="3888432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Асоціативний  кущ</a:t>
            </a:r>
            <a:endParaRPr lang="uk-UA" sz="2800" b="1" dirty="0">
              <a:solidFill>
                <a:schemeClr val="tx1"/>
              </a:solidFill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1402698" y="774829"/>
            <a:ext cx="3826502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b="1" i="1" cap="small" spc="25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i="1" cap="small" spc="2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подорож </a:t>
            </a:r>
            <a:r>
              <a:rPr lang="uk-UA" sz="2400" b="1" i="1" cap="small" spc="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країну чудес</a:t>
            </a:r>
            <a:r>
              <a:rPr lang="uk-UA" b="1" i="1" cap="small" spc="2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774957" y="2796171"/>
            <a:ext cx="2649474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b="1" i="1" cap="small" spc="25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i="1" cap="small" spc="2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мудрість </a:t>
            </a:r>
            <a:r>
              <a:rPr lang="uk-UA" sz="2400" b="1" i="1" cap="small" spc="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кутник 8"/>
          <p:cNvSpPr/>
          <p:nvPr/>
        </p:nvSpPr>
        <p:spPr>
          <a:xfrm>
            <a:off x="4581128" y="1720407"/>
            <a:ext cx="1662632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b="1" i="1" cap="small" spc="25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cap="small" spc="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наші </a:t>
            </a:r>
            <a:r>
              <a:rPr lang="uk-UA" sz="2400" b="1" cap="small" spc="2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мрії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кутник 10"/>
          <p:cNvSpPr/>
          <p:nvPr/>
        </p:nvSpPr>
        <p:spPr>
          <a:xfrm>
            <a:off x="2336946" y="3642556"/>
            <a:ext cx="2664296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uk-UA" sz="2400" b="1" i="1" cap="small" spc="2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наше </a:t>
            </a:r>
            <a:r>
              <a:rPr lang="uk-UA" sz="2400" b="1" i="1" cap="small" spc="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дитинство</a:t>
            </a:r>
            <a:r>
              <a:rPr lang="uk-UA" b="1" i="1" cap="small" spc="25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/>
          </a:p>
        </p:txBody>
      </p:sp>
      <p:sp>
        <p:nvSpPr>
          <p:cNvPr id="13" name="Прямокутник 12"/>
          <p:cNvSpPr/>
          <p:nvPr/>
        </p:nvSpPr>
        <p:spPr>
          <a:xfrm>
            <a:off x="4254126" y="2757699"/>
            <a:ext cx="1047082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ДИВО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2636912" y="1851670"/>
            <a:ext cx="18001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i="1" cap="small" spc="2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Казка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кутник 14"/>
          <p:cNvSpPr/>
          <p:nvPr/>
        </p:nvSpPr>
        <p:spPr>
          <a:xfrm>
            <a:off x="463810" y="1614962"/>
            <a:ext cx="1465883" cy="48750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 зі стрілкою 16"/>
          <p:cNvCxnSpPr>
            <a:stCxn id="14" idx="1"/>
          </p:cNvCxnSpPr>
          <p:nvPr/>
        </p:nvCxnSpPr>
        <p:spPr>
          <a:xfrm flipH="1" flipV="1">
            <a:off x="1929693" y="1951239"/>
            <a:ext cx="707219" cy="2851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зі стрілкою 20"/>
          <p:cNvCxnSpPr>
            <a:stCxn id="14" idx="0"/>
          </p:cNvCxnSpPr>
          <p:nvPr/>
        </p:nvCxnSpPr>
        <p:spPr>
          <a:xfrm flipH="1" flipV="1">
            <a:off x="3537011" y="1347614"/>
            <a:ext cx="1" cy="5040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 зі стрілкою 29"/>
          <p:cNvCxnSpPr/>
          <p:nvPr/>
        </p:nvCxnSpPr>
        <p:spPr>
          <a:xfrm flipV="1">
            <a:off x="4254126" y="2093815"/>
            <a:ext cx="327002" cy="1425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 зі стрілкою 31"/>
          <p:cNvCxnSpPr/>
          <p:nvPr/>
        </p:nvCxnSpPr>
        <p:spPr>
          <a:xfrm flipH="1">
            <a:off x="1929693" y="2499742"/>
            <a:ext cx="707219" cy="2579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 зі стрілкою 33"/>
          <p:cNvCxnSpPr>
            <a:stCxn id="14" idx="2"/>
          </p:cNvCxnSpPr>
          <p:nvPr/>
        </p:nvCxnSpPr>
        <p:spPr>
          <a:xfrm>
            <a:off x="3537012" y="2621111"/>
            <a:ext cx="132082" cy="8117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 зі стрілкою 35"/>
          <p:cNvCxnSpPr/>
          <p:nvPr/>
        </p:nvCxnSpPr>
        <p:spPr>
          <a:xfrm>
            <a:off x="4131650" y="2499742"/>
            <a:ext cx="646017" cy="2261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53094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3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5804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F06C8EA-3722-49DF-8258-0ED0EF5F32EC}"/>
              </a:ext>
            </a:extLst>
          </p:cNvPr>
          <p:cNvSpPr/>
          <p:nvPr/>
        </p:nvSpPr>
        <p:spPr>
          <a:xfrm>
            <a:off x="1426280" y="1707654"/>
            <a:ext cx="778584" cy="2809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1ADB0B-AD5F-4701-8F18-342E4D1D4CBA}"/>
              </a:ext>
            </a:extLst>
          </p:cNvPr>
          <p:cNvSpPr txBox="1"/>
          <p:nvPr/>
        </p:nvSpPr>
        <p:spPr>
          <a:xfrm>
            <a:off x="404664" y="195486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Словникова робота</a:t>
            </a:r>
            <a:endParaRPr lang="uk-UA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A2A799-00A1-4DEB-96E6-1F979591541D}"/>
              </a:ext>
            </a:extLst>
          </p:cNvPr>
          <p:cNvSpPr txBox="1"/>
          <p:nvPr/>
        </p:nvSpPr>
        <p:spPr>
          <a:xfrm>
            <a:off x="2564904" y="4299942"/>
            <a:ext cx="26397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 казки с.70-71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926" y="826833"/>
            <a:ext cx="6430445" cy="361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6489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404664" y="139591"/>
            <a:ext cx="6192688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-4508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0850" algn="l"/>
              </a:tabLst>
            </a:pPr>
            <a:r>
              <a:rPr kumimoji="0" lang="uk-UA" altLang="ru-RU" sz="1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kumimoji="0" lang="uk-UA" altLang="ru-RU" sz="32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Повторюємо правила роботи в групі</a:t>
            </a:r>
            <a:r>
              <a:rPr kumimoji="0" lang="uk-UA" alt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0850" algn="l"/>
              </a:tabLst>
            </a:pP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0850" algn="l"/>
              </a:tabLst>
            </a:pPr>
            <a:r>
              <a:rPr kumimoji="0" lang="uk-UA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uk-UA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Поважаємо думку інших,     співпрацюємо в групі.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450850" algn="l"/>
              </a:tabLst>
            </a:pPr>
            <a:r>
              <a:rPr lang="uk-UA" alt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alt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Працюємо спокійно, тихо.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450850" algn="l"/>
              </a:tabLst>
            </a:pPr>
            <a:r>
              <a:rPr kumimoji="0" lang="uk-UA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3. У групі діє правило «піднятої руки».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-450850" algn="l"/>
              </a:tabLst>
            </a:pPr>
            <a:r>
              <a:rPr kumimoji="0" lang="uk-UA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4. Слідкуємо за часом.</a:t>
            </a:r>
            <a:endParaRPr kumimoji="0" lang="uk-UA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72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знак завершения 2">
            <a:extLst>
              <a:ext uri="{FF2B5EF4-FFF2-40B4-BE49-F238E27FC236}">
                <a16:creationId xmlns:a16="http://schemas.microsoft.com/office/drawing/2014/main" id="{9E76B8AA-B2B0-41AE-ABC8-19A58AB8E78B}"/>
              </a:ext>
            </a:extLst>
          </p:cNvPr>
          <p:cNvSpPr/>
          <p:nvPr/>
        </p:nvSpPr>
        <p:spPr>
          <a:xfrm>
            <a:off x="1132201" y="765642"/>
            <a:ext cx="1368152" cy="504056"/>
          </a:xfrm>
          <a:prstGeom prst="flowChartTerminator">
            <a:avLst/>
          </a:prstGeom>
          <a:solidFill>
            <a:schemeClr val="accent4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Зачин</a:t>
            </a:r>
          </a:p>
        </p:txBody>
      </p:sp>
      <p:sp>
        <p:nvSpPr>
          <p:cNvPr id="4" name="Блок-схема: знак завершения 3">
            <a:extLst>
              <a:ext uri="{FF2B5EF4-FFF2-40B4-BE49-F238E27FC236}">
                <a16:creationId xmlns:a16="http://schemas.microsoft.com/office/drawing/2014/main" id="{1F1465FF-73D9-47F4-80EE-B24A16DDCDF6}"/>
              </a:ext>
            </a:extLst>
          </p:cNvPr>
          <p:cNvSpPr/>
          <p:nvPr/>
        </p:nvSpPr>
        <p:spPr>
          <a:xfrm>
            <a:off x="1105021" y="1836623"/>
            <a:ext cx="1498297" cy="576062"/>
          </a:xfrm>
          <a:prstGeom prst="flowChartTerminator">
            <a:avLst/>
          </a:prstGeom>
          <a:solidFill>
            <a:schemeClr val="accent5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Основна</a:t>
            </a:r>
          </a:p>
          <a:p>
            <a:pPr algn="ctr"/>
            <a:r>
              <a:rPr lang="uk-UA" b="1" dirty="0">
                <a:solidFill>
                  <a:schemeClr val="tx1"/>
                </a:solidFill>
              </a:rPr>
              <a:t>частина</a:t>
            </a:r>
          </a:p>
        </p:txBody>
      </p:sp>
      <p:sp>
        <p:nvSpPr>
          <p:cNvPr id="5" name="Блок-схема: знак завершения 4">
            <a:extLst>
              <a:ext uri="{FF2B5EF4-FFF2-40B4-BE49-F238E27FC236}">
                <a16:creationId xmlns:a16="http://schemas.microsoft.com/office/drawing/2014/main" id="{8ED839CF-7D82-4794-9B49-1A95EA05D7A0}"/>
              </a:ext>
            </a:extLst>
          </p:cNvPr>
          <p:cNvSpPr/>
          <p:nvPr/>
        </p:nvSpPr>
        <p:spPr>
          <a:xfrm>
            <a:off x="1173632" y="2891151"/>
            <a:ext cx="1476690" cy="576063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Кінцівка</a:t>
            </a:r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8F46EE0C-16B7-4797-9CAF-94BF1102C939}"/>
              </a:ext>
            </a:extLst>
          </p:cNvPr>
          <p:cNvSpPr/>
          <p:nvPr/>
        </p:nvSpPr>
        <p:spPr>
          <a:xfrm>
            <a:off x="208540" y="765642"/>
            <a:ext cx="720080" cy="2829266"/>
          </a:xfrm>
          <a:prstGeom prst="flowChartTerminator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</p:txBody>
      </p:sp>
      <p:sp>
        <p:nvSpPr>
          <p:cNvPr id="7" name="Блок-схема: альтернативный процесс 6">
            <a:extLst>
              <a:ext uri="{FF2B5EF4-FFF2-40B4-BE49-F238E27FC236}">
                <a16:creationId xmlns:a16="http://schemas.microsoft.com/office/drawing/2014/main" id="{800BFC1F-B2BC-458A-8AC8-243510880592}"/>
              </a:ext>
            </a:extLst>
          </p:cNvPr>
          <p:cNvSpPr/>
          <p:nvPr/>
        </p:nvSpPr>
        <p:spPr>
          <a:xfrm>
            <a:off x="116632" y="51470"/>
            <a:ext cx="1080120" cy="411092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6D63208D-F4A1-47DB-8EB3-8C1C74F2B532}"/>
              </a:ext>
            </a:extLst>
          </p:cNvPr>
          <p:cNvSpPr/>
          <p:nvPr/>
        </p:nvSpPr>
        <p:spPr>
          <a:xfrm>
            <a:off x="2852936" y="462562"/>
            <a:ext cx="3888432" cy="10290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dirty="0"/>
              <a:t> </a:t>
            </a:r>
            <a:r>
              <a:rPr lang="uk-UA" dirty="0" smtClean="0"/>
              <a:t> </a:t>
            </a:r>
            <a:r>
              <a:rPr lang="uk-UA" b="1" dirty="0" smtClean="0">
                <a:solidFill>
                  <a:schemeClr val="tx1"/>
                </a:solidFill>
              </a:rPr>
              <a:t>Готує до сприйняття того, про що йтиметься в тексті. </a:t>
            </a:r>
          </a:p>
          <a:p>
            <a:pPr algn="just"/>
            <a:r>
              <a:rPr lang="uk-UA" b="1" dirty="0" smtClean="0">
                <a:solidFill>
                  <a:schemeClr val="tx1"/>
                </a:solidFill>
              </a:rPr>
              <a:t>З чого все почалося?</a:t>
            </a:r>
            <a:endParaRPr lang="uk-UA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альтернативный процесс 8">
            <a:extLst>
              <a:ext uri="{FF2B5EF4-FFF2-40B4-BE49-F238E27FC236}">
                <a16:creationId xmlns:a16="http://schemas.microsoft.com/office/drawing/2014/main" id="{8A0ECC40-2079-4BE6-AF99-0B4FA64D08A7}"/>
              </a:ext>
            </a:extLst>
          </p:cNvPr>
          <p:cNvSpPr/>
          <p:nvPr/>
        </p:nvSpPr>
        <p:spPr>
          <a:xfrm>
            <a:off x="2852936" y="2819143"/>
            <a:ext cx="3816424" cy="72008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підсумком усього сказаного</a:t>
            </a:r>
            <a:endParaRPr lang="uk-UA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133886F4-4B5A-418D-9BD6-433D84250F1E}"/>
              </a:ext>
            </a:extLst>
          </p:cNvPr>
          <p:cNvSpPr/>
          <p:nvPr/>
        </p:nvSpPr>
        <p:spPr>
          <a:xfrm>
            <a:off x="2999747" y="1698978"/>
            <a:ext cx="3274448" cy="90514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</a:rPr>
              <a:t>Розкриває тему тексту</a:t>
            </a:r>
            <a:endParaRPr lang="uk-UA" sz="2000" b="1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D59BE6-C5BF-492D-94AA-CFFB0BC1117F}"/>
              </a:ext>
            </a:extLst>
          </p:cNvPr>
          <p:cNvSpPr txBox="1"/>
          <p:nvPr/>
        </p:nvSpPr>
        <p:spPr>
          <a:xfrm>
            <a:off x="4941168" y="4227934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1, 3</a:t>
            </a:r>
          </a:p>
        </p:txBody>
      </p:sp>
      <p:sp>
        <p:nvSpPr>
          <p:cNvPr id="12" name="Блок-схема: знак завершения 5">
            <a:extLst>
              <a:ext uri="{FF2B5EF4-FFF2-40B4-BE49-F238E27FC236}">
                <a16:creationId xmlns:a16="http://schemas.microsoft.com/office/drawing/2014/main" id="{8F46EE0C-16B7-4797-9CAF-94BF1102C939}"/>
              </a:ext>
            </a:extLst>
          </p:cNvPr>
          <p:cNvSpPr/>
          <p:nvPr/>
        </p:nvSpPr>
        <p:spPr>
          <a:xfrm>
            <a:off x="188640" y="765642"/>
            <a:ext cx="720080" cy="2829266"/>
          </a:xfrm>
          <a:prstGeom prst="flowChartTerminator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</a:p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</p:txBody>
      </p:sp>
      <p:sp>
        <p:nvSpPr>
          <p:cNvPr id="13" name="Блок-схема: знак завершения 4">
            <a:extLst>
              <a:ext uri="{FF2B5EF4-FFF2-40B4-BE49-F238E27FC236}">
                <a16:creationId xmlns:a16="http://schemas.microsoft.com/office/drawing/2014/main" id="{8ED839CF-7D82-4794-9B49-1A95EA05D7A0}"/>
              </a:ext>
            </a:extLst>
          </p:cNvPr>
          <p:cNvSpPr/>
          <p:nvPr/>
        </p:nvSpPr>
        <p:spPr>
          <a:xfrm>
            <a:off x="1181859" y="2891151"/>
            <a:ext cx="1476690" cy="576063"/>
          </a:xfrm>
          <a:prstGeom prst="flowChartTerminator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Кінцівка</a:t>
            </a:r>
          </a:p>
        </p:txBody>
      </p:sp>
      <p:sp>
        <p:nvSpPr>
          <p:cNvPr id="14" name="Блок-схема: знак завершения 2">
            <a:extLst>
              <a:ext uri="{FF2B5EF4-FFF2-40B4-BE49-F238E27FC236}">
                <a16:creationId xmlns:a16="http://schemas.microsoft.com/office/drawing/2014/main" id="{9E76B8AA-B2B0-41AE-ABC8-19A58AB8E78B}"/>
              </a:ext>
            </a:extLst>
          </p:cNvPr>
          <p:cNvSpPr/>
          <p:nvPr/>
        </p:nvSpPr>
        <p:spPr>
          <a:xfrm>
            <a:off x="1128397" y="765642"/>
            <a:ext cx="1371956" cy="504056"/>
          </a:xfrm>
          <a:prstGeom prst="flowChartTerminator">
            <a:avLst/>
          </a:prstGeom>
          <a:solidFill>
            <a:schemeClr val="accent4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Зачин</a:t>
            </a:r>
          </a:p>
        </p:txBody>
      </p:sp>
    </p:spTree>
    <p:extLst>
      <p:ext uri="{BB962C8B-B14F-4D97-AF65-F5344CB8AC3E}">
        <p14:creationId xmlns:p14="http://schemas.microsoft.com/office/powerpoint/2010/main" val="364335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5804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F06C8EA-3722-49DF-8258-0ED0EF5F32EC}"/>
              </a:ext>
            </a:extLst>
          </p:cNvPr>
          <p:cNvSpPr/>
          <p:nvPr/>
        </p:nvSpPr>
        <p:spPr>
          <a:xfrm>
            <a:off x="1426280" y="1707654"/>
            <a:ext cx="778584" cy="2809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A2A799-00A1-4DEB-96E6-1F979591541D}"/>
              </a:ext>
            </a:extLst>
          </p:cNvPr>
          <p:cNvSpPr txBox="1"/>
          <p:nvPr/>
        </p:nvSpPr>
        <p:spPr>
          <a:xfrm>
            <a:off x="2564904" y="4299942"/>
            <a:ext cx="26397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 казки с.70-71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30" y="162894"/>
            <a:ext cx="6568729" cy="399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4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692696" y="32369"/>
            <a:ext cx="5832648" cy="7457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</a:pPr>
            <a:r>
              <a:rPr lang="uk-UA" sz="3600" b="1" dirty="0">
                <a:solidFill>
                  <a:schemeClr val="accent1"/>
                </a:solidFill>
                <a:cs typeface="Arial" pitchFamily="34" charset="0"/>
              </a:rPr>
              <a:t>Триразові повтори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F06C8EA-3722-49DF-8258-0ED0EF5F32EC}"/>
              </a:ext>
            </a:extLst>
          </p:cNvPr>
          <p:cNvSpPr/>
          <p:nvPr/>
        </p:nvSpPr>
        <p:spPr>
          <a:xfrm>
            <a:off x="1426280" y="1707654"/>
            <a:ext cx="778584" cy="2809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A2A799-00A1-4DEB-96E6-1F979591541D}"/>
              </a:ext>
            </a:extLst>
          </p:cNvPr>
          <p:cNvSpPr txBox="1"/>
          <p:nvPr/>
        </p:nvSpPr>
        <p:spPr>
          <a:xfrm>
            <a:off x="2564904" y="4299942"/>
            <a:ext cx="26397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 казки с.70-71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546"/>
            <a:ext cx="1274174" cy="1390008"/>
          </a:xfrm>
          <a:prstGeom prst="rect">
            <a:avLst/>
          </a:prstGeom>
        </p:spPr>
      </p:pic>
      <p:sp>
        <p:nvSpPr>
          <p:cNvPr id="6" name="Прямокутник 5"/>
          <p:cNvSpPr/>
          <p:nvPr/>
        </p:nvSpPr>
        <p:spPr>
          <a:xfrm>
            <a:off x="188640" y="2808505"/>
            <a:ext cx="3456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600" dirty="0" smtClean="0"/>
          </a:p>
          <a:p>
            <a:r>
              <a:rPr lang="uk-UA" sz="1600" dirty="0" smtClean="0"/>
              <a:t>Аж </a:t>
            </a:r>
            <a:r>
              <a:rPr lang="uk-UA" sz="1600" dirty="0"/>
              <a:t>тут іде </a:t>
            </a:r>
            <a:r>
              <a:rPr lang="uk-UA" sz="1600" b="1" dirty="0"/>
              <a:t>ведмідь.</a:t>
            </a:r>
          </a:p>
          <a:p>
            <a:r>
              <a:rPr lang="uk-UA" sz="1600" b="1" dirty="0"/>
              <a:t>— Чого це ти плачеш? </a:t>
            </a:r>
            <a:r>
              <a:rPr lang="uk-UA" sz="1600" dirty="0"/>
              <a:t>— питає </a:t>
            </a:r>
          </a:p>
          <a:p>
            <a:r>
              <a:rPr lang="uk-UA" sz="1600" b="1" dirty="0">
                <a:solidFill>
                  <a:schemeClr val="tx2"/>
                </a:solidFill>
              </a:rPr>
              <a:t>— А як же мені не плакати, коли</a:t>
            </a:r>
          </a:p>
          <a:p>
            <a:r>
              <a:rPr lang="uk-UA" sz="1600" b="1" dirty="0">
                <a:solidFill>
                  <a:schemeClr val="tx2"/>
                </a:solidFill>
              </a:rPr>
              <a:t>мене лисиця із хатки вигнала?</a:t>
            </a:r>
          </a:p>
          <a:p>
            <a:r>
              <a:rPr lang="uk-UA" sz="1600" b="1" dirty="0">
                <a:solidFill>
                  <a:schemeClr val="accent3"/>
                </a:solidFill>
              </a:rPr>
              <a:t>— Не плач, я тобі допоможу.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836712" y="555527"/>
            <a:ext cx="34499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600" dirty="0" smtClean="0"/>
          </a:p>
          <a:p>
            <a:r>
              <a:rPr lang="uk-UA" sz="1600" dirty="0" smtClean="0"/>
              <a:t>А </a:t>
            </a:r>
            <a:r>
              <a:rPr lang="uk-UA" sz="1600" dirty="0"/>
              <a:t>назустріч йому </a:t>
            </a:r>
            <a:r>
              <a:rPr lang="uk-UA" sz="1600" b="1" dirty="0"/>
              <a:t>собаки:</a:t>
            </a:r>
          </a:p>
          <a:p>
            <a:r>
              <a:rPr lang="uk-UA" sz="1600" b="1" dirty="0"/>
              <a:t>— Чого це ти, зайчику, плачеш?</a:t>
            </a:r>
          </a:p>
          <a:p>
            <a:r>
              <a:rPr lang="uk-UA" sz="1600" b="1" dirty="0"/>
              <a:t>— </a:t>
            </a:r>
            <a:r>
              <a:rPr lang="uk-UA" sz="1600" b="1" dirty="0">
                <a:solidFill>
                  <a:schemeClr val="tx2"/>
                </a:solidFill>
              </a:rPr>
              <a:t>А як же мені не плакати, коли</a:t>
            </a:r>
          </a:p>
          <a:p>
            <a:r>
              <a:rPr lang="uk-UA" sz="1600" b="1" dirty="0">
                <a:solidFill>
                  <a:schemeClr val="tx2"/>
                </a:solidFill>
              </a:rPr>
              <a:t>мене лисичка з хатки вигнала?</a:t>
            </a:r>
          </a:p>
          <a:p>
            <a:r>
              <a:rPr lang="uk-UA" sz="1600" b="1" dirty="0">
                <a:solidFill>
                  <a:schemeClr val="accent3"/>
                </a:solidFill>
              </a:rPr>
              <a:t>— Не плач, ми тобі поможемо.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7324" y="667329"/>
            <a:ext cx="1653299" cy="1036396"/>
          </a:xfrm>
          <a:prstGeom prst="rect">
            <a:avLst/>
          </a:prstGeom>
        </p:spPr>
      </p:pic>
      <p:sp>
        <p:nvSpPr>
          <p:cNvPr id="13" name="Прямокутник 12"/>
          <p:cNvSpPr/>
          <p:nvPr/>
        </p:nvSpPr>
        <p:spPr>
          <a:xfrm>
            <a:off x="3939152" y="1707655"/>
            <a:ext cx="2918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600" dirty="0" smtClean="0"/>
          </a:p>
          <a:p>
            <a:r>
              <a:rPr lang="uk-UA" sz="1600" dirty="0" smtClean="0"/>
              <a:t>Аж </a:t>
            </a:r>
            <a:r>
              <a:rPr lang="uk-UA" sz="1600" dirty="0"/>
              <a:t>тут іде </a:t>
            </a:r>
            <a:r>
              <a:rPr lang="uk-UA" sz="1600" b="1" dirty="0"/>
              <a:t>півник</a:t>
            </a:r>
            <a:r>
              <a:rPr lang="uk-UA" sz="1600" dirty="0"/>
              <a:t> </a:t>
            </a:r>
            <a:endParaRPr lang="uk-UA" sz="1600" dirty="0" smtClean="0"/>
          </a:p>
          <a:p>
            <a:r>
              <a:rPr lang="uk-UA" sz="1600" dirty="0" smtClean="0"/>
              <a:t>Золотий Гребінець</a:t>
            </a:r>
            <a:r>
              <a:rPr lang="uk-UA" sz="1600" dirty="0"/>
              <a:t>, </a:t>
            </a:r>
            <a:endParaRPr lang="uk-UA" sz="1600" dirty="0" smtClean="0"/>
          </a:p>
          <a:p>
            <a:r>
              <a:rPr lang="uk-UA" sz="1600" dirty="0" smtClean="0"/>
              <a:t>на </a:t>
            </a:r>
            <a:r>
              <a:rPr lang="uk-UA" sz="1600" dirty="0"/>
              <a:t>плечі </a:t>
            </a:r>
            <a:r>
              <a:rPr lang="uk-UA" sz="1600" dirty="0" smtClean="0"/>
              <a:t>косу несе</a:t>
            </a:r>
            <a:r>
              <a:rPr lang="uk-UA" sz="1600" dirty="0"/>
              <a:t>.</a:t>
            </a:r>
          </a:p>
          <a:p>
            <a:r>
              <a:rPr lang="uk-UA" sz="1600" b="1" dirty="0"/>
              <a:t>— Чого плачеш? — питає.</a:t>
            </a:r>
          </a:p>
          <a:p>
            <a:r>
              <a:rPr lang="uk-UA" sz="1600" b="1" dirty="0">
                <a:solidFill>
                  <a:schemeClr val="tx2"/>
                </a:solidFill>
              </a:rPr>
              <a:t>— А як же мені не плакати, </a:t>
            </a:r>
          </a:p>
          <a:p>
            <a:r>
              <a:rPr lang="uk-UA" sz="1600" b="1" dirty="0">
                <a:solidFill>
                  <a:schemeClr val="tx2"/>
                </a:solidFill>
              </a:rPr>
              <a:t>Коли мене лисичка з хати </a:t>
            </a:r>
          </a:p>
          <a:p>
            <a:r>
              <a:rPr lang="uk-UA" sz="1600" b="1" dirty="0">
                <a:solidFill>
                  <a:schemeClr val="tx2"/>
                </a:solidFill>
              </a:rPr>
              <a:t>вигнала?</a:t>
            </a:r>
          </a:p>
          <a:p>
            <a:r>
              <a:rPr lang="uk-UA" sz="1600" b="1" dirty="0">
                <a:solidFill>
                  <a:schemeClr val="accent3"/>
                </a:solidFill>
              </a:rPr>
              <a:t>— Пішли, я тобі поможу.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7952" y="2081396"/>
            <a:ext cx="1316850" cy="151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0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12BD9636-FDFC-43AD-91C2-C54F2BD887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66539"/>
              </p:ext>
            </p:extLst>
          </p:nvPr>
        </p:nvGraphicFramePr>
        <p:xfrm>
          <a:off x="404664" y="339502"/>
          <a:ext cx="5904656" cy="25654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736232">
                  <a:extLst>
                    <a:ext uri="{9D8B030D-6E8A-4147-A177-3AD203B41FA5}">
                      <a16:colId xmlns:a16="http://schemas.microsoft.com/office/drawing/2014/main" val="2033357592"/>
                    </a:ext>
                  </a:extLst>
                </a:gridCol>
                <a:gridCol w="5168424">
                  <a:extLst>
                    <a:ext uri="{9D8B030D-6E8A-4147-A177-3AD203B41FA5}">
                      <a16:colId xmlns:a16="http://schemas.microsoft.com/office/drawing/2014/main" val="28807821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Чого це ти, зайчику, плачеш?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151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Як же мені не плакати, коли мене лисичка з хати вигнала?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0533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Не плач, ми тобі поможемо.</a:t>
                      </a:r>
                    </a:p>
                    <a:p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Гав-гав-гав! Ану, лисице, іди геть з </a:t>
                      </a:r>
                      <a:r>
                        <a:rPr lang="uk-UA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зайчикової</a:t>
                      </a: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хатки!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4592010"/>
                  </a:ext>
                </a:extLst>
              </a:tr>
              <a:tr h="397728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 вискочу, як  вистрибну, полетить ваша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шерсть!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167972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D24816A-FBAB-48D7-BAE3-506B85A83D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130" y="2787774"/>
            <a:ext cx="1688190" cy="18195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4222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6489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0075DC9D-1C80-4707-849A-5ECC1835E3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7048217"/>
              </p:ext>
            </p:extLst>
          </p:nvPr>
        </p:nvGraphicFramePr>
        <p:xfrm>
          <a:off x="444067" y="514209"/>
          <a:ext cx="6120680" cy="265760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8072">
                  <a:extLst>
                    <a:ext uri="{9D8B030D-6E8A-4147-A177-3AD203B41FA5}">
                      <a16:colId xmlns:a16="http://schemas.microsoft.com/office/drawing/2014/main" val="3143606898"/>
                    </a:ext>
                  </a:extLst>
                </a:gridCol>
                <a:gridCol w="5472608">
                  <a:extLst>
                    <a:ext uri="{9D8B030D-6E8A-4147-A177-3AD203B41FA5}">
                      <a16:colId xmlns:a16="http://schemas.microsoft.com/office/drawing/2014/main" val="2130890464"/>
                    </a:ext>
                  </a:extLst>
                </a:gridCol>
              </a:tblGrid>
              <a:tr h="463046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Чого це ти плачеш?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605741"/>
                  </a:ext>
                </a:extLst>
              </a:tr>
              <a:tr h="397712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 же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мені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плакати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коли мене лисичка з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хати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вигнала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uk-UA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276767"/>
                  </a:ext>
                </a:extLst>
              </a:tr>
              <a:tr h="397712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плач, я тобі допоможу. Ану, лисичко, геть із 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uk-UA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зайчикової</a:t>
                      </a: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хатки!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0042524"/>
                  </a:ext>
                </a:extLst>
              </a:tr>
              <a:tr h="397712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вискочу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як 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вистрибну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полетить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твоя </a:t>
                      </a:r>
                    </a:p>
                    <a:p>
                      <a:pPr algn="just"/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шерсть!</a:t>
                      </a:r>
                    </a:p>
                    <a:p>
                      <a:pPr algn="just"/>
                      <a:endParaRPr lang="uk-UA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6961429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494096-D4BC-456D-A397-182D279A83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707" y="2715767"/>
            <a:ext cx="1804572" cy="195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2048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6489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B6EB9064-11E1-4348-958C-DB876240F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669230"/>
              </p:ext>
            </p:extLst>
          </p:nvPr>
        </p:nvGraphicFramePr>
        <p:xfrm>
          <a:off x="549830" y="267494"/>
          <a:ext cx="5975513" cy="40418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6922">
                  <a:extLst>
                    <a:ext uri="{9D8B030D-6E8A-4147-A177-3AD203B41FA5}">
                      <a16:colId xmlns:a16="http://schemas.microsoft.com/office/drawing/2014/main" val="4039213280"/>
                    </a:ext>
                  </a:extLst>
                </a:gridCol>
                <a:gridCol w="5328591">
                  <a:extLst>
                    <a:ext uri="{9D8B030D-6E8A-4147-A177-3AD203B41FA5}">
                      <a16:colId xmlns:a16="http://schemas.microsoft.com/office/drawing/2014/main" val="2817341882"/>
                    </a:ext>
                  </a:extLst>
                </a:gridCol>
              </a:tblGrid>
              <a:tr h="378432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Чого плачеш, зайчику?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955090"/>
                  </a:ext>
                </a:extLst>
              </a:tr>
              <a:tr h="367699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Як же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мені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плакати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коли мене лисичка з 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хати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вигнала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uk-UA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115193"/>
                  </a:ext>
                </a:extLst>
              </a:tr>
              <a:tr h="367699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Пішли, я тобі допоможу.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7632707"/>
                  </a:ext>
                </a:extLst>
              </a:tr>
              <a:tr h="367699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 де там тобі! Собаки гнали, не вигнали, 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ведмідь гнав, не вигнав і ти не виженеш.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352738"/>
                  </a:ext>
                </a:extLst>
              </a:tr>
              <a:tr h="367699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 я тобі кажу, ходім. 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Ку-ку-</a:t>
                      </a:r>
                      <a:r>
                        <a:rPr lang="uk-UA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</a:t>
                      </a:r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-ку! Іду до хатки лисичку виганяти!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259655"/>
                  </a:ext>
                </a:extLst>
              </a:tr>
              <a:tr h="367699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Іду, іду, ось уже взуваюся!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460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Іду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хатки лисичку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виганяти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 algn="just"/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плечі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косу несу,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заріжу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заріжу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3628014"/>
                  </a:ext>
                </a:extLst>
              </a:tr>
              <a:tr h="367699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uk-UA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Зачекай, уже одягаюся.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0838644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4D188B6-0B5E-4162-BEB0-6670AB10A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176" y="3147814"/>
            <a:ext cx="1466832" cy="1854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890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5804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F06C8EA-3722-49DF-8258-0ED0EF5F32EC}"/>
              </a:ext>
            </a:extLst>
          </p:cNvPr>
          <p:cNvSpPr/>
          <p:nvPr/>
        </p:nvSpPr>
        <p:spPr>
          <a:xfrm>
            <a:off x="1426280" y="1707654"/>
            <a:ext cx="778584" cy="2809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A2A799-00A1-4DEB-96E6-1F979591541D}"/>
              </a:ext>
            </a:extLst>
          </p:cNvPr>
          <p:cNvSpPr txBox="1"/>
          <p:nvPr/>
        </p:nvSpPr>
        <p:spPr>
          <a:xfrm>
            <a:off x="2564904" y="4299942"/>
            <a:ext cx="26397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 казки с.70-71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7" y="51470"/>
            <a:ext cx="6858000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5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5804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F06C8EA-3722-49DF-8258-0ED0EF5F32EC}"/>
              </a:ext>
            </a:extLst>
          </p:cNvPr>
          <p:cNvSpPr/>
          <p:nvPr/>
        </p:nvSpPr>
        <p:spPr>
          <a:xfrm>
            <a:off x="1426280" y="1707654"/>
            <a:ext cx="778584" cy="2809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A2A799-00A1-4DEB-96E6-1F979591541D}"/>
              </a:ext>
            </a:extLst>
          </p:cNvPr>
          <p:cNvSpPr txBox="1"/>
          <p:nvPr/>
        </p:nvSpPr>
        <p:spPr>
          <a:xfrm>
            <a:off x="2564904" y="4299942"/>
            <a:ext cx="26397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 казки с.70-71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656" y="317127"/>
            <a:ext cx="6048672" cy="40425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7129" y="2788003"/>
            <a:ext cx="1316850" cy="1511939"/>
          </a:xfrm>
          <a:prstGeom prst="rect">
            <a:avLst/>
          </a:prstGeom>
        </p:spPr>
      </p:pic>
      <p:sp>
        <p:nvSpPr>
          <p:cNvPr id="6" name="Прямокутник 5"/>
          <p:cNvSpPr/>
          <p:nvPr/>
        </p:nvSpPr>
        <p:spPr>
          <a:xfrm>
            <a:off x="980728" y="1536722"/>
            <a:ext cx="4162772" cy="312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85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24" y="123479"/>
            <a:ext cx="6768752" cy="453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97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1691922A-3289-4F22-9416-B993862CFE4E}"/>
              </a:ext>
            </a:extLst>
          </p:cNvPr>
          <p:cNvSpPr/>
          <p:nvPr/>
        </p:nvSpPr>
        <p:spPr>
          <a:xfrm>
            <a:off x="188640" y="26489"/>
            <a:ext cx="1237640" cy="5034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383" y="123478"/>
            <a:ext cx="6905190" cy="451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4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тексту 1"/>
          <p:cNvSpPr>
            <a:spLocks noGrp="1"/>
          </p:cNvSpPr>
          <p:nvPr>
            <p:ph type="body" sz="quarter" idx="10"/>
          </p:nvPr>
        </p:nvSpPr>
        <p:spPr>
          <a:xfrm>
            <a:off x="0" y="123478"/>
            <a:ext cx="6858000" cy="864096"/>
          </a:xfrm>
        </p:spPr>
        <p:txBody>
          <a:bodyPr/>
          <a:lstStyle/>
          <a:p>
            <a:r>
              <a:rPr lang="uk-UA" sz="4000" b="1" dirty="0" smtClean="0">
                <a:solidFill>
                  <a:schemeClr val="accent1"/>
                </a:solidFill>
              </a:rPr>
              <a:t>Молодці!</a:t>
            </a:r>
            <a:endParaRPr lang="ru-RU" sz="4000" b="1" dirty="0">
              <a:solidFill>
                <a:schemeClr val="accent1"/>
              </a:solidFill>
            </a:endParaRP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sz="quarter" idx="11"/>
          </p:nvPr>
        </p:nvSpPr>
        <p:spPr>
          <a:xfrm>
            <a:off x="0" y="4362533"/>
            <a:ext cx="6858000" cy="2880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784" y="958839"/>
            <a:ext cx="3672408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94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ection Break Slide Master">
  <a:themeElements>
    <a:clrScheme name="ALLPPT-COLOR-A0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DF2619"/>
      </a:accent1>
      <a:accent2>
        <a:srgbClr val="8388E3"/>
      </a:accent2>
      <a:accent3>
        <a:srgbClr val="EC771B"/>
      </a:accent3>
      <a:accent4>
        <a:srgbClr val="B2F608"/>
      </a:accent4>
      <a:accent5>
        <a:srgbClr val="F6E213"/>
      </a:accent5>
      <a:accent6>
        <a:srgbClr val="CBCBCB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2059</TotalTime>
  <Words>488</Words>
  <Application>Microsoft Office PowerPoint</Application>
  <PresentationFormat>Довільний</PresentationFormat>
  <Paragraphs>123</Paragraphs>
  <Slides>19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слайдів</vt:lpstr>
      </vt:variant>
      <vt:variant>
        <vt:i4>19</vt:i4>
      </vt:variant>
    </vt:vector>
  </HeadingPairs>
  <TitlesOfParts>
    <vt:vector size="28" baseType="lpstr">
      <vt:lpstr>맑은 고딕</vt:lpstr>
      <vt:lpstr>Arial</vt:lpstr>
      <vt:lpstr>Arial Unicode MS</vt:lpstr>
      <vt:lpstr>Calibri</vt:lpstr>
      <vt:lpstr>Times New Roman</vt:lpstr>
      <vt:lpstr>Wingdings</vt:lpstr>
      <vt:lpstr>Cover and End Slide Master</vt:lpstr>
      <vt:lpstr>Contents Slide Master</vt:lpstr>
      <vt:lpstr>Section Break Slide Master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googleslidesppt.com;allppt.com</dc:creator>
  <cp:lastModifiedBy>user</cp:lastModifiedBy>
  <cp:revision>156</cp:revision>
  <dcterms:created xsi:type="dcterms:W3CDTF">2016-12-05T23:26:54Z</dcterms:created>
  <dcterms:modified xsi:type="dcterms:W3CDTF">2024-11-21T05:26:18Z</dcterms:modified>
</cp:coreProperties>
</file>