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24"/>
  </p:notesMasterIdLst>
  <p:sldIdLst>
    <p:sldId id="256" r:id="rId3"/>
    <p:sldId id="263" r:id="rId4"/>
    <p:sldId id="257" r:id="rId5"/>
    <p:sldId id="260" r:id="rId6"/>
    <p:sldId id="261" r:id="rId7"/>
    <p:sldId id="262" r:id="rId8"/>
    <p:sldId id="264" r:id="rId9"/>
    <p:sldId id="259" r:id="rId10"/>
    <p:sldId id="265" r:id="rId11"/>
    <p:sldId id="266" r:id="rId12"/>
    <p:sldId id="267" r:id="rId13"/>
    <p:sldId id="271" r:id="rId14"/>
    <p:sldId id="272" r:id="rId15"/>
    <p:sldId id="277" r:id="rId16"/>
    <p:sldId id="278" r:id="rId17"/>
    <p:sldId id="279" r:id="rId18"/>
    <p:sldId id="273" r:id="rId19"/>
    <p:sldId id="280" r:id="rId20"/>
    <p:sldId id="275" r:id="rId21"/>
    <p:sldId id="274" r:id="rId22"/>
    <p:sldId id="276" r:id="rId2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6600"/>
    <a:srgbClr val="EAF371"/>
    <a:srgbClr val="D6D63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30B679-AE5F-469E-B05E-3947A8B63AB8}" type="doc">
      <dgm:prSet loTypeId="urn:microsoft.com/office/officeart/2005/8/layout/list1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uk-UA"/>
        </a:p>
      </dgm:t>
    </dgm:pt>
    <dgm:pt modelId="{BC6B1101-71B7-4037-A111-D108D8F4CAC0}">
      <dgm:prSet phldrT="[Текст]" custT="1"/>
      <dgm:spPr/>
      <dgm:t>
        <a:bodyPr/>
        <a:lstStyle/>
        <a:p>
          <a:r>
            <a:rPr lang="uk-UA" sz="2400" b="1" i="0" noProof="0" dirty="0" smtClean="0"/>
            <a:t>Пригоди штучно створеного хлопчика в реальному світі</a:t>
          </a:r>
          <a:endParaRPr lang="uk-UA" sz="2400" b="1" noProof="0" dirty="0"/>
        </a:p>
      </dgm:t>
    </dgm:pt>
    <dgm:pt modelId="{86D2888C-CD47-46F7-8439-297F34372B12}" type="parTrans" cxnId="{435D7690-89ED-4216-8BBE-9159768627BA}">
      <dgm:prSet/>
      <dgm:spPr/>
      <dgm:t>
        <a:bodyPr/>
        <a:lstStyle/>
        <a:p>
          <a:endParaRPr lang="uk-UA"/>
        </a:p>
      </dgm:t>
    </dgm:pt>
    <dgm:pt modelId="{EAAA235D-7CBC-475C-936F-C8B61316D4AC}" type="sibTrans" cxnId="{435D7690-89ED-4216-8BBE-9159768627BA}">
      <dgm:prSet/>
      <dgm:spPr/>
      <dgm:t>
        <a:bodyPr/>
        <a:lstStyle/>
        <a:p>
          <a:endParaRPr lang="uk-UA"/>
        </a:p>
      </dgm:t>
    </dgm:pt>
    <dgm:pt modelId="{C588FAEF-A936-476E-8A18-65E0DD59BCD2}">
      <dgm:prSet phldrT="[Текст]" custT="1"/>
      <dgm:spPr/>
      <dgm:t>
        <a:bodyPr/>
        <a:lstStyle/>
        <a:p>
          <a:r>
            <a:rPr lang="uk-UA" sz="2400" b="1" i="0" noProof="0" dirty="0" smtClean="0"/>
            <a:t>Фантастичні пригоди на чужій планеті</a:t>
          </a:r>
          <a:endParaRPr lang="uk-UA" sz="2400" b="1" noProof="0" dirty="0"/>
        </a:p>
      </dgm:t>
    </dgm:pt>
    <dgm:pt modelId="{6F852BC0-A96B-4BAA-830A-5A7DC36EE3C4}" type="parTrans" cxnId="{4E19C4FC-079B-4506-B2DE-058021836214}">
      <dgm:prSet/>
      <dgm:spPr/>
      <dgm:t>
        <a:bodyPr/>
        <a:lstStyle/>
        <a:p>
          <a:endParaRPr lang="uk-UA"/>
        </a:p>
      </dgm:t>
    </dgm:pt>
    <dgm:pt modelId="{921739B2-42A6-45B6-808C-DB747F7765F2}" type="sibTrans" cxnId="{4E19C4FC-079B-4506-B2DE-058021836214}">
      <dgm:prSet/>
      <dgm:spPr/>
      <dgm:t>
        <a:bodyPr/>
        <a:lstStyle/>
        <a:p>
          <a:endParaRPr lang="uk-UA"/>
        </a:p>
      </dgm:t>
    </dgm:pt>
    <dgm:pt modelId="{EF9A7E03-2E37-4F31-8F5C-B62BE5E8CB73}">
      <dgm:prSet phldrT="[Текст]" custT="1"/>
      <dgm:spPr/>
      <dgm:t>
        <a:bodyPr/>
        <a:lstStyle/>
        <a:p>
          <a:r>
            <a:rPr lang="uk-UA" sz="2400" b="1" i="0" dirty="0" smtClean="0"/>
            <a:t>Стосунки батьків і дітей</a:t>
          </a:r>
          <a:endParaRPr lang="uk-UA" sz="2400" b="1" dirty="0"/>
        </a:p>
      </dgm:t>
    </dgm:pt>
    <dgm:pt modelId="{CDEC5F96-9FE6-42DD-A69B-644FF786B0DA}" type="parTrans" cxnId="{D8ECCB9F-E731-471F-98FE-0F7223610EDF}">
      <dgm:prSet/>
      <dgm:spPr/>
      <dgm:t>
        <a:bodyPr/>
        <a:lstStyle/>
        <a:p>
          <a:endParaRPr lang="uk-UA"/>
        </a:p>
      </dgm:t>
    </dgm:pt>
    <dgm:pt modelId="{0C8962FB-98D4-4DA0-BC35-313112E368CB}" type="sibTrans" cxnId="{D8ECCB9F-E731-471F-98FE-0F7223610EDF}">
      <dgm:prSet/>
      <dgm:spPr/>
      <dgm:t>
        <a:bodyPr/>
        <a:lstStyle/>
        <a:p>
          <a:endParaRPr lang="uk-UA"/>
        </a:p>
      </dgm:t>
    </dgm:pt>
    <dgm:pt modelId="{23E44F52-7775-4F9F-9D6A-C89F52E7B25F}" type="pres">
      <dgm:prSet presAssocID="{E630B679-AE5F-469E-B05E-3947A8B63AB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2774DA7E-0DC6-415A-908F-B284B14F8F8D}" type="pres">
      <dgm:prSet presAssocID="{BC6B1101-71B7-4037-A111-D108D8F4CAC0}" presName="parentLin" presStyleCnt="0"/>
      <dgm:spPr/>
    </dgm:pt>
    <dgm:pt modelId="{B08419E3-D60A-45B6-9A6A-D5D015D6ED66}" type="pres">
      <dgm:prSet presAssocID="{BC6B1101-71B7-4037-A111-D108D8F4CAC0}" presName="parentLeftMargin" presStyleLbl="node1" presStyleIdx="0" presStyleCnt="3"/>
      <dgm:spPr/>
      <dgm:t>
        <a:bodyPr/>
        <a:lstStyle/>
        <a:p>
          <a:endParaRPr lang="uk-UA"/>
        </a:p>
      </dgm:t>
    </dgm:pt>
    <dgm:pt modelId="{5D9A6F75-7BAA-40F2-9745-8BB55B7F2570}" type="pres">
      <dgm:prSet presAssocID="{BC6B1101-71B7-4037-A111-D108D8F4CAC0}" presName="parentText" presStyleLbl="node1" presStyleIdx="0" presStyleCnt="3" custScaleX="129820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8BF1CE4-20CA-43E8-AC70-E7DF70E0722E}" type="pres">
      <dgm:prSet presAssocID="{BC6B1101-71B7-4037-A111-D108D8F4CAC0}" presName="negativeSpace" presStyleCnt="0"/>
      <dgm:spPr/>
    </dgm:pt>
    <dgm:pt modelId="{9655768E-7A3B-4320-8A64-29591DF7972A}" type="pres">
      <dgm:prSet presAssocID="{BC6B1101-71B7-4037-A111-D108D8F4CAC0}" presName="childText" presStyleLbl="conFgAcc1" presStyleIdx="0" presStyleCnt="3">
        <dgm:presLayoutVars>
          <dgm:bulletEnabled val="1"/>
        </dgm:presLayoutVars>
      </dgm:prSet>
      <dgm:spPr/>
    </dgm:pt>
    <dgm:pt modelId="{E1A33AC5-7E89-45D9-A5B2-C1A77C20DF91}" type="pres">
      <dgm:prSet presAssocID="{EAAA235D-7CBC-475C-936F-C8B61316D4AC}" presName="spaceBetweenRectangles" presStyleCnt="0"/>
      <dgm:spPr/>
    </dgm:pt>
    <dgm:pt modelId="{C9A76878-D4DA-4FC0-8DE6-66A9EAB0ACE0}" type="pres">
      <dgm:prSet presAssocID="{C588FAEF-A936-476E-8A18-65E0DD59BCD2}" presName="parentLin" presStyleCnt="0"/>
      <dgm:spPr/>
    </dgm:pt>
    <dgm:pt modelId="{45B04196-CBB5-47C7-8712-495AD95EEB17}" type="pres">
      <dgm:prSet presAssocID="{C588FAEF-A936-476E-8A18-65E0DD59BCD2}" presName="parentLeftMargin" presStyleLbl="node1" presStyleIdx="0" presStyleCnt="3"/>
      <dgm:spPr/>
      <dgm:t>
        <a:bodyPr/>
        <a:lstStyle/>
        <a:p>
          <a:endParaRPr lang="uk-UA"/>
        </a:p>
      </dgm:t>
    </dgm:pt>
    <dgm:pt modelId="{2B96EE18-0558-441D-AAEC-732CC6314BFA}" type="pres">
      <dgm:prSet presAssocID="{C588FAEF-A936-476E-8A18-65E0DD59BCD2}" presName="parentText" presStyleLbl="node1" presStyleIdx="1" presStyleCnt="3" custScaleX="128126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83B72A8-AAC6-4A2F-B6AE-9B0D2A5B9BA8}" type="pres">
      <dgm:prSet presAssocID="{C588FAEF-A936-476E-8A18-65E0DD59BCD2}" presName="negativeSpace" presStyleCnt="0"/>
      <dgm:spPr/>
    </dgm:pt>
    <dgm:pt modelId="{E70515D0-BE0B-4D58-BE32-BCA5FB80DFFD}" type="pres">
      <dgm:prSet presAssocID="{C588FAEF-A936-476E-8A18-65E0DD59BCD2}" presName="childText" presStyleLbl="conFgAcc1" presStyleIdx="1" presStyleCnt="3">
        <dgm:presLayoutVars>
          <dgm:bulletEnabled val="1"/>
        </dgm:presLayoutVars>
      </dgm:prSet>
      <dgm:spPr/>
    </dgm:pt>
    <dgm:pt modelId="{58EF633A-C48D-4962-96EB-580A21464CFE}" type="pres">
      <dgm:prSet presAssocID="{921739B2-42A6-45B6-808C-DB747F7765F2}" presName="spaceBetweenRectangles" presStyleCnt="0"/>
      <dgm:spPr/>
    </dgm:pt>
    <dgm:pt modelId="{869EDDB5-C740-4684-90A8-7D40BA67FBC5}" type="pres">
      <dgm:prSet presAssocID="{EF9A7E03-2E37-4F31-8F5C-B62BE5E8CB73}" presName="parentLin" presStyleCnt="0"/>
      <dgm:spPr/>
    </dgm:pt>
    <dgm:pt modelId="{6586FBFD-7E9E-48F6-B7AB-7EB57F1A7F4A}" type="pres">
      <dgm:prSet presAssocID="{EF9A7E03-2E37-4F31-8F5C-B62BE5E8CB73}" presName="parentLeftMargin" presStyleLbl="node1" presStyleIdx="1" presStyleCnt="3"/>
      <dgm:spPr/>
      <dgm:t>
        <a:bodyPr/>
        <a:lstStyle/>
        <a:p>
          <a:endParaRPr lang="uk-UA"/>
        </a:p>
      </dgm:t>
    </dgm:pt>
    <dgm:pt modelId="{10BACE6F-FBB6-497C-863C-621A5AEE9083}" type="pres">
      <dgm:prSet presAssocID="{EF9A7E03-2E37-4F31-8F5C-B62BE5E8CB73}" presName="parentText" presStyleLbl="node1" presStyleIdx="2" presStyleCnt="3" custScaleX="128197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40A5930-79DD-4561-8FE1-25FA6CEB5619}" type="pres">
      <dgm:prSet presAssocID="{EF9A7E03-2E37-4F31-8F5C-B62BE5E8CB73}" presName="negativeSpace" presStyleCnt="0"/>
      <dgm:spPr/>
    </dgm:pt>
    <dgm:pt modelId="{A6D255EC-1F62-43CE-8E90-BFA1B7D81499}" type="pres">
      <dgm:prSet presAssocID="{EF9A7E03-2E37-4F31-8F5C-B62BE5E8CB73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BC5E8A83-038B-4EE2-9AA5-8EDA1C480AB9}" type="presOf" srcId="{BC6B1101-71B7-4037-A111-D108D8F4CAC0}" destId="{B08419E3-D60A-45B6-9A6A-D5D015D6ED66}" srcOrd="0" destOrd="0" presId="urn:microsoft.com/office/officeart/2005/8/layout/list1"/>
    <dgm:cxn modelId="{D8ECCB9F-E731-471F-98FE-0F7223610EDF}" srcId="{E630B679-AE5F-469E-B05E-3947A8B63AB8}" destId="{EF9A7E03-2E37-4F31-8F5C-B62BE5E8CB73}" srcOrd="2" destOrd="0" parTransId="{CDEC5F96-9FE6-42DD-A69B-644FF786B0DA}" sibTransId="{0C8962FB-98D4-4DA0-BC35-313112E368CB}"/>
    <dgm:cxn modelId="{BE608DBF-5594-4A62-AB15-477F9052F3A7}" type="presOf" srcId="{C588FAEF-A936-476E-8A18-65E0DD59BCD2}" destId="{45B04196-CBB5-47C7-8712-495AD95EEB17}" srcOrd="0" destOrd="0" presId="urn:microsoft.com/office/officeart/2005/8/layout/list1"/>
    <dgm:cxn modelId="{47F32110-C5C6-42FB-B73E-E2D5699DCF73}" type="presOf" srcId="{C588FAEF-A936-476E-8A18-65E0DD59BCD2}" destId="{2B96EE18-0558-441D-AAEC-732CC6314BFA}" srcOrd="1" destOrd="0" presId="urn:microsoft.com/office/officeart/2005/8/layout/list1"/>
    <dgm:cxn modelId="{44CF4278-C21E-45B3-85AF-2866D525CF32}" type="presOf" srcId="{EF9A7E03-2E37-4F31-8F5C-B62BE5E8CB73}" destId="{6586FBFD-7E9E-48F6-B7AB-7EB57F1A7F4A}" srcOrd="0" destOrd="0" presId="urn:microsoft.com/office/officeart/2005/8/layout/list1"/>
    <dgm:cxn modelId="{435D7690-89ED-4216-8BBE-9159768627BA}" srcId="{E630B679-AE5F-469E-B05E-3947A8B63AB8}" destId="{BC6B1101-71B7-4037-A111-D108D8F4CAC0}" srcOrd="0" destOrd="0" parTransId="{86D2888C-CD47-46F7-8439-297F34372B12}" sibTransId="{EAAA235D-7CBC-475C-936F-C8B61316D4AC}"/>
    <dgm:cxn modelId="{3D44AD9F-A12F-42E4-81E6-2F724F5C0310}" type="presOf" srcId="{E630B679-AE5F-469E-B05E-3947A8B63AB8}" destId="{23E44F52-7775-4F9F-9D6A-C89F52E7B25F}" srcOrd="0" destOrd="0" presId="urn:microsoft.com/office/officeart/2005/8/layout/list1"/>
    <dgm:cxn modelId="{4E19C4FC-079B-4506-B2DE-058021836214}" srcId="{E630B679-AE5F-469E-B05E-3947A8B63AB8}" destId="{C588FAEF-A936-476E-8A18-65E0DD59BCD2}" srcOrd="1" destOrd="0" parTransId="{6F852BC0-A96B-4BAA-830A-5A7DC36EE3C4}" sibTransId="{921739B2-42A6-45B6-808C-DB747F7765F2}"/>
    <dgm:cxn modelId="{B4DFBAE7-666A-41CD-A154-33D9955F5D3C}" type="presOf" srcId="{BC6B1101-71B7-4037-A111-D108D8F4CAC0}" destId="{5D9A6F75-7BAA-40F2-9745-8BB55B7F2570}" srcOrd="1" destOrd="0" presId="urn:microsoft.com/office/officeart/2005/8/layout/list1"/>
    <dgm:cxn modelId="{7DAE05AB-5F4C-4B70-9E06-E1A1DFBC038A}" type="presOf" srcId="{EF9A7E03-2E37-4F31-8F5C-B62BE5E8CB73}" destId="{10BACE6F-FBB6-497C-863C-621A5AEE9083}" srcOrd="1" destOrd="0" presId="urn:microsoft.com/office/officeart/2005/8/layout/list1"/>
    <dgm:cxn modelId="{EF6FE7D8-6CF4-441E-B947-9E7A5114E16A}" type="presParOf" srcId="{23E44F52-7775-4F9F-9D6A-C89F52E7B25F}" destId="{2774DA7E-0DC6-415A-908F-B284B14F8F8D}" srcOrd="0" destOrd="0" presId="urn:microsoft.com/office/officeart/2005/8/layout/list1"/>
    <dgm:cxn modelId="{C2C5AF07-C1C3-4A21-8A11-D504B561CE83}" type="presParOf" srcId="{2774DA7E-0DC6-415A-908F-B284B14F8F8D}" destId="{B08419E3-D60A-45B6-9A6A-D5D015D6ED66}" srcOrd="0" destOrd="0" presId="urn:microsoft.com/office/officeart/2005/8/layout/list1"/>
    <dgm:cxn modelId="{6F5EF6E5-3389-4B19-AB1C-7EE7CF5A5560}" type="presParOf" srcId="{2774DA7E-0DC6-415A-908F-B284B14F8F8D}" destId="{5D9A6F75-7BAA-40F2-9745-8BB55B7F2570}" srcOrd="1" destOrd="0" presId="urn:microsoft.com/office/officeart/2005/8/layout/list1"/>
    <dgm:cxn modelId="{0619ED4B-FDB2-4118-B67F-7AA19BE9423A}" type="presParOf" srcId="{23E44F52-7775-4F9F-9D6A-C89F52E7B25F}" destId="{38BF1CE4-20CA-43E8-AC70-E7DF70E0722E}" srcOrd="1" destOrd="0" presId="urn:microsoft.com/office/officeart/2005/8/layout/list1"/>
    <dgm:cxn modelId="{DE138BB8-5F53-4309-A957-79140ADFA613}" type="presParOf" srcId="{23E44F52-7775-4F9F-9D6A-C89F52E7B25F}" destId="{9655768E-7A3B-4320-8A64-29591DF7972A}" srcOrd="2" destOrd="0" presId="urn:microsoft.com/office/officeart/2005/8/layout/list1"/>
    <dgm:cxn modelId="{BB3916F6-B679-4517-9A57-28FD091458D4}" type="presParOf" srcId="{23E44F52-7775-4F9F-9D6A-C89F52E7B25F}" destId="{E1A33AC5-7E89-45D9-A5B2-C1A77C20DF91}" srcOrd="3" destOrd="0" presId="urn:microsoft.com/office/officeart/2005/8/layout/list1"/>
    <dgm:cxn modelId="{0328EA30-93F2-4B97-8245-F5356A839463}" type="presParOf" srcId="{23E44F52-7775-4F9F-9D6A-C89F52E7B25F}" destId="{C9A76878-D4DA-4FC0-8DE6-66A9EAB0ACE0}" srcOrd="4" destOrd="0" presId="urn:microsoft.com/office/officeart/2005/8/layout/list1"/>
    <dgm:cxn modelId="{E2756105-D29B-408D-AB09-FB309D238616}" type="presParOf" srcId="{C9A76878-D4DA-4FC0-8DE6-66A9EAB0ACE0}" destId="{45B04196-CBB5-47C7-8712-495AD95EEB17}" srcOrd="0" destOrd="0" presId="urn:microsoft.com/office/officeart/2005/8/layout/list1"/>
    <dgm:cxn modelId="{E6F18ADA-2A9C-4273-B44E-B515C5A205DE}" type="presParOf" srcId="{C9A76878-D4DA-4FC0-8DE6-66A9EAB0ACE0}" destId="{2B96EE18-0558-441D-AAEC-732CC6314BFA}" srcOrd="1" destOrd="0" presId="urn:microsoft.com/office/officeart/2005/8/layout/list1"/>
    <dgm:cxn modelId="{E02C2EEC-8999-4AEC-8771-581F83D10D05}" type="presParOf" srcId="{23E44F52-7775-4F9F-9D6A-C89F52E7B25F}" destId="{283B72A8-AAC6-4A2F-B6AE-9B0D2A5B9BA8}" srcOrd="5" destOrd="0" presId="urn:microsoft.com/office/officeart/2005/8/layout/list1"/>
    <dgm:cxn modelId="{C29F020A-E15D-4761-A873-A0C8D6F1C131}" type="presParOf" srcId="{23E44F52-7775-4F9F-9D6A-C89F52E7B25F}" destId="{E70515D0-BE0B-4D58-BE32-BCA5FB80DFFD}" srcOrd="6" destOrd="0" presId="urn:microsoft.com/office/officeart/2005/8/layout/list1"/>
    <dgm:cxn modelId="{E21CBFCC-03FA-4719-B483-6DEE32E472B4}" type="presParOf" srcId="{23E44F52-7775-4F9F-9D6A-C89F52E7B25F}" destId="{58EF633A-C48D-4962-96EB-580A21464CFE}" srcOrd="7" destOrd="0" presId="urn:microsoft.com/office/officeart/2005/8/layout/list1"/>
    <dgm:cxn modelId="{2B537407-5699-4017-AE37-D724C1F7C1C2}" type="presParOf" srcId="{23E44F52-7775-4F9F-9D6A-C89F52E7B25F}" destId="{869EDDB5-C740-4684-90A8-7D40BA67FBC5}" srcOrd="8" destOrd="0" presId="urn:microsoft.com/office/officeart/2005/8/layout/list1"/>
    <dgm:cxn modelId="{EA7C3B13-2148-4896-AC50-A5F9D692A001}" type="presParOf" srcId="{869EDDB5-C740-4684-90A8-7D40BA67FBC5}" destId="{6586FBFD-7E9E-48F6-B7AB-7EB57F1A7F4A}" srcOrd="0" destOrd="0" presId="urn:microsoft.com/office/officeart/2005/8/layout/list1"/>
    <dgm:cxn modelId="{561D630E-44AF-4745-8020-C345C038FD39}" type="presParOf" srcId="{869EDDB5-C740-4684-90A8-7D40BA67FBC5}" destId="{10BACE6F-FBB6-497C-863C-621A5AEE9083}" srcOrd="1" destOrd="0" presId="urn:microsoft.com/office/officeart/2005/8/layout/list1"/>
    <dgm:cxn modelId="{75A7F25B-0C72-40B9-97DE-5B6DB667DAEB}" type="presParOf" srcId="{23E44F52-7775-4F9F-9D6A-C89F52E7B25F}" destId="{E40A5930-79DD-4561-8FE1-25FA6CEB5619}" srcOrd="9" destOrd="0" presId="urn:microsoft.com/office/officeart/2005/8/layout/list1"/>
    <dgm:cxn modelId="{EE703A1B-9C2D-4F8B-9C8C-F7581FE9C8E3}" type="presParOf" srcId="{23E44F52-7775-4F9F-9D6A-C89F52E7B25F}" destId="{A6D255EC-1F62-43CE-8E90-BFA1B7D81499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E82DB18-B82F-4366-8E8D-08E2F9A13F5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4F4715ED-58F6-45E6-AEA4-4AC701EB76E3}">
      <dgm:prSet phldrT="[Текст]" custT="1"/>
      <dgm:spPr/>
      <dgm:t>
        <a:bodyPr/>
        <a:lstStyle/>
        <a:p>
          <a:r>
            <a:rPr lang="uk-UA" sz="2400" b="1" i="0" noProof="0" dirty="0" smtClean="0"/>
            <a:t>Діти завжди повинні слухати дорослих</a:t>
          </a:r>
          <a:endParaRPr lang="uk-UA" sz="2400" b="1" noProof="0" dirty="0"/>
        </a:p>
      </dgm:t>
    </dgm:pt>
    <dgm:pt modelId="{9F624B0D-3D39-415A-A73E-07512EEDE66F}" type="parTrans" cxnId="{D37EDCC8-4C9C-4D41-9AC1-3561FF0BC442}">
      <dgm:prSet/>
      <dgm:spPr/>
      <dgm:t>
        <a:bodyPr/>
        <a:lstStyle/>
        <a:p>
          <a:endParaRPr lang="uk-UA"/>
        </a:p>
      </dgm:t>
    </dgm:pt>
    <dgm:pt modelId="{5E2585E0-F21B-45BC-B8D5-92BC34F700D0}" type="sibTrans" cxnId="{D37EDCC8-4C9C-4D41-9AC1-3561FF0BC442}">
      <dgm:prSet/>
      <dgm:spPr/>
      <dgm:t>
        <a:bodyPr/>
        <a:lstStyle/>
        <a:p>
          <a:endParaRPr lang="uk-UA"/>
        </a:p>
      </dgm:t>
    </dgm:pt>
    <dgm:pt modelId="{F4C39E9D-76E9-4E19-ACAD-FEB683A0F4FC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sz="2400" b="1" i="0" noProof="0" dirty="0" smtClean="0">
              <a:solidFill>
                <a:srgbClr val="0070C0"/>
              </a:solidFill>
            </a:rPr>
            <a:t>Родина відповідає за виховання дитини</a:t>
          </a:r>
          <a:endParaRPr lang="uk-UA" sz="2400" b="1" noProof="0" dirty="0">
            <a:solidFill>
              <a:srgbClr val="0070C0"/>
            </a:solidFill>
          </a:endParaRPr>
        </a:p>
      </dgm:t>
    </dgm:pt>
    <dgm:pt modelId="{5EE185DA-B172-45FA-9796-C6E855D37BE9}" type="parTrans" cxnId="{88691BFF-3252-49E6-A9F4-2CE94629DB9C}">
      <dgm:prSet/>
      <dgm:spPr/>
      <dgm:t>
        <a:bodyPr/>
        <a:lstStyle/>
        <a:p>
          <a:endParaRPr lang="uk-UA"/>
        </a:p>
      </dgm:t>
    </dgm:pt>
    <dgm:pt modelId="{D6C06A09-E740-4528-B978-2C52EFB71753}" type="sibTrans" cxnId="{88691BFF-3252-49E6-A9F4-2CE94629DB9C}">
      <dgm:prSet/>
      <dgm:spPr/>
      <dgm:t>
        <a:bodyPr/>
        <a:lstStyle/>
        <a:p>
          <a:endParaRPr lang="uk-UA"/>
        </a:p>
      </dgm:t>
    </dgm:pt>
    <dgm:pt modelId="{06556C04-C759-467A-B783-06FAB5A5955B}">
      <dgm:prSet phldrT="[Текст]" custT="1"/>
      <dgm:spPr/>
      <dgm:t>
        <a:bodyPr/>
        <a:lstStyle/>
        <a:p>
          <a:r>
            <a:rPr lang="uk-UA" sz="2400" b="1" i="0" noProof="0" dirty="0" smtClean="0"/>
            <a:t>Чемним потрібно бути в міру</a:t>
          </a:r>
          <a:endParaRPr lang="uk-UA" sz="2400" b="1" noProof="0" dirty="0"/>
        </a:p>
      </dgm:t>
    </dgm:pt>
    <dgm:pt modelId="{E08CD19B-7ED0-498C-94DC-DDBB4E1434F9}" type="parTrans" cxnId="{DB0A03B1-2111-4FE6-AFE5-12D653FB571D}">
      <dgm:prSet/>
      <dgm:spPr/>
      <dgm:t>
        <a:bodyPr/>
        <a:lstStyle/>
        <a:p>
          <a:endParaRPr lang="uk-UA"/>
        </a:p>
      </dgm:t>
    </dgm:pt>
    <dgm:pt modelId="{EACFDFAE-73BC-4B6F-8B02-6ED8755BDED3}" type="sibTrans" cxnId="{DB0A03B1-2111-4FE6-AFE5-12D653FB571D}">
      <dgm:prSet/>
      <dgm:spPr/>
      <dgm:t>
        <a:bodyPr/>
        <a:lstStyle/>
        <a:p>
          <a:endParaRPr lang="uk-UA"/>
        </a:p>
      </dgm:t>
    </dgm:pt>
    <dgm:pt modelId="{9AB2E7B6-19B3-44FD-8DE8-87455118BB3D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sz="2400" b="1" i="0" noProof="0" dirty="0" smtClean="0">
              <a:solidFill>
                <a:srgbClr val="0070C0"/>
              </a:solidFill>
            </a:rPr>
            <a:t>Прагнення до знань робить людину людиною</a:t>
          </a:r>
          <a:endParaRPr lang="uk-UA" sz="2400" b="1" noProof="0" dirty="0">
            <a:solidFill>
              <a:srgbClr val="0070C0"/>
            </a:solidFill>
          </a:endParaRPr>
        </a:p>
      </dgm:t>
    </dgm:pt>
    <dgm:pt modelId="{D2F85779-08C4-4616-B2A6-6831BC7701CD}" type="parTrans" cxnId="{9E92A716-4CF0-42BB-84BB-119AA023106F}">
      <dgm:prSet/>
      <dgm:spPr/>
      <dgm:t>
        <a:bodyPr/>
        <a:lstStyle/>
        <a:p>
          <a:endParaRPr lang="uk-UA"/>
        </a:p>
      </dgm:t>
    </dgm:pt>
    <dgm:pt modelId="{1689839D-451F-4FAE-B693-781A61D189C2}" type="sibTrans" cxnId="{9E92A716-4CF0-42BB-84BB-119AA023106F}">
      <dgm:prSet/>
      <dgm:spPr/>
      <dgm:t>
        <a:bodyPr/>
        <a:lstStyle/>
        <a:p>
          <a:endParaRPr lang="uk-UA"/>
        </a:p>
      </dgm:t>
    </dgm:pt>
    <dgm:pt modelId="{F9E590B7-51F3-4A0D-B532-A9E3B21CB780}">
      <dgm:prSet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uk-UA" sz="1800" dirty="0"/>
        </a:p>
      </dgm:t>
    </dgm:pt>
    <dgm:pt modelId="{2ED29EE5-CA21-4F44-BC03-B73E6815084B}" type="parTrans" cxnId="{0964BB15-AB58-4818-979F-6C54C41F7A2E}">
      <dgm:prSet/>
      <dgm:spPr/>
      <dgm:t>
        <a:bodyPr/>
        <a:lstStyle/>
        <a:p>
          <a:endParaRPr lang="uk-UA"/>
        </a:p>
      </dgm:t>
    </dgm:pt>
    <dgm:pt modelId="{FF65A325-7BD1-403F-B392-C80753E20E8C}" type="sibTrans" cxnId="{0964BB15-AB58-4818-979F-6C54C41F7A2E}">
      <dgm:prSet/>
      <dgm:spPr/>
      <dgm:t>
        <a:bodyPr/>
        <a:lstStyle/>
        <a:p>
          <a:endParaRPr lang="uk-UA"/>
        </a:p>
      </dgm:t>
    </dgm:pt>
    <dgm:pt modelId="{B674E144-E071-42DE-8CBD-A955A4DE68F3}" type="pres">
      <dgm:prSet presAssocID="{AE82DB18-B82F-4366-8E8D-08E2F9A13F5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698B9482-4901-457C-B454-EED97B1FCE4A}" type="pres">
      <dgm:prSet presAssocID="{4F4715ED-58F6-45E6-AEA4-4AC701EB76E3}" presName="parentText" presStyleLbl="node1" presStyleIdx="0" presStyleCnt="2" custLinFactNeighborX="388" custLinFactNeighborY="-49246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9CEAF48-C171-4D5C-A21E-B4048AD6BB20}" type="pres">
      <dgm:prSet presAssocID="{4F4715ED-58F6-45E6-AEA4-4AC701EB76E3}" presName="childText" presStyleLbl="revTx" presStyleIdx="0" presStyleCnt="2" custScaleY="111726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EBADEFC-4E7B-4673-BF9D-4E63FB4CE26C}" type="pres">
      <dgm:prSet presAssocID="{06556C04-C759-467A-B783-06FAB5A5955B}" presName="parentText" presStyleLbl="node1" presStyleIdx="1" presStyleCnt="2" custLinFactNeighborX="334" custLinFactNeighborY="6569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6572DDB-CF65-4AD1-BD59-422CE69276FF}" type="pres">
      <dgm:prSet presAssocID="{06556C04-C759-467A-B783-06FAB5A5955B}" presName="childText" presStyleLbl="revTx" presStyleIdx="1" presStyleCnt="2" custScaleX="99224" custScaleY="95175" custLinFactNeighborX="1980" custLinFactNeighborY="2943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0964BB15-AB58-4818-979F-6C54C41F7A2E}" srcId="{06556C04-C759-467A-B783-06FAB5A5955B}" destId="{F9E590B7-51F3-4A0D-B532-A9E3B21CB780}" srcOrd="1" destOrd="0" parTransId="{2ED29EE5-CA21-4F44-BC03-B73E6815084B}" sibTransId="{FF65A325-7BD1-403F-B392-C80753E20E8C}"/>
    <dgm:cxn modelId="{DB0A03B1-2111-4FE6-AFE5-12D653FB571D}" srcId="{AE82DB18-B82F-4366-8E8D-08E2F9A13F54}" destId="{06556C04-C759-467A-B783-06FAB5A5955B}" srcOrd="1" destOrd="0" parTransId="{E08CD19B-7ED0-498C-94DC-DDBB4E1434F9}" sibTransId="{EACFDFAE-73BC-4B6F-8B02-6ED8755BDED3}"/>
    <dgm:cxn modelId="{22EEEB7E-51FB-4D1F-A8C1-87FC846331A3}" type="presOf" srcId="{F4C39E9D-76E9-4E19-ACAD-FEB683A0F4FC}" destId="{79CEAF48-C171-4D5C-A21E-B4048AD6BB20}" srcOrd="0" destOrd="0" presId="urn:microsoft.com/office/officeart/2005/8/layout/vList2"/>
    <dgm:cxn modelId="{51A4A987-A8EA-48F1-94A1-216BADCBDECF}" type="presOf" srcId="{9AB2E7B6-19B3-44FD-8DE8-87455118BB3D}" destId="{36572DDB-CF65-4AD1-BD59-422CE69276FF}" srcOrd="0" destOrd="0" presId="urn:microsoft.com/office/officeart/2005/8/layout/vList2"/>
    <dgm:cxn modelId="{88691BFF-3252-49E6-A9F4-2CE94629DB9C}" srcId="{4F4715ED-58F6-45E6-AEA4-4AC701EB76E3}" destId="{F4C39E9D-76E9-4E19-ACAD-FEB683A0F4FC}" srcOrd="0" destOrd="0" parTransId="{5EE185DA-B172-45FA-9796-C6E855D37BE9}" sibTransId="{D6C06A09-E740-4528-B978-2C52EFB71753}"/>
    <dgm:cxn modelId="{9E92A716-4CF0-42BB-84BB-119AA023106F}" srcId="{06556C04-C759-467A-B783-06FAB5A5955B}" destId="{9AB2E7B6-19B3-44FD-8DE8-87455118BB3D}" srcOrd="0" destOrd="0" parTransId="{D2F85779-08C4-4616-B2A6-6831BC7701CD}" sibTransId="{1689839D-451F-4FAE-B693-781A61D189C2}"/>
    <dgm:cxn modelId="{D37EDCC8-4C9C-4D41-9AC1-3561FF0BC442}" srcId="{AE82DB18-B82F-4366-8E8D-08E2F9A13F54}" destId="{4F4715ED-58F6-45E6-AEA4-4AC701EB76E3}" srcOrd="0" destOrd="0" parTransId="{9F624B0D-3D39-415A-A73E-07512EEDE66F}" sibTransId="{5E2585E0-F21B-45BC-B8D5-92BC34F700D0}"/>
    <dgm:cxn modelId="{12447CDC-7608-466C-8851-66F769CF656D}" type="presOf" srcId="{F9E590B7-51F3-4A0D-B532-A9E3B21CB780}" destId="{36572DDB-CF65-4AD1-BD59-422CE69276FF}" srcOrd="0" destOrd="1" presId="urn:microsoft.com/office/officeart/2005/8/layout/vList2"/>
    <dgm:cxn modelId="{C9586A7A-ADCC-468F-AE98-7789212D90C6}" type="presOf" srcId="{4F4715ED-58F6-45E6-AEA4-4AC701EB76E3}" destId="{698B9482-4901-457C-B454-EED97B1FCE4A}" srcOrd="0" destOrd="0" presId="urn:microsoft.com/office/officeart/2005/8/layout/vList2"/>
    <dgm:cxn modelId="{9EF30F06-32BD-4D4D-8838-CD696DCBC479}" type="presOf" srcId="{06556C04-C759-467A-B783-06FAB5A5955B}" destId="{4EBADEFC-4E7B-4673-BF9D-4E63FB4CE26C}" srcOrd="0" destOrd="0" presId="urn:microsoft.com/office/officeart/2005/8/layout/vList2"/>
    <dgm:cxn modelId="{F7F1B880-F0DD-4862-9105-37E13364E876}" type="presOf" srcId="{AE82DB18-B82F-4366-8E8D-08E2F9A13F54}" destId="{B674E144-E071-42DE-8CBD-A955A4DE68F3}" srcOrd="0" destOrd="0" presId="urn:microsoft.com/office/officeart/2005/8/layout/vList2"/>
    <dgm:cxn modelId="{CD35B5B1-3323-4A6C-AC9C-28E5985A2FD5}" type="presParOf" srcId="{B674E144-E071-42DE-8CBD-A955A4DE68F3}" destId="{698B9482-4901-457C-B454-EED97B1FCE4A}" srcOrd="0" destOrd="0" presId="urn:microsoft.com/office/officeart/2005/8/layout/vList2"/>
    <dgm:cxn modelId="{C587C891-E7C7-43B6-BA99-82E0E4637444}" type="presParOf" srcId="{B674E144-E071-42DE-8CBD-A955A4DE68F3}" destId="{79CEAF48-C171-4D5C-A21E-B4048AD6BB20}" srcOrd="1" destOrd="0" presId="urn:microsoft.com/office/officeart/2005/8/layout/vList2"/>
    <dgm:cxn modelId="{2A860A76-0D3F-4F89-826E-95A3F342FDDA}" type="presParOf" srcId="{B674E144-E071-42DE-8CBD-A955A4DE68F3}" destId="{4EBADEFC-4E7B-4673-BF9D-4E63FB4CE26C}" srcOrd="2" destOrd="0" presId="urn:microsoft.com/office/officeart/2005/8/layout/vList2"/>
    <dgm:cxn modelId="{B649FB48-C360-4D7B-857D-A8C6ACD4AD89}" type="presParOf" srcId="{B674E144-E071-42DE-8CBD-A955A4DE68F3}" destId="{36572DDB-CF65-4AD1-BD59-422CE69276FF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655768E-7A3B-4320-8A64-29591DF7972A}">
      <dsp:nvSpPr>
        <dsp:cNvPr id="0" name=""/>
        <dsp:cNvSpPr/>
      </dsp:nvSpPr>
      <dsp:spPr>
        <a:xfrm>
          <a:off x="0" y="562235"/>
          <a:ext cx="7296472" cy="9576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9A6F75-7BAA-40F2-9745-8BB55B7F2570}">
      <dsp:nvSpPr>
        <dsp:cNvPr id="0" name=""/>
        <dsp:cNvSpPr/>
      </dsp:nvSpPr>
      <dsp:spPr>
        <a:xfrm>
          <a:off x="364823" y="1355"/>
          <a:ext cx="6630595" cy="11217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3052" tIns="0" rIns="19305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i="0" kern="1200" noProof="0" dirty="0" smtClean="0"/>
            <a:t>Пригоди штучно створеного хлопчика в реальному світі</a:t>
          </a:r>
          <a:endParaRPr lang="uk-UA" sz="2400" b="1" kern="1200" noProof="0" dirty="0"/>
        </a:p>
      </dsp:txBody>
      <dsp:txXfrm>
        <a:off x="364823" y="1355"/>
        <a:ext cx="6630595" cy="1121760"/>
      </dsp:txXfrm>
    </dsp:sp>
    <dsp:sp modelId="{E70515D0-BE0B-4D58-BE32-BCA5FB80DFFD}">
      <dsp:nvSpPr>
        <dsp:cNvPr id="0" name=""/>
        <dsp:cNvSpPr/>
      </dsp:nvSpPr>
      <dsp:spPr>
        <a:xfrm>
          <a:off x="0" y="2285915"/>
          <a:ext cx="7296472" cy="9576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96EE18-0558-441D-AAEC-732CC6314BFA}">
      <dsp:nvSpPr>
        <dsp:cNvPr id="0" name=""/>
        <dsp:cNvSpPr/>
      </dsp:nvSpPr>
      <dsp:spPr>
        <a:xfrm>
          <a:off x="364823" y="1725035"/>
          <a:ext cx="6544074" cy="11217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3052" tIns="0" rIns="19305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i="0" kern="1200" noProof="0" dirty="0" smtClean="0"/>
            <a:t>Фантастичні пригоди на чужій планеті</a:t>
          </a:r>
          <a:endParaRPr lang="uk-UA" sz="2400" b="1" kern="1200" noProof="0" dirty="0"/>
        </a:p>
      </dsp:txBody>
      <dsp:txXfrm>
        <a:off x="364823" y="1725035"/>
        <a:ext cx="6544074" cy="1121760"/>
      </dsp:txXfrm>
    </dsp:sp>
    <dsp:sp modelId="{A6D255EC-1F62-43CE-8E90-BFA1B7D81499}">
      <dsp:nvSpPr>
        <dsp:cNvPr id="0" name=""/>
        <dsp:cNvSpPr/>
      </dsp:nvSpPr>
      <dsp:spPr>
        <a:xfrm>
          <a:off x="0" y="4009596"/>
          <a:ext cx="7296472" cy="95760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BACE6F-FBB6-497C-863C-621A5AEE9083}">
      <dsp:nvSpPr>
        <dsp:cNvPr id="0" name=""/>
        <dsp:cNvSpPr/>
      </dsp:nvSpPr>
      <dsp:spPr>
        <a:xfrm>
          <a:off x="364823" y="3448716"/>
          <a:ext cx="6547700" cy="11217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3052" tIns="0" rIns="19305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i="0" kern="1200" dirty="0" smtClean="0"/>
            <a:t>Стосунки батьків і дітей</a:t>
          </a:r>
          <a:endParaRPr lang="uk-UA" sz="2400" b="1" kern="1200" dirty="0"/>
        </a:p>
      </dsp:txBody>
      <dsp:txXfrm>
        <a:off x="364823" y="3448716"/>
        <a:ext cx="6547700" cy="112176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98B9482-4901-457C-B454-EED97B1FCE4A}">
      <dsp:nvSpPr>
        <dsp:cNvPr id="0" name=""/>
        <dsp:cNvSpPr/>
      </dsp:nvSpPr>
      <dsp:spPr>
        <a:xfrm>
          <a:off x="0" y="0"/>
          <a:ext cx="7080448" cy="1198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i="0" kern="1200" noProof="0" dirty="0" smtClean="0"/>
            <a:t>Діти завжди повинні слухати дорослих</a:t>
          </a:r>
          <a:endParaRPr lang="uk-UA" sz="2400" b="1" kern="1200" noProof="0" dirty="0"/>
        </a:p>
      </dsp:txBody>
      <dsp:txXfrm>
        <a:off x="0" y="0"/>
        <a:ext cx="7080448" cy="1198080"/>
      </dsp:txXfrm>
    </dsp:sp>
    <dsp:sp modelId="{79CEAF48-C171-4D5C-A21E-B4048AD6BB20}">
      <dsp:nvSpPr>
        <dsp:cNvPr id="0" name=""/>
        <dsp:cNvSpPr/>
      </dsp:nvSpPr>
      <dsp:spPr>
        <a:xfrm>
          <a:off x="0" y="1370881"/>
          <a:ext cx="7080448" cy="1184116"/>
        </a:xfrm>
        <a:prstGeom prst="rect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224804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uk-UA" sz="2400" b="1" i="0" kern="1200" noProof="0" dirty="0" smtClean="0">
              <a:solidFill>
                <a:srgbClr val="0070C0"/>
              </a:solidFill>
            </a:rPr>
            <a:t>Родина відповідає за виховання дитини</a:t>
          </a:r>
          <a:endParaRPr lang="uk-UA" sz="2400" b="1" kern="1200" noProof="0" dirty="0">
            <a:solidFill>
              <a:srgbClr val="0070C0"/>
            </a:solidFill>
          </a:endParaRPr>
        </a:p>
      </dsp:txBody>
      <dsp:txXfrm>
        <a:off x="0" y="1370881"/>
        <a:ext cx="7080448" cy="1184116"/>
      </dsp:txXfrm>
    </dsp:sp>
    <dsp:sp modelId="{4EBADEFC-4E7B-4673-BF9D-4E63FB4CE26C}">
      <dsp:nvSpPr>
        <dsp:cNvPr id="0" name=""/>
        <dsp:cNvSpPr/>
      </dsp:nvSpPr>
      <dsp:spPr>
        <a:xfrm>
          <a:off x="0" y="2652902"/>
          <a:ext cx="7080448" cy="1198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i="0" kern="1200" noProof="0" dirty="0" smtClean="0"/>
            <a:t>Чемним потрібно бути в міру</a:t>
          </a:r>
          <a:endParaRPr lang="uk-UA" sz="2400" b="1" kern="1200" noProof="0" dirty="0"/>
        </a:p>
      </dsp:txBody>
      <dsp:txXfrm>
        <a:off x="0" y="2652902"/>
        <a:ext cx="7080448" cy="1198080"/>
      </dsp:txXfrm>
    </dsp:sp>
    <dsp:sp modelId="{36572DDB-CF65-4AD1-BD59-422CE69276FF}">
      <dsp:nvSpPr>
        <dsp:cNvPr id="0" name=""/>
        <dsp:cNvSpPr/>
      </dsp:nvSpPr>
      <dsp:spPr>
        <a:xfrm>
          <a:off x="54944" y="3925879"/>
          <a:ext cx="7025503" cy="1418488"/>
        </a:xfrm>
        <a:prstGeom prst="rect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224804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uk-UA" sz="2400" b="1" i="0" kern="1200" noProof="0" dirty="0" smtClean="0">
              <a:solidFill>
                <a:srgbClr val="0070C0"/>
              </a:solidFill>
            </a:rPr>
            <a:t>Прагнення до знань робить людину людиною</a:t>
          </a:r>
          <a:endParaRPr lang="uk-UA" sz="2400" b="1" kern="1200" noProof="0" dirty="0">
            <a:solidFill>
              <a:srgbClr val="0070C0"/>
            </a:solidFill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uk-UA" sz="1900" kern="1200" dirty="0"/>
        </a:p>
      </dsp:txBody>
      <dsp:txXfrm>
        <a:off x="54944" y="3925879"/>
        <a:ext cx="7025503" cy="14184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186754-965D-4D04-A51C-20B02C36D640}" type="datetimeFigureOut">
              <a:rPr lang="uk-UA" smtClean="0"/>
              <a:pPr/>
              <a:t>08.02.2023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77FF3B-B6CA-485D-A3D1-C9AD15EDADB9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77FF3B-B6CA-485D-A3D1-C9AD15EDADB9}" type="slidenum">
              <a:rPr lang="uk-UA" smtClean="0"/>
              <a:pPr/>
              <a:t>13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03241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369401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232681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5608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2428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7793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7879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2/8/2023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19811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2/8/2023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1811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2/8/2023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629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9688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2/8/2023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87035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9237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6285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pPr/>
              <a:t>2/8/2023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863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Карта регионов и провинций Австрии с возможностью скачивания и печати -  OrangeSmile.c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2420888"/>
            <a:ext cx="2519524" cy="18002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67544" y="4581128"/>
            <a:ext cx="489654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uk-UA" altLang="ko-K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haroni" pitchFamily="2" charset="-79"/>
              </a:rPr>
              <a:t>КОНРАД, АБО ДИТИНА      З БЛЯШАНКИ</a:t>
            </a:r>
            <a:endParaRPr kumimoji="0" lang="en-US" altLang="ko-KR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2843808" y="1052736"/>
            <a:ext cx="583264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altLang="ko-KR" sz="4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맑은 고딕" pitchFamily="50" charset="-127"/>
                <a:cs typeface="Arial" pitchFamily="34" charset="0"/>
              </a:rPr>
              <a:t>Крістіна Нестлінґер</a:t>
            </a:r>
            <a:endParaRPr lang="en-US" altLang="ko-KR" sz="4400" b="1" dirty="0" smtClean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3074" name="AutoShape 2" descr="Автор: Нестлингер Кристине | новинки 2023 | книжный интернет-магазин  Лабирин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 rot="21241093">
            <a:off x="685041" y="428342"/>
            <a:ext cx="1987674" cy="28960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 rot="345755">
            <a:off x="5436096" y="2564904"/>
            <a:ext cx="2219384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slope"/>
          </a:sp3d>
        </p:spPr>
      </p:pic>
    </p:spTree>
    <p:extLst>
      <p:ext uri="{BB962C8B-B14F-4D97-AF65-F5344CB8AC3E}">
        <p14:creationId xmlns:p14="http://schemas.microsoft.com/office/powerpoint/2010/main" xmlns="" val="1941221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0"/>
          </p:nvPr>
        </p:nvSpPr>
        <p:spPr>
          <a:xfrm>
            <a:off x="3491880" y="1916832"/>
            <a:ext cx="5472608" cy="3960440"/>
          </a:xfrm>
        </p:spPr>
        <p:txBody>
          <a:bodyPr/>
          <a:lstStyle/>
          <a:p>
            <a:r>
              <a:rPr lang="uk-UA" sz="2000" b="1" dirty="0" smtClean="0">
                <a:solidFill>
                  <a:schemeClr val="tx1"/>
                </a:solidFill>
                <a:cs typeface="Aharoni" pitchFamily="2" charset="-79"/>
              </a:rPr>
              <a:t>Батько був годинниковим майстром,  а мати – вихователькою у дитячому   садку.</a:t>
            </a:r>
            <a:r>
              <a:rPr lang="uk-UA" sz="2000" dirty="0" smtClean="0"/>
              <a:t> </a:t>
            </a:r>
          </a:p>
          <a:p>
            <a:pPr lvl="0"/>
            <a:r>
              <a:rPr lang="uk-UA" sz="2000" b="1" dirty="0" smtClean="0">
                <a:solidFill>
                  <a:schemeClr val="tx1"/>
                </a:solidFill>
              </a:rPr>
              <a:t>Дівчинка росла гострою на язик,       розкутою і досить непередбачуваною у своїй поведінці і вчинках. </a:t>
            </a:r>
          </a:p>
          <a:p>
            <a:pPr lvl="0"/>
            <a:r>
              <a:rPr lang="uk-UA" sz="2000" b="1" dirty="0" smtClean="0">
                <a:solidFill>
                  <a:schemeClr val="tx1"/>
                </a:solidFill>
              </a:rPr>
              <a:t>Допитлива і непосидюча вона навча- лася в гімназії у гуманітарному класі, де на все життя полюбила літературу.</a:t>
            </a:r>
          </a:p>
          <a:p>
            <a:endParaRPr lang="uk-UA" sz="2000" b="1" dirty="0" smtClean="0">
              <a:solidFill>
                <a:schemeClr val="tx1"/>
              </a:solidFill>
            </a:endParaRPr>
          </a:p>
        </p:txBody>
      </p:sp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323528" y="188640"/>
            <a:ext cx="6840760" cy="89765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dirty="0" smtClean="0"/>
              <a:t>Крістіна </a:t>
            </a:r>
            <a:r>
              <a:rPr lang="uk-UA" dirty="0" smtClean="0"/>
              <a:t>Нестлінґер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196753"/>
            <a:ext cx="8229600" cy="576064"/>
          </a:xfrm>
        </p:spPr>
        <p:txBody>
          <a:bodyPr/>
          <a:lstStyle/>
          <a:p>
            <a:r>
              <a:rPr lang="uk-UA" altLang="ko-KR" sz="2200" b="1" dirty="0" smtClean="0">
                <a:ln w="1905"/>
                <a:solidFill>
                  <a:srgbClr val="FF66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Австрійська дитяча письменниця</a:t>
            </a:r>
            <a:endParaRPr lang="en-US" altLang="ko-KR" sz="2200" b="1" dirty="0">
              <a:ln w="1905"/>
              <a:solidFill>
                <a:srgbClr val="FF66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4578" name="Picture 2" descr="Кристин Нестлінґер — Вікіпедія"/>
          <p:cNvPicPr>
            <a:picLocks noChangeAspect="1" noChangeArrowheads="1"/>
          </p:cNvPicPr>
          <p:nvPr/>
        </p:nvPicPr>
        <p:blipFill>
          <a:blip r:embed="rId2" cstate="print"/>
          <a:srcRect l="2700" t="6750" r="8201" b="14501"/>
          <a:stretch>
            <a:fillRect/>
          </a:stretch>
        </p:blipFill>
        <p:spPr bwMode="auto">
          <a:xfrm>
            <a:off x="611560" y="1988840"/>
            <a:ext cx="2592288" cy="295232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</p:pic>
      <p:sp>
        <p:nvSpPr>
          <p:cNvPr id="8" name="Прямоугольник 7"/>
          <p:cNvSpPr/>
          <p:nvPr/>
        </p:nvSpPr>
        <p:spPr>
          <a:xfrm>
            <a:off x="1043608" y="5157192"/>
            <a:ext cx="184191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/>
              <a:t>(1936 – 2018)</a:t>
            </a:r>
            <a:endParaRPr lang="uk-UA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203848" y="5229200"/>
            <a:ext cx="59401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000" b="1" i="1" dirty="0" smtClean="0">
                <a:solidFill>
                  <a:srgbClr val="FF6600"/>
                </a:solidFill>
              </a:rPr>
              <a:t>Про своє дитинство пригадує, що була </a:t>
            </a:r>
            <a:r>
              <a:rPr lang="uk-UA" sz="2000" b="1" i="1" dirty="0" smtClean="0">
                <a:solidFill>
                  <a:srgbClr val="FF6600"/>
                </a:solidFill>
              </a:rPr>
              <a:t>                     </a:t>
            </a:r>
            <a:r>
              <a:rPr lang="vi-VN" sz="2000" b="1" i="1" dirty="0" smtClean="0">
                <a:solidFill>
                  <a:srgbClr val="FF6600"/>
                </a:solidFill>
              </a:rPr>
              <a:t>неслухняною та неорганізованою дитиною </a:t>
            </a:r>
            <a:endParaRPr lang="uk-UA" sz="2000" i="1" dirty="0">
              <a:solidFill>
                <a:srgbClr val="FF6600"/>
              </a:solidFill>
            </a:endParaRPr>
          </a:p>
        </p:txBody>
      </p:sp>
      <p:pic>
        <p:nvPicPr>
          <p:cNvPr id="11266" name="Picture 2" descr="Картинки книги (100 фото) • Прикольные картинки и позити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4325" y="0"/>
            <a:ext cx="1909676" cy="17728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9552" y="188640"/>
            <a:ext cx="6336704" cy="89765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dirty="0" smtClean="0"/>
              <a:t>Крістіна </a:t>
            </a:r>
            <a:r>
              <a:rPr lang="uk-UA" dirty="0" smtClean="0"/>
              <a:t>Нестлінґер</a:t>
            </a:r>
            <a:endParaRPr lang="ko-KR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700808"/>
            <a:ext cx="8280920" cy="4680519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uk-UA" sz="2400" b="1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vi-VN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Кріст</a:t>
            </a:r>
            <a:r>
              <a:rPr lang="uk-UA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і</a:t>
            </a:r>
            <a:r>
              <a:rPr lang="vi-VN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 закінчила школу з гуманітарним </a:t>
            </a:r>
            <a:r>
              <a:rPr lang="uk-UA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                     </a:t>
            </a:r>
            <a:r>
              <a:rPr lang="vi-VN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ухилом та </a:t>
            </a:r>
            <a:r>
              <a:rPr lang="vi-VN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Віденську Академію мистецтв</a:t>
            </a:r>
            <a:r>
              <a:rPr lang="uk-UA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ru-RU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uk-UA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бо відчула     в  собі неабиякий потяг до малювання.</a:t>
            </a:r>
          </a:p>
          <a:p>
            <a:pPr>
              <a:buFont typeface="Arial" pitchFamily="34" charset="0"/>
              <a:buChar char="•"/>
            </a:pPr>
            <a:r>
              <a:rPr lang="vi-VN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</a:t>
            </a:r>
            <a:r>
              <a:rPr lang="vi-VN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початку займалася образотворчим мистецтвом та </a:t>
            </a:r>
            <a:r>
              <a:rPr lang="uk-UA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vi-VN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працювала </a:t>
            </a:r>
            <a:r>
              <a:rPr lang="vi-VN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художником-ілюстратором</a:t>
            </a:r>
            <a:r>
              <a:rPr lang="vi-VN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книжок. </a:t>
            </a:r>
            <a:endParaRPr lang="uk-UA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uk-UA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П</a:t>
            </a:r>
            <a:r>
              <a:rPr lang="vi-VN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ісля народження доньок Крістіни та Барбари </a:t>
            </a:r>
            <a:r>
              <a:rPr lang="uk-UA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   </a:t>
            </a:r>
            <a:r>
              <a:rPr lang="vi-VN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професійно </a:t>
            </a:r>
            <a:r>
              <a:rPr lang="uk-UA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</a:t>
            </a:r>
            <a:r>
              <a:rPr lang="vi-VN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айматись ілюстраціями не мала </a:t>
            </a:r>
            <a:r>
              <a:rPr lang="uk-UA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        </a:t>
            </a:r>
            <a:r>
              <a:rPr lang="vi-VN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можливості. </a:t>
            </a:r>
            <a:r>
              <a:rPr lang="uk-UA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Але</a:t>
            </a:r>
            <a:r>
              <a:rPr lang="vi-VN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саме завдяки своїм дітям почала </a:t>
            </a:r>
            <a:r>
              <a:rPr lang="uk-UA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 </a:t>
            </a:r>
            <a:r>
              <a:rPr lang="vi-VN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писати </a:t>
            </a:r>
            <a:r>
              <a:rPr lang="uk-UA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книги </a:t>
            </a:r>
            <a:r>
              <a:rPr lang="uk-UA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vi-VN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спочатку малювала для них картинки </a:t>
            </a:r>
            <a:r>
              <a:rPr lang="uk-UA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vi-VN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 </a:t>
            </a:r>
            <a:r>
              <a:rPr lang="vi-VN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рудо</a:t>
            </a:r>
            <a:r>
              <a:rPr lang="uk-UA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vi-VN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волосу дівчинку Фредері </a:t>
            </a:r>
            <a:r>
              <a:rPr lang="vi-VN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та вигадувати різні </a:t>
            </a:r>
            <a:r>
              <a:rPr lang="uk-UA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vi-VN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історії про неї.</a:t>
            </a:r>
            <a:endParaRPr lang="ko-KR" altLang="en-U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Відкрита і щира письменниця Крістіна Нестлінґе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116632"/>
            <a:ext cx="1944216" cy="194421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xmlns="" val="8917631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0"/>
          </p:nvPr>
        </p:nvSpPr>
        <p:spPr>
          <a:xfrm>
            <a:off x="3131840" y="1700808"/>
            <a:ext cx="5868144" cy="4536504"/>
          </a:xfrm>
        </p:spPr>
        <p:txBody>
          <a:bodyPr/>
          <a:lstStyle/>
          <a:p>
            <a:r>
              <a:rPr lang="vi-VN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Згодом придбала друкарську машинку і записала ці історії – </a:t>
            </a:r>
            <a:r>
              <a:rPr lang="uk-UA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ось так </a:t>
            </a:r>
            <a:r>
              <a:rPr lang="vi-VN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була написана перша книга </a:t>
            </a:r>
            <a:r>
              <a:rPr lang="uk-UA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    </a:t>
            </a:r>
            <a:r>
              <a:rPr lang="vi-VN" sz="1800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“Рудоволоса Фредеріка”</a:t>
            </a:r>
            <a:r>
              <a:rPr lang="vi-VN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</a:t>
            </a:r>
            <a:r>
              <a:rPr lang="uk-UA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</a:t>
            </a:r>
          </a:p>
          <a:p>
            <a:r>
              <a:rPr lang="vi-VN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Крістіна Нестлінґер віддала її до видавництва</a:t>
            </a:r>
            <a:r>
              <a:rPr lang="uk-UA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    для </a:t>
            </a:r>
            <a:r>
              <a:rPr lang="vi-VN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друку, </a:t>
            </a:r>
            <a:r>
              <a:rPr lang="uk-UA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але</a:t>
            </a:r>
            <a:r>
              <a:rPr lang="vi-VN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ілюстрації зробив інший художник - картинки Не́стлінґер видавцям не сподобалис</a:t>
            </a:r>
            <a:r>
              <a:rPr lang="uk-UA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ь</a:t>
            </a:r>
            <a:r>
              <a:rPr lang="vi-VN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 </a:t>
            </a:r>
            <a:endParaRPr lang="uk-UA" sz="1800" dirty="0" smtClean="0">
              <a:solidFill>
                <a:schemeClr val="tx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vi-VN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Книга виявилась успішно</a:t>
            </a:r>
            <a:r>
              <a:rPr lang="uk-UA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ю</a:t>
            </a:r>
            <a:r>
              <a:rPr lang="vi-VN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uk-UA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і через рік </a:t>
            </a:r>
            <a:r>
              <a:rPr lang="vi-VN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видала </a:t>
            </a:r>
            <a:r>
              <a:rPr lang="uk-UA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    </a:t>
            </a:r>
            <a:r>
              <a:rPr lang="vi-VN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другу книгу </a:t>
            </a:r>
            <a:r>
              <a:rPr lang="vi-VN" sz="1800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“Діти з дитячого підземелля”</a:t>
            </a:r>
            <a:r>
              <a:rPr lang="uk-UA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 </a:t>
            </a:r>
          </a:p>
          <a:p>
            <a:r>
              <a:rPr lang="uk-UA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Згодом </a:t>
            </a:r>
            <a:r>
              <a:rPr lang="vi-VN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вирішила професійно зайнятись </a:t>
            </a:r>
            <a:r>
              <a:rPr lang="uk-UA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             </a:t>
            </a:r>
            <a:r>
              <a:rPr lang="vi-VN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літературою. </a:t>
            </a:r>
            <a:endParaRPr lang="uk-UA" sz="1800" dirty="0" smtClean="0">
              <a:solidFill>
                <a:schemeClr val="tx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vi-VN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Крістіна Не́стлінґер була справжнім трудоголіком - працювала по 10 годин на день, писала </a:t>
            </a:r>
            <a:r>
              <a:rPr lang="uk-UA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            </a:t>
            </a:r>
            <a:r>
              <a:rPr lang="vi-VN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фантастичні повісті, казки, вірші, оповідання, </a:t>
            </a:r>
            <a:r>
              <a:rPr lang="uk-UA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     </a:t>
            </a:r>
            <a:r>
              <a:rPr lang="vi-VN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пародії - книги, героями яких були </a:t>
            </a:r>
            <a:r>
              <a:rPr lang="vi-VN" sz="1800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діти. </a:t>
            </a:r>
            <a:endParaRPr lang="uk-UA" sz="1800" b="1" dirty="0" smtClean="0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r>
              <a:rPr lang="vi-VN" sz="18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Її книги виходили щороку.</a:t>
            </a:r>
            <a:endParaRPr lang="uk-UA" sz="1800" dirty="0">
              <a:solidFill>
                <a:schemeClr val="tx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395536" y="188640"/>
            <a:ext cx="6624736" cy="89765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dirty="0" smtClean="0"/>
              <a:t>Крістіна </a:t>
            </a:r>
            <a:r>
              <a:rPr lang="uk-UA" dirty="0" smtClean="0"/>
              <a:t>Нестлінґер</a:t>
            </a:r>
            <a:endParaRPr lang="ko-KR" altLang="en-US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700808"/>
            <a:ext cx="2870782" cy="4032448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 cstate="print"/>
          <a:srcRect l="16961"/>
          <a:stretch>
            <a:fillRect/>
          </a:stretch>
        </p:blipFill>
        <p:spPr bwMode="auto">
          <a:xfrm>
            <a:off x="7164288" y="116632"/>
            <a:ext cx="1800200" cy="162591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3"/>
            <a:ext cx="8229600" cy="504056"/>
          </a:xfrm>
        </p:spPr>
        <p:txBody>
          <a:bodyPr/>
          <a:lstStyle/>
          <a:p>
            <a:r>
              <a:rPr lang="uk-UA" sz="2200" b="1" dirty="0" smtClean="0">
                <a:ln w="1905"/>
                <a:solidFill>
                  <a:srgbClr val="FF66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Авторка більше 100 книг для дітей</a:t>
            </a:r>
            <a:endParaRPr lang="uk-UA" sz="2200" b="1" dirty="0">
              <a:ln w="1905"/>
              <a:solidFill>
                <a:srgbClr val="FF66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0"/>
          </p:nvPr>
        </p:nvSpPr>
        <p:spPr>
          <a:xfrm>
            <a:off x="3059832" y="1844824"/>
            <a:ext cx="5760640" cy="4032448"/>
          </a:xfrm>
        </p:spPr>
        <p:txBody>
          <a:bodyPr/>
          <a:lstStyle/>
          <a:p>
            <a:r>
              <a:rPr lang="vi-VN" sz="2000" b="1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Кріст</a:t>
            </a:r>
            <a:r>
              <a:rPr lang="uk-UA" sz="2000" b="1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і</a:t>
            </a:r>
            <a:r>
              <a:rPr lang="vi-VN" sz="2000" b="1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на Не́стлінґер не любила історій про </a:t>
            </a:r>
            <a:r>
              <a:rPr lang="uk-UA" sz="2000" b="1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</a:t>
            </a:r>
            <a:r>
              <a:rPr lang="vi-VN" sz="2000" b="1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зразкових дівчаток, натомість вигадувала </a:t>
            </a:r>
            <a:r>
              <a:rPr lang="uk-UA" sz="2000" b="1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</a:t>
            </a:r>
            <a:r>
              <a:rPr lang="vi-VN" sz="2000" b="1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численні історії, героями яких були </a:t>
            </a:r>
            <a:r>
              <a:rPr lang="vi-VN" sz="2000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дитина </a:t>
            </a:r>
            <a:r>
              <a:rPr lang="uk-UA" sz="2000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vi-VN" sz="2000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з консервної банки Конрад</a:t>
            </a:r>
            <a:r>
              <a:rPr lang="vi-VN" sz="2000" b="1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, або дитин</a:t>
            </a:r>
            <a:r>
              <a:rPr lang="uk-UA" sz="2000" b="1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а</a:t>
            </a:r>
            <a:r>
              <a:rPr lang="vi-VN" sz="2000" b="1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, яка не хотіла дорослішати -</a:t>
            </a:r>
            <a:r>
              <a:rPr lang="uk-UA" sz="2000" b="1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uk-UA" sz="2000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Х</a:t>
            </a:r>
            <a:r>
              <a:rPr lang="vi-VN" sz="2000" b="1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юго</a:t>
            </a:r>
            <a:r>
              <a:rPr lang="vi-VN" sz="2000" b="1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</a:t>
            </a:r>
            <a:endParaRPr lang="uk-UA" sz="2000" b="1" dirty="0">
              <a:solidFill>
                <a:schemeClr val="tx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21506" name="Picture 2" descr="Крістіне Нестлінґер «Конрад, або Дитина з бляшанки» | Презентація.  Зарубіжна літератур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3717032"/>
            <a:ext cx="4455497" cy="2251324"/>
          </a:xfrm>
          <a:prstGeom prst="rect">
            <a:avLst/>
          </a:prstGeom>
          <a:noFill/>
        </p:spPr>
      </p:pic>
      <p:sp>
        <p:nvSpPr>
          <p:cNvPr id="6" name="Title 3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40960" cy="82564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dirty="0" smtClean="0"/>
              <a:t>Крістіна </a:t>
            </a:r>
            <a:r>
              <a:rPr lang="uk-UA" dirty="0" smtClean="0"/>
              <a:t>Нестлінґер</a:t>
            </a:r>
            <a:endParaRPr lang="ko-KR" altLang="en-US" dirty="0"/>
          </a:p>
        </p:txBody>
      </p:sp>
      <p:pic>
        <p:nvPicPr>
          <p:cNvPr id="21508" name="Picture 4" descr="ᐉ Книга Кристина Нестлінгер «Конрад, або Дитина з бляшанки (БШН)»  978-966-10-1882-1 • Купить в Киеве, Украине • Лучшая цена в Эпицентр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916832"/>
            <a:ext cx="2592288" cy="37594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Книга &quot;Конрад, або дитина з бляшанки&quot; - Кристина Нестлингер скачать  бесплатн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939119">
            <a:off x="391728" y="1328245"/>
            <a:ext cx="1605583" cy="2376264"/>
          </a:xfrm>
          <a:prstGeom prst="rect">
            <a:avLst/>
          </a:prstGeom>
          <a:noFill/>
        </p:spPr>
      </p:pic>
      <p:pic>
        <p:nvPicPr>
          <p:cNvPr id="22534" name="Picture 6" descr="Кристина Нестлінґер - відомі книги в онлайн-книгарні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64824">
            <a:off x="7157389" y="1393543"/>
            <a:ext cx="1524000" cy="2324101"/>
          </a:xfrm>
          <a:prstGeom prst="rect">
            <a:avLst/>
          </a:prstGeom>
          <a:noFill/>
        </p:spPr>
      </p:pic>
      <p:pic>
        <p:nvPicPr>
          <p:cNvPr id="22540" name="Picture 12" descr="Кристине Нёстлингер ☆ Лоллипоп читать книгу онлайн бесплатн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66551">
            <a:off x="1778322" y="2925680"/>
            <a:ext cx="1782277" cy="2092238"/>
          </a:xfrm>
          <a:prstGeom prst="rect">
            <a:avLst/>
          </a:prstGeom>
          <a:noFill/>
        </p:spPr>
      </p:pic>
      <p:pic>
        <p:nvPicPr>
          <p:cNvPr id="22542" name="Picture 14" descr="https://i.gr-assets.com/images/S/compressed.photo.goodreads.com/books/1207084120l/25287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00745">
            <a:off x="5945479" y="3100028"/>
            <a:ext cx="1553090" cy="2271906"/>
          </a:xfrm>
          <a:prstGeom prst="rect">
            <a:avLst/>
          </a:prstGeom>
          <a:noFill/>
        </p:spPr>
      </p:pic>
      <p:sp>
        <p:nvSpPr>
          <p:cNvPr id="12" name="Title 3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12968" cy="89765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dirty="0" smtClean="0"/>
              <a:t>Книги </a:t>
            </a:r>
            <a:r>
              <a:rPr lang="uk-UA" altLang="ko-KR" dirty="0" err="1" smtClean="0"/>
              <a:t>Крістіни</a:t>
            </a:r>
            <a:r>
              <a:rPr lang="uk-UA" altLang="ko-KR" dirty="0" smtClean="0"/>
              <a:t> </a:t>
            </a:r>
            <a:r>
              <a:rPr lang="uk-UA" dirty="0" smtClean="0"/>
              <a:t>Нестлінґер</a:t>
            </a:r>
            <a:endParaRPr lang="ko-KR" altLang="en-US" dirty="0"/>
          </a:p>
        </p:txBody>
      </p:sp>
      <p:pic>
        <p:nvPicPr>
          <p:cNvPr id="22538" name="Picture 10" descr="БлоГнот Методиста: Поза часом та географією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315497">
            <a:off x="2849626" y="4496284"/>
            <a:ext cx="1512168" cy="1945566"/>
          </a:xfrm>
          <a:prstGeom prst="rect">
            <a:avLst/>
          </a:prstGeom>
          <a:noFill/>
        </p:spPr>
      </p:pic>
      <p:pic>
        <p:nvPicPr>
          <p:cNvPr id="22536" name="Picture 8" descr="ᐉ Книга Кристине Нестлингер «Обзивають мене Мурахоїдом» 978-966-421-215-8 •  Купить в Киеве, Украине • Лучшая цена в Эпицентре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404393">
            <a:off x="4681112" y="4514904"/>
            <a:ext cx="1440160" cy="1944216"/>
          </a:xfrm>
          <a:prstGeom prst="rect">
            <a:avLst/>
          </a:prstGeom>
          <a:noFill/>
        </p:spPr>
      </p:pic>
      <p:pic>
        <p:nvPicPr>
          <p:cNvPr id="22544" name="Picture 16" descr="Кристине Нёстлингер краткая биография - Kratkoe.com"/>
          <p:cNvPicPr>
            <a:picLocks noChangeAspect="1" noChangeArrowheads="1"/>
          </p:cNvPicPr>
          <p:nvPr/>
        </p:nvPicPr>
        <p:blipFill>
          <a:blip r:embed="rId8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3707904" y="1268760"/>
            <a:ext cx="2071491" cy="30181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22546" name="AutoShape 18" descr="Паперова «The Factory Made Boy», автора Кристина Нестлінґер– фото №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1"/>
            <a:ext cx="8229600" cy="576064"/>
          </a:xfrm>
        </p:spPr>
        <p:txBody>
          <a:bodyPr/>
          <a:lstStyle/>
          <a:p>
            <a:r>
              <a:rPr lang="uk-UA" sz="2200" b="1" dirty="0" smtClean="0">
                <a:ln w="1905"/>
                <a:solidFill>
                  <a:srgbClr val="FF66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Лауреат більше 30 літературних премій</a:t>
            </a:r>
            <a:endParaRPr lang="uk-UA" sz="2200" b="1" dirty="0">
              <a:ln w="1905"/>
              <a:solidFill>
                <a:srgbClr val="FF66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0"/>
          </p:nvPr>
        </p:nvSpPr>
        <p:spPr>
          <a:xfrm>
            <a:off x="323528" y="2132856"/>
            <a:ext cx="8568952" cy="3744416"/>
          </a:xfrm>
        </p:spPr>
        <p:txBody>
          <a:bodyPr/>
          <a:lstStyle/>
          <a:p>
            <a:r>
              <a:rPr lang="uk-UA" sz="2000" b="1" dirty="0" smtClean="0">
                <a:solidFill>
                  <a:schemeClr val="tx1"/>
                </a:solidFill>
                <a:cs typeface="Aharoni" pitchFamily="2" charset="-79"/>
              </a:rPr>
              <a:t>    Була визнана вже за життя, зокрема вона отримала понад    30 літературних премій та нагород, як австрійських, так і       міжнародних, серед них найвища нагорода у галузі дитячої    літератури - </a:t>
            </a:r>
            <a:r>
              <a:rPr lang="uk-UA" sz="2000" b="1" dirty="0" smtClean="0">
                <a:solidFill>
                  <a:srgbClr val="FF0000"/>
                </a:solidFill>
                <a:cs typeface="Aharoni" pitchFamily="2" charset="-79"/>
              </a:rPr>
              <a:t>Медаль Ганса Крістіана Андерсена.</a:t>
            </a:r>
            <a:r>
              <a:rPr lang="ru-RU" sz="2000" dirty="0" smtClean="0"/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Стала першим лауреатом </a:t>
            </a:r>
            <a:r>
              <a:rPr lang="uk-UA" sz="2000" b="1" dirty="0" smtClean="0">
                <a:solidFill>
                  <a:srgbClr val="FF0000"/>
                </a:solidFill>
              </a:rPr>
              <a:t>премії пам’яті Астрід Ліндгрен. </a:t>
            </a:r>
            <a:endParaRPr lang="uk-UA" sz="2000" b="1" dirty="0">
              <a:solidFill>
                <a:srgbClr val="FF0000"/>
              </a:solidFill>
              <a:cs typeface="Aharoni" pitchFamily="2" charset="-79"/>
            </a:endParaRPr>
          </a:p>
        </p:txBody>
      </p:sp>
      <p:pic>
        <p:nvPicPr>
          <p:cNvPr id="23554" name="Picture 2" descr="Кристине Нёстлингер – австрийская Астрид Линдгре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3861048"/>
            <a:ext cx="3240360" cy="2448272"/>
          </a:xfrm>
          <a:prstGeom prst="rect">
            <a:avLst/>
          </a:prstGeom>
          <a:noFill/>
        </p:spPr>
      </p:pic>
      <p:pic>
        <p:nvPicPr>
          <p:cNvPr id="23555" name="Picture 43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4077072"/>
            <a:ext cx="3261902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3"/>
          <p:cNvSpPr>
            <a:spLocks noGrp="1"/>
          </p:cNvSpPr>
          <p:nvPr>
            <p:ph type="title"/>
          </p:nvPr>
        </p:nvSpPr>
        <p:spPr>
          <a:xfrm>
            <a:off x="323528" y="188640"/>
            <a:ext cx="6336704" cy="89765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dirty="0" smtClean="0"/>
              <a:t>Крістіна </a:t>
            </a:r>
            <a:r>
              <a:rPr lang="uk-UA" dirty="0" smtClean="0"/>
              <a:t>Нестлінґер</a:t>
            </a:r>
            <a:endParaRPr lang="ko-KR" altLang="en-US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/>
          <a:srcRect l="16961"/>
          <a:stretch>
            <a:fillRect/>
          </a:stretch>
        </p:blipFill>
        <p:spPr bwMode="auto">
          <a:xfrm>
            <a:off x="6804248" y="188640"/>
            <a:ext cx="2072892" cy="187220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Click to add title</a:t>
            </a:r>
            <a:endParaRPr lang="ko-KR" alt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1619672" y="1268760"/>
            <a:ext cx="7524328" cy="720080"/>
          </a:xfrm>
        </p:spPr>
        <p:txBody>
          <a:bodyPr/>
          <a:lstStyle/>
          <a:p>
            <a:r>
              <a:rPr lang="uk-UA" altLang="ko-KR" sz="2200" b="1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Слухаємо казку </a:t>
            </a:r>
          </a:p>
          <a:p>
            <a:r>
              <a:rPr lang="uk-UA" altLang="ko-KR" sz="2200" b="1" dirty="0" smtClean="0">
                <a:solidFill>
                  <a:srgbClr val="FF6600"/>
                </a:solidFill>
                <a:latin typeface="Arial" pitchFamily="34" charset="0"/>
                <a:cs typeface="Arial" pitchFamily="34" charset="0"/>
              </a:rPr>
              <a:t>“КОНРАД, АБО ДИТИНА З БЛЯШАНКИ”</a:t>
            </a:r>
            <a:endParaRPr lang="en-US" altLang="ko-KR" sz="2200" b="1" dirty="0">
              <a:solidFill>
                <a:srgbClr val="FF66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>
            <a:off x="1619672" y="188640"/>
            <a:ext cx="6336704" cy="89765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uk-UA" altLang="ko-K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Крістіна </a:t>
            </a: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Нестлінґер</a:t>
            </a:r>
            <a:endParaRPr kumimoji="0" lang="ko-KR" altLang="en-US" sz="40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5122" name="Picture 2" descr="Конрад, або дитина з бляшанки - Austria in Ukrai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210870">
            <a:off x="3299275" y="2220536"/>
            <a:ext cx="2533313" cy="386330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6596743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188640"/>
            <a:ext cx="7056784" cy="88087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uk-UA" dirty="0" smtClean="0"/>
              <a:t>Словникова робота</a:t>
            </a:r>
            <a:endParaRPr lang="uk-UA" dirty="0"/>
          </a:p>
        </p:txBody>
      </p:sp>
      <p:sp>
        <p:nvSpPr>
          <p:cNvPr id="4" name="Содержимое 3"/>
          <p:cNvSpPr>
            <a:spLocks noGrp="1"/>
          </p:cNvSpPr>
          <p:nvPr>
            <p:ph idx="10"/>
          </p:nvPr>
        </p:nvSpPr>
        <p:spPr>
          <a:xfrm>
            <a:off x="1331640" y="1196752"/>
            <a:ext cx="2736304" cy="4795937"/>
          </a:xfrm>
        </p:spPr>
        <p:txBody>
          <a:bodyPr/>
          <a:lstStyle/>
          <a:p>
            <a:r>
              <a:rPr lang="uk-UA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бляшанка</a:t>
            </a:r>
          </a:p>
          <a:p>
            <a:r>
              <a:rPr lang="uk-UA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пакунок</a:t>
            </a:r>
          </a:p>
          <a:p>
            <a:r>
              <a:rPr lang="uk-UA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квитанція</a:t>
            </a:r>
          </a:p>
          <a:p>
            <a:r>
              <a:rPr lang="uk-UA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шилінг</a:t>
            </a:r>
          </a:p>
          <a:p>
            <a:r>
              <a:rPr lang="uk-UA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вовна</a:t>
            </a:r>
          </a:p>
          <a:p>
            <a:r>
              <a:rPr lang="uk-UA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ослінчик</a:t>
            </a:r>
          </a:p>
          <a:p>
            <a:endParaRPr lang="uk-UA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1412776"/>
            <a:ext cx="1080120" cy="172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099" name="AutoShape 3" descr="Одяг для дитини в Пакунку маляти Україна -Baby Box Ukrain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/>
          <a:srcRect l="5838" r="12434"/>
          <a:stretch>
            <a:fillRect/>
          </a:stretch>
        </p:blipFill>
        <p:spPr bwMode="auto">
          <a:xfrm>
            <a:off x="6948264" y="1340768"/>
            <a:ext cx="2016224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2" name="Picture 6" descr="Купити Квитанція на послуги форма ПО-Д2 тип паперу офсетний 100 аркушів,  $Ціна Квитанція на послуги форма ПО-Д2 тип паперу офсетний 100 аркушів  ⚡Інтернет магазин Папірус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708548">
            <a:off x="6595186" y="4702978"/>
            <a:ext cx="2091346" cy="1466034"/>
          </a:xfrm>
          <a:prstGeom prst="rect">
            <a:avLst/>
          </a:prstGeom>
          <a:noFill/>
        </p:spPr>
      </p:pic>
      <p:pic>
        <p:nvPicPr>
          <p:cNvPr id="4104" name="Picture 8" descr="Що роблять з вовни: як з вовни овець роблять одяг, які вироби можна зробити"/>
          <p:cNvPicPr>
            <a:picLocks noChangeAspect="1" noChangeArrowheads="1"/>
          </p:cNvPicPr>
          <p:nvPr/>
        </p:nvPicPr>
        <p:blipFill>
          <a:blip r:embed="rId5" cstate="print">
            <a:lum bright="10000" contrast="10000"/>
          </a:blip>
          <a:srcRect l="14175" t="16800" r="3139"/>
          <a:stretch>
            <a:fillRect/>
          </a:stretch>
        </p:blipFill>
        <p:spPr bwMode="auto">
          <a:xfrm>
            <a:off x="539552" y="5157192"/>
            <a:ext cx="2304256" cy="1304199"/>
          </a:xfrm>
          <a:prstGeom prst="rect">
            <a:avLst/>
          </a:prstGeom>
          <a:noFill/>
        </p:spPr>
      </p:pic>
      <p:pic>
        <p:nvPicPr>
          <p:cNvPr id="4106" name="Picture 10" descr="41 Ослінчик ideas | вироби з дерева, саморобні меблі, меблі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912" y="4437112"/>
            <a:ext cx="2391916" cy="2067589"/>
          </a:xfrm>
          <a:prstGeom prst="rect">
            <a:avLst/>
          </a:prstGeom>
          <a:noFill/>
        </p:spPr>
      </p:pic>
      <p:pic>
        <p:nvPicPr>
          <p:cNvPr id="4108" name="Picture 12" descr="Шилінг | Shilling: всі країни використання монети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52120" y="2636912"/>
            <a:ext cx="1440160" cy="14401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Картинки книги (100 фото) • Прикольные картинки и позити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941168"/>
            <a:ext cx="1909676" cy="177281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6600"/>
                </a:solidFill>
              </a:rPr>
              <a:t>Вчимося читати правильно</a:t>
            </a:r>
            <a:endParaRPr lang="uk-UA" dirty="0">
              <a:solidFill>
                <a:srgbClr val="FF66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0"/>
          </p:nvPr>
        </p:nvSpPr>
        <p:spPr>
          <a:xfrm>
            <a:off x="1115616" y="1196752"/>
            <a:ext cx="2808312" cy="4795937"/>
          </a:xfrm>
        </p:spPr>
        <p:txBody>
          <a:bodyPr/>
          <a:lstStyle/>
          <a:p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вельмишановна </a:t>
            </a:r>
          </a:p>
          <a:p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підприємство</a:t>
            </a:r>
          </a:p>
          <a:p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труднощі</a:t>
            </a:r>
          </a:p>
          <a:p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невідкривані</a:t>
            </a:r>
          </a:p>
          <a:p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бездоганному </a:t>
            </a:r>
          </a:p>
          <a:p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замовникові</a:t>
            </a:r>
          </a:p>
          <a:p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навскоси</a:t>
            </a:r>
          </a:p>
          <a:p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зморщеного </a:t>
            </a:r>
          </a:p>
          <a:p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дрібнішими</a:t>
            </a:r>
          </a:p>
          <a:p>
            <a:endParaRPr lang="uk-UA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3"/>
          <p:cNvSpPr txBox="1">
            <a:spLocks/>
          </p:cNvSpPr>
          <p:nvPr/>
        </p:nvSpPr>
        <p:spPr>
          <a:xfrm>
            <a:off x="4572000" y="1196752"/>
            <a:ext cx="2952328" cy="4867945"/>
          </a:xfrm>
          <a:prstGeom prst="rect">
            <a:avLst/>
          </a:prstGeom>
        </p:spPr>
        <p:txBody>
          <a:bodyPr lIns="396000" anchor="t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прихильності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краватка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надзвичайно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промурмотів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отож-бо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по-справжньому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оскільки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остаточної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найважливіших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uk-UA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uk-UA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uk-UA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uk-UA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60648"/>
            <a:ext cx="7740352" cy="808866"/>
          </a:xfrm>
        </p:spPr>
        <p:txBody>
          <a:bodyPr/>
          <a:lstStyle/>
          <a:p>
            <a:r>
              <a:rPr lang="uk-UA" dirty="0" smtClean="0">
                <a:solidFill>
                  <a:srgbClr val="FF6600"/>
                </a:solidFill>
              </a:rPr>
              <a:t>Гра “ Запитання - відповідь ”</a:t>
            </a:r>
            <a:endParaRPr lang="uk-UA" dirty="0">
              <a:solidFill>
                <a:srgbClr val="FF66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0"/>
          </p:nvPr>
        </p:nvSpPr>
        <p:spPr>
          <a:xfrm>
            <a:off x="1187624" y="1052736"/>
            <a:ext cx="7416824" cy="4939953"/>
          </a:xfrm>
        </p:spPr>
        <p:txBody>
          <a:bodyPr/>
          <a:lstStyle/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Хто гучно й довго дзвонив у будинок?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Що знайшла пані Бартолотті у пакунку? 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Якою заввишки була бляшанка?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Що побачила пані Бартолотті, коли відірвала стрічку на бляшанці?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Як треба було користуватися живильною водою?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 Що було у блакитному конверті, який Конрад передав 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Бартолотті ?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7. Про що дізналася пані з метрики?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8. Куди повела пані Конрада?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9. Хто замовив Конрада для пані?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10. Чи вдалося пану Бартолотті зробити 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приємну несподіванку?</a:t>
            </a:r>
          </a:p>
          <a:p>
            <a:endParaRPr lang="uk-UA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3789040"/>
            <a:ext cx="1872208" cy="27879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0"/>
            <a:ext cx="7452320" cy="1069514"/>
          </a:xfrm>
        </p:spPr>
        <p:txBody>
          <a:bodyPr/>
          <a:lstStyle/>
          <a:p>
            <a:r>
              <a:rPr lang="uk-UA" dirty="0" smtClean="0">
                <a:solidFill>
                  <a:srgbClr val="FF6600"/>
                </a:solidFill>
              </a:rPr>
              <a:t>Що зайве?</a:t>
            </a:r>
            <a:endParaRPr lang="uk-UA" dirty="0">
              <a:solidFill>
                <a:srgbClr val="FF66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91680" y="1124744"/>
            <a:ext cx="6995120" cy="792088"/>
          </a:xfrm>
        </p:spPr>
        <p:txBody>
          <a:bodyPr/>
          <a:lstStyle/>
          <a:p>
            <a:r>
              <a:rPr lang="uk-UA" b="1" dirty="0" smtClean="0">
                <a:solidFill>
                  <a:srgbClr val="FF6600"/>
                </a:solidFill>
              </a:rPr>
              <a:t>Прочитай уважно і подумай, про кого ці слова.</a:t>
            </a:r>
          </a:p>
          <a:p>
            <a:r>
              <a:rPr lang="uk-UA" b="1" dirty="0" smtClean="0">
                <a:solidFill>
                  <a:srgbClr val="FF6600"/>
                </a:solidFill>
              </a:rPr>
              <a:t>Знайди зайве.</a:t>
            </a:r>
            <a:endParaRPr lang="uk-UA" b="1" dirty="0">
              <a:solidFill>
                <a:srgbClr val="FF66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0"/>
          </p:nvPr>
        </p:nvSpPr>
        <p:spPr>
          <a:xfrm>
            <a:off x="1763688" y="2204864"/>
            <a:ext cx="6933456" cy="4147865"/>
          </a:xfrm>
        </p:spPr>
        <p:txBody>
          <a:bodyPr/>
          <a:lstStyle/>
          <a:p>
            <a:r>
              <a:rPr lang="uk-UA" sz="2400" b="1" dirty="0" smtClean="0">
                <a:solidFill>
                  <a:schemeClr val="tx1"/>
                </a:solidFill>
                <a:cs typeface="Aharoni" pitchFamily="2" charset="-79"/>
              </a:rPr>
              <a:t>блакитна шапочка з золотим дзвоником</a:t>
            </a:r>
          </a:p>
          <a:p>
            <a:r>
              <a:rPr lang="uk-UA" sz="2400" b="1" dirty="0" smtClean="0">
                <a:solidFill>
                  <a:schemeClr val="tx1"/>
                </a:solidFill>
                <a:cs typeface="Aharoni" pitchFamily="2" charset="-79"/>
              </a:rPr>
              <a:t>очі широко розплющені</a:t>
            </a:r>
          </a:p>
          <a:p>
            <a:r>
              <a:rPr lang="uk-UA" sz="2400" b="1" dirty="0" smtClean="0">
                <a:solidFill>
                  <a:schemeClr val="tx1"/>
                </a:solidFill>
                <a:cs typeface="Aharoni" pitchFamily="2" charset="-79"/>
              </a:rPr>
              <a:t>рот розтулений</a:t>
            </a:r>
          </a:p>
          <a:p>
            <a:r>
              <a:rPr lang="uk-UA" sz="2400" b="1" dirty="0" smtClean="0">
                <a:solidFill>
                  <a:schemeClr val="tx1"/>
                </a:solidFill>
                <a:cs typeface="Aharoni" pitchFamily="2" charset="-79"/>
              </a:rPr>
              <a:t>зморщений рот</a:t>
            </a:r>
          </a:p>
          <a:p>
            <a:r>
              <a:rPr lang="uk-UA" sz="2400" b="1" dirty="0" smtClean="0">
                <a:solidFill>
                  <a:schemeClr val="tx1"/>
                </a:solidFill>
                <a:cs typeface="Aharoni" pitchFamily="2" charset="-79"/>
              </a:rPr>
              <a:t>вуха червоні</a:t>
            </a:r>
          </a:p>
          <a:p>
            <a:r>
              <a:rPr lang="uk-UA" sz="2400" b="1" dirty="0" smtClean="0">
                <a:solidFill>
                  <a:schemeClr val="tx1"/>
                </a:solidFill>
                <a:cs typeface="Aharoni" pitchFamily="2" charset="-79"/>
              </a:rPr>
              <a:t>русяве волосся</a:t>
            </a:r>
          </a:p>
          <a:p>
            <a:endParaRPr lang="uk-UA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3789040"/>
            <a:ext cx="1872208" cy="27879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188640"/>
            <a:ext cx="6120680" cy="88087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uk-UA" dirty="0" smtClean="0"/>
              <a:t>КОНРАД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43808" y="1268760"/>
            <a:ext cx="4752528" cy="460648"/>
          </a:xfrm>
        </p:spPr>
        <p:txBody>
          <a:bodyPr/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</a:rPr>
              <a:t>Який він?</a:t>
            </a:r>
            <a:endParaRPr lang="uk-UA" sz="2400" b="1" dirty="0">
              <a:solidFill>
                <a:srgbClr val="FF0000"/>
              </a:solidFill>
            </a:endParaRPr>
          </a:p>
        </p:txBody>
      </p:sp>
      <p:sp>
        <p:nvSpPr>
          <p:cNvPr id="1026" name="AutoShape 2" descr="https://uahistory.co/pidruchniki/nikolenko-world-literature-6-class-2020/nikolenko-world-literature-6-class-2020.files/image15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8" name="Овал 7"/>
          <p:cNvSpPr/>
          <p:nvPr/>
        </p:nvSpPr>
        <p:spPr>
          <a:xfrm>
            <a:off x="3851920" y="2636912"/>
            <a:ext cx="2520280" cy="2088232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КОНРАД</a:t>
            </a:r>
            <a:endParaRPr lang="uk-UA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haroni" pitchFamily="2" charset="-79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1403648" y="2132856"/>
            <a:ext cx="2016224" cy="91440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  <a:cs typeface="Aharoni" pitchFamily="2" charset="-79"/>
              </a:rPr>
              <a:t>розумний</a:t>
            </a:r>
            <a:endParaRPr lang="uk-UA" b="1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6372200" y="2060848"/>
            <a:ext cx="2016224" cy="91440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  <a:cs typeface="Aharoni" pitchFamily="2" charset="-79"/>
              </a:rPr>
              <a:t>здібний</a:t>
            </a:r>
            <a:endParaRPr lang="uk-UA" b="1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6876256" y="3717032"/>
            <a:ext cx="2016224" cy="91440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  <a:cs typeface="Aharoni" pitchFamily="2" charset="-79"/>
              </a:rPr>
              <a:t>мудрий</a:t>
            </a:r>
            <a:endParaRPr lang="uk-UA" b="1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4067944" y="5445224"/>
            <a:ext cx="2016224" cy="91440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  <a:cs typeface="Aharoni" pitchFamily="2" charset="-79"/>
              </a:rPr>
              <a:t>ввічливий</a:t>
            </a:r>
            <a:endParaRPr lang="uk-UA" b="1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1214414" y="4077072"/>
            <a:ext cx="2277466" cy="91440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  <a:cs typeface="Aharoni" pitchFamily="2" charset="-79"/>
              </a:rPr>
              <a:t>вихований</a:t>
            </a:r>
            <a:endParaRPr lang="uk-UA" b="1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18" name="Стрелка вправо 17"/>
          <p:cNvSpPr/>
          <p:nvPr/>
        </p:nvSpPr>
        <p:spPr>
          <a:xfrm rot="19579750">
            <a:off x="6155683" y="2690755"/>
            <a:ext cx="397884" cy="484632"/>
          </a:xfrm>
          <a:prstGeom prst="rightArrow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0" name="Стрелка вправо 19"/>
          <p:cNvSpPr/>
          <p:nvPr/>
        </p:nvSpPr>
        <p:spPr>
          <a:xfrm rot="833529">
            <a:off x="6355163" y="3764273"/>
            <a:ext cx="456079" cy="513478"/>
          </a:xfrm>
          <a:prstGeom prst="rightArrow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1" name="Стрелка вправо 20"/>
          <p:cNvSpPr/>
          <p:nvPr/>
        </p:nvSpPr>
        <p:spPr>
          <a:xfrm rot="5400000">
            <a:off x="4933921" y="4843918"/>
            <a:ext cx="560716" cy="513478"/>
          </a:xfrm>
          <a:prstGeom prst="rightArrow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2" name="Стрелка вправо 21"/>
          <p:cNvSpPr/>
          <p:nvPr/>
        </p:nvSpPr>
        <p:spPr>
          <a:xfrm rot="9220039">
            <a:off x="3400594" y="3941127"/>
            <a:ext cx="481177" cy="513478"/>
          </a:xfrm>
          <a:prstGeom prst="rightArrow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3" name="Стрелка вправо 22"/>
          <p:cNvSpPr/>
          <p:nvPr/>
        </p:nvSpPr>
        <p:spPr>
          <a:xfrm rot="12676385">
            <a:off x="3328772" y="2717458"/>
            <a:ext cx="641886" cy="513478"/>
          </a:xfrm>
          <a:prstGeom prst="rightArrow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4" name="Овал 23"/>
          <p:cNvSpPr/>
          <p:nvPr/>
        </p:nvSpPr>
        <p:spPr>
          <a:xfrm>
            <a:off x="785786" y="5572140"/>
            <a:ext cx="2848400" cy="91440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  <a:cs typeface="Aharoni" pitchFamily="2" charset="-79"/>
              </a:rPr>
              <a:t>справедливий</a:t>
            </a:r>
            <a:endParaRPr lang="uk-UA" b="1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25" name="Стрелка вправо 24"/>
          <p:cNvSpPr/>
          <p:nvPr/>
        </p:nvSpPr>
        <p:spPr>
          <a:xfrm rot="8094774">
            <a:off x="3140926" y="4915388"/>
            <a:ext cx="1360502" cy="513478"/>
          </a:xfrm>
          <a:prstGeom prst="rightArrow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6" name="Стрелка вправо 25"/>
          <p:cNvSpPr/>
          <p:nvPr/>
        </p:nvSpPr>
        <p:spPr>
          <a:xfrm rot="3072722">
            <a:off x="5776302" y="4728151"/>
            <a:ext cx="1177607" cy="513478"/>
          </a:xfrm>
          <a:prstGeom prst="rightArrow">
            <a:avLst/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7" name="Овал 26"/>
          <p:cNvSpPr/>
          <p:nvPr/>
        </p:nvSpPr>
        <p:spPr>
          <a:xfrm>
            <a:off x="6732240" y="5301208"/>
            <a:ext cx="2197478" cy="91440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  <a:cs typeface="Aharoni" pitchFamily="2" charset="-79"/>
              </a:rPr>
              <a:t>любить   </a:t>
            </a:r>
          </a:p>
          <a:p>
            <a:pPr algn="ctr"/>
            <a:r>
              <a:rPr lang="uk-UA" b="1" dirty="0" smtClean="0">
                <a:solidFill>
                  <a:schemeClr val="tx1"/>
                </a:solidFill>
                <a:cs typeface="Aharoni" pitchFamily="2" charset="-79"/>
              </a:rPr>
              <a:t>порядок</a:t>
            </a:r>
            <a:endParaRPr lang="uk-UA" b="1" dirty="0">
              <a:solidFill>
                <a:schemeClr val="tx1"/>
              </a:solidFill>
              <a:cs typeface="Aharoni" pitchFamily="2" charset="-79"/>
            </a:endParaRPr>
          </a:p>
        </p:txBody>
      </p:sp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1335571" cy="19888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6600"/>
                </a:solidFill>
              </a:rPr>
              <a:t>Гра “ Продовжи речення ”</a:t>
            </a:r>
            <a:endParaRPr lang="uk-UA" dirty="0">
              <a:solidFill>
                <a:srgbClr val="FF6600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3861048"/>
            <a:ext cx="1872208" cy="27879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Содержимое 3"/>
          <p:cNvSpPr>
            <a:spLocks noGrp="1"/>
          </p:cNvSpPr>
          <p:nvPr>
            <p:ph idx="10"/>
          </p:nvPr>
        </p:nvSpPr>
        <p:spPr>
          <a:xfrm>
            <a:off x="1115616" y="1196752"/>
            <a:ext cx="7488832" cy="4795937"/>
          </a:xfrm>
        </p:spPr>
        <p:txBody>
          <a:bodyPr/>
          <a:lstStyle/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Пан Егон тримав у руці букетик …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– Я маю два чудові квитки в оперу, - сказав …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- Це мій син, йому … років.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На стільці перед телевізором пан Егон побачив …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– Надзвичайно вродлива, мила …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 – Солодощі ввечері, перед сном, дуже-дуже …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7. - Щоб було тяжко від цукерок, треба з’їсти їх цілу …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8. Конрад: - Мені завжди тяжко від того, що …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9. - Такого чудового хлопця я зроду …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10. – Якби всі діти були такі, я б давно завів </a:t>
            </a:r>
          </a:p>
          <a:p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собі сина чи ..</a:t>
            </a:r>
            <a:endParaRPr lang="uk-UA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6600"/>
                </a:solidFill>
              </a:rPr>
              <a:t>Чиї ці слова?</a:t>
            </a:r>
            <a:endParaRPr lang="uk-UA" dirty="0">
              <a:solidFill>
                <a:srgbClr val="FF66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1628800"/>
            <a:ext cx="2592288" cy="914400"/>
          </a:xfrm>
          <a:prstGeom prst="rect">
            <a:avLst/>
          </a:prstGeom>
          <a:ln w="190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Як слід, як слід</a:t>
            </a:r>
            <a:endParaRPr lang="uk-UA" sz="2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860032" y="1700808"/>
            <a:ext cx="2304256" cy="914400"/>
          </a:xfrm>
          <a:prstGeom prst="rect">
            <a:avLst/>
          </a:prstGeom>
          <a:ln w="190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Сумлінно</a:t>
            </a:r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267744" y="3140968"/>
            <a:ext cx="2448272" cy="914400"/>
          </a:xfrm>
          <a:prstGeom prst="rect">
            <a:avLst/>
          </a:prstGeom>
          <a:ln w="190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Щоденно</a:t>
            </a:r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868144" y="3212976"/>
            <a:ext cx="2232248" cy="914400"/>
          </a:xfrm>
          <a:prstGeom prst="rect">
            <a:avLst/>
          </a:prstGeom>
          <a:ln w="190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Ввічливо</a:t>
            </a:r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11" name="Овал 10"/>
          <p:cNvSpPr/>
          <p:nvPr/>
        </p:nvSpPr>
        <p:spPr>
          <a:xfrm>
            <a:off x="1331640" y="5013176"/>
            <a:ext cx="2160240" cy="914400"/>
          </a:xfrm>
          <a:prstGeom prst="ellipse">
            <a:avLst/>
          </a:prstGeom>
          <a:solidFill>
            <a:srgbClr val="EAF371"/>
          </a:solidFill>
          <a:ln>
            <a:solidFill>
              <a:srgbClr val="D6D6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Пані </a:t>
            </a:r>
          </a:p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Бартолотті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3995936" y="5013176"/>
            <a:ext cx="2088232" cy="914400"/>
          </a:xfrm>
          <a:prstGeom prst="ellipse">
            <a:avLst/>
          </a:prstGeom>
          <a:solidFill>
            <a:srgbClr val="EAF371"/>
          </a:solidFill>
          <a:ln>
            <a:solidFill>
              <a:srgbClr val="D6D6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Конрад</a:t>
            </a: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6588224" y="5085184"/>
            <a:ext cx="2016224" cy="914400"/>
          </a:xfrm>
          <a:prstGeom prst="ellipse">
            <a:avLst/>
          </a:prstGeom>
          <a:solidFill>
            <a:srgbClr val="EAF371"/>
          </a:solidFill>
          <a:ln>
            <a:solidFill>
              <a:srgbClr val="D6D6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Пан </a:t>
            </a:r>
          </a:p>
          <a:p>
            <a:pPr algn="ctr"/>
            <a:r>
              <a:rPr lang="uk-UA" b="1" dirty="0" smtClean="0">
                <a:solidFill>
                  <a:srgbClr val="FF0000"/>
                </a:solidFill>
              </a:rPr>
              <a:t>Егон</a:t>
            </a:r>
            <a:endParaRPr lang="uk-UA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-1"/>
            <a:ext cx="1780809" cy="2163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0"/>
          </p:nvPr>
        </p:nvSpPr>
        <p:spPr>
          <a:xfrm>
            <a:off x="1403648" y="1340768"/>
            <a:ext cx="7416824" cy="4651921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uk-UA" sz="1800" b="1" dirty="0" smtClean="0">
                <a:solidFill>
                  <a:schemeClr val="tx1"/>
                </a:solidFill>
              </a:rPr>
              <a:t> На одному денці бляшанки було написано “ВЕРХ”, на    другому – “НИЗ”, а збоку – “ Хлопчик всередині ”.</a:t>
            </a:r>
          </a:p>
          <a:p>
            <a:pPr>
              <a:buFont typeface="Wingdings" pitchFamily="2" charset="2"/>
              <a:buChar char="q"/>
            </a:pPr>
            <a:r>
              <a:rPr lang="uk-UA" sz="1800" b="1" dirty="0" smtClean="0">
                <a:solidFill>
                  <a:schemeClr val="tx1"/>
                </a:solidFill>
              </a:rPr>
              <a:t>- Я маю три квитки в оперу, - сказав пан Егон.</a:t>
            </a:r>
          </a:p>
          <a:p>
            <a:pPr>
              <a:buFont typeface="Wingdings" pitchFamily="2" charset="2"/>
              <a:buChar char="q"/>
            </a:pPr>
            <a:r>
              <a:rPr lang="uk-UA" sz="1800" b="1" dirty="0" smtClean="0">
                <a:solidFill>
                  <a:schemeClr val="tx1"/>
                </a:solidFill>
              </a:rPr>
              <a:t>- Надзвичайно мила дитина. Його не можна відсилати    назад! – промурмотів пан Егон.</a:t>
            </a:r>
          </a:p>
          <a:p>
            <a:pPr>
              <a:buFont typeface="Wingdings" pitchFamily="2" charset="2"/>
              <a:buChar char="q"/>
            </a:pPr>
            <a:r>
              <a:rPr lang="uk-UA" sz="1800" b="1" dirty="0" smtClean="0">
                <a:solidFill>
                  <a:schemeClr val="tx1"/>
                </a:solidFill>
              </a:rPr>
              <a:t>- Солодощі перед сном дуже корисні.</a:t>
            </a:r>
          </a:p>
          <a:p>
            <a:pPr>
              <a:buFont typeface="Wingdings" pitchFamily="2" charset="2"/>
              <a:buChar char="q"/>
            </a:pPr>
            <a:r>
              <a:rPr lang="uk-UA" sz="1800" b="1" dirty="0" smtClean="0">
                <a:solidFill>
                  <a:schemeClr val="tx1"/>
                </a:solidFill>
              </a:rPr>
              <a:t> Конрад умився, причесався й тепер складав кубики.</a:t>
            </a:r>
          </a:p>
          <a:p>
            <a:pPr>
              <a:buFont typeface="Wingdings" pitchFamily="2" charset="2"/>
              <a:buChar char="q"/>
            </a:pPr>
            <a:r>
              <a:rPr lang="uk-UA" sz="1800" b="1" dirty="0" smtClean="0">
                <a:solidFill>
                  <a:schemeClr val="tx1"/>
                </a:solidFill>
              </a:rPr>
              <a:t>- Але ж треба все з’їсти, що покладено на стіл.</a:t>
            </a:r>
          </a:p>
          <a:p>
            <a:pPr>
              <a:buFont typeface="Wingdings" pitchFamily="2" charset="2"/>
              <a:buChar char="q"/>
            </a:pPr>
            <a:r>
              <a:rPr lang="uk-UA" sz="1800" b="1" dirty="0" smtClean="0">
                <a:solidFill>
                  <a:schemeClr val="tx1"/>
                </a:solidFill>
              </a:rPr>
              <a:t>- Мій син завтра іде до школи і хотів спершу переглянути кінофільм.</a:t>
            </a:r>
          </a:p>
          <a:p>
            <a:pPr>
              <a:buFont typeface="Wingdings" pitchFamily="2" charset="2"/>
              <a:buChar char="q"/>
            </a:pPr>
            <a:r>
              <a:rPr lang="uk-UA" sz="1800" b="1" dirty="0" smtClean="0">
                <a:solidFill>
                  <a:schemeClr val="tx1"/>
                </a:solidFill>
              </a:rPr>
              <a:t>Читав Конрад умів, як дорослий.</a:t>
            </a:r>
          </a:p>
          <a:p>
            <a:pPr>
              <a:buFont typeface="Wingdings" pitchFamily="2" charset="2"/>
              <a:buChar char="q"/>
            </a:pPr>
            <a:r>
              <a:rPr lang="uk-UA" sz="1800" b="1" dirty="0" smtClean="0">
                <a:solidFill>
                  <a:schemeClr val="tx1"/>
                </a:solidFill>
              </a:rPr>
              <a:t>Писав з помилками.</a:t>
            </a:r>
          </a:p>
          <a:p>
            <a:pPr>
              <a:buFont typeface="Wingdings" pitchFamily="2" charset="2"/>
              <a:buChar char="q"/>
            </a:pPr>
            <a:r>
              <a:rPr lang="uk-UA" sz="1800" b="1" dirty="0" smtClean="0">
                <a:solidFill>
                  <a:schemeClr val="tx1"/>
                </a:solidFill>
              </a:rPr>
              <a:t>- Цій дитині не місце в першому класі,</a:t>
            </a:r>
          </a:p>
          <a:p>
            <a:r>
              <a:rPr lang="uk-UA" sz="1800" b="1" dirty="0" smtClean="0">
                <a:solidFill>
                  <a:schemeClr val="tx1"/>
                </a:solidFill>
              </a:rPr>
              <a:t>Їй треба йти до п’ятого класу!</a:t>
            </a:r>
          </a:p>
          <a:p>
            <a:pPr>
              <a:buFont typeface="Wingdings" pitchFamily="2" charset="2"/>
              <a:buChar char="q"/>
            </a:pPr>
            <a:endParaRPr lang="uk-UA" sz="1800" b="1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q"/>
            </a:pPr>
            <a:endParaRPr lang="uk-UA" sz="1800" b="1" dirty="0" smtClean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q"/>
            </a:pPr>
            <a:endParaRPr lang="uk-UA" sz="1800" b="1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13690" r="12601"/>
          <a:stretch>
            <a:fillRect/>
          </a:stretch>
        </p:blipFill>
        <p:spPr bwMode="auto">
          <a:xfrm>
            <a:off x="6588224" y="4987494"/>
            <a:ext cx="2304255" cy="156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6600"/>
                </a:solidFill>
              </a:rPr>
              <a:t>Гра “ Так – ні ”</a:t>
            </a:r>
            <a:endParaRPr lang="uk-UA" dirty="0">
              <a:solidFill>
                <a:srgbClr val="FF660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 txBox="1">
            <a:spLocks noGrp="1"/>
          </p:cNvSpPr>
          <p:nvPr>
            <p:ph type="title"/>
          </p:nvPr>
        </p:nvSpPr>
        <p:spPr>
          <a:xfrm>
            <a:off x="1259632" y="188640"/>
            <a:ext cx="7632848" cy="88087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uk-UA" altLang="ko-K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Крістіна </a:t>
            </a:r>
            <a:r>
              <a:rPr kumimoji="0" lang="uk-UA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Нестлінґер</a:t>
            </a:r>
            <a:endParaRPr kumimoji="0" lang="ko-KR" altLang="en-US" sz="40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6" name="Content Placeholder 11"/>
          <p:cNvSpPr txBox="1">
            <a:spLocks/>
          </p:cNvSpPr>
          <p:nvPr/>
        </p:nvSpPr>
        <p:spPr>
          <a:xfrm>
            <a:off x="1259632" y="1124744"/>
            <a:ext cx="7560840" cy="648072"/>
          </a:xfrm>
          <a:prstGeom prst="rect">
            <a:avLst/>
          </a:prstGeom>
        </p:spPr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uk-UA" altLang="ko-KR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“КОНРАД, АБО ДИТИНА З БЛЯШАНКИ”</a:t>
            </a:r>
            <a:endParaRPr kumimoji="0" lang="en-US" altLang="ko-KR" sz="22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203848" y="3284984"/>
            <a:ext cx="3168352" cy="194421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FFFF00"/>
                </a:solidFill>
              </a:rPr>
              <a:t>КАЗКОВІ            (ФАНТАСТИЧНІ) ЕЛЕМЕНТИ </a:t>
            </a:r>
            <a:endParaRPr lang="uk-UA" sz="2000" dirty="0" smtClean="0">
              <a:solidFill>
                <a:srgbClr val="FFFF00"/>
              </a:solidFill>
            </a:endParaRPr>
          </a:p>
          <a:p>
            <a:pPr algn="ctr"/>
            <a:endParaRPr lang="uk-UA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043608" y="2276872"/>
            <a:ext cx="2664296" cy="914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t"/>
            <a:r>
              <a:rPr lang="ru-RU" dirty="0" smtClean="0"/>
              <a:t> </a:t>
            </a:r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</a:rPr>
              <a:t>живильний розчин, штучно створена    дитина </a:t>
            </a:r>
            <a:endParaRPr lang="uk-UA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084168" y="2276872"/>
            <a:ext cx="2592288" cy="98640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</a:rPr>
              <a:t>чарівні карти,        кришталеві кульки</a:t>
            </a:r>
            <a:r>
              <a:rPr lang="uk-UA" dirty="0" smtClean="0"/>
              <a:t> </a:t>
            </a:r>
            <a:endParaRPr lang="uk-UA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012160" y="5157192"/>
            <a:ext cx="2592288" cy="914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</a:rPr>
              <a:t>гумовий чортик,    дерев'яна конячка</a:t>
            </a:r>
            <a:endParaRPr lang="uk-UA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043608" y="5157192"/>
            <a:ext cx="2664296" cy="914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</a:rPr>
              <a:t>мармурова рука,    чарівні акваріуми</a:t>
            </a:r>
            <a:endParaRPr lang="uk-UA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0"/>
          </p:nvPr>
        </p:nvSpPr>
        <p:spPr>
          <a:xfrm>
            <a:off x="1043608" y="1412776"/>
            <a:ext cx="7848872" cy="1872208"/>
          </a:xfrm>
        </p:spPr>
        <p:txBody>
          <a:bodyPr/>
          <a:lstStyle/>
          <a:p>
            <a:r>
              <a:rPr lang="uk-UA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Конрад</a:t>
            </a:r>
            <a:r>
              <a:rPr lang="uk-UA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незвичайна дитина, </a:t>
            </a:r>
          </a:p>
          <a:p>
            <a:r>
              <a:rPr lang="uk-UA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тому що …</a:t>
            </a:r>
            <a:endParaRPr lang="uk-UA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6600"/>
                </a:solidFill>
              </a:rPr>
              <a:t>Продовж речення </a:t>
            </a:r>
            <a:endParaRPr lang="uk-UA" dirty="0">
              <a:solidFill>
                <a:srgbClr val="FF6600"/>
              </a:solidFill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2492896"/>
            <a:ext cx="3024336" cy="3677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187624" y="0"/>
            <a:ext cx="7956376" cy="119675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uk-UA" sz="2800" dirty="0" smtClean="0"/>
              <a:t>Тема твору </a:t>
            </a:r>
            <a:br>
              <a:rPr lang="uk-UA" sz="2800" dirty="0" smtClean="0"/>
            </a:br>
            <a:r>
              <a:rPr lang="uk-UA" sz="2800" dirty="0" smtClean="0"/>
              <a:t>"Конрад, або Дитина з бляшанки " </a:t>
            </a:r>
            <a:endParaRPr lang="uk-UA" sz="2800" dirty="0"/>
          </a:p>
        </p:txBody>
      </p:sp>
      <p:graphicFrame>
        <p:nvGraphicFramePr>
          <p:cNvPr id="6" name="Схема 5"/>
          <p:cNvGraphicFramePr/>
          <p:nvPr/>
        </p:nvGraphicFramePr>
        <p:xfrm>
          <a:off x="1524000" y="1484784"/>
          <a:ext cx="7296472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0"/>
            <a:ext cx="7848872" cy="126876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uk-UA" sz="2800" dirty="0" smtClean="0"/>
              <a:t>Ідея твору </a:t>
            </a:r>
            <a:br>
              <a:rPr lang="uk-UA" sz="2800" dirty="0" smtClean="0"/>
            </a:br>
            <a:r>
              <a:rPr lang="uk-UA" sz="2800" dirty="0" smtClean="0"/>
              <a:t>"Конрад, або Дитина з бляшанки" - це</a:t>
            </a:r>
            <a:endParaRPr lang="uk-UA" sz="2800" dirty="0"/>
          </a:p>
        </p:txBody>
      </p:sp>
      <p:graphicFrame>
        <p:nvGraphicFramePr>
          <p:cNvPr id="6" name="Схема 5"/>
          <p:cNvGraphicFramePr/>
          <p:nvPr/>
        </p:nvGraphicFramePr>
        <p:xfrm>
          <a:off x="1524000" y="1397000"/>
          <a:ext cx="7080448" cy="5344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987824" y="692696"/>
            <a:ext cx="34195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Молодці!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619672" y="4797152"/>
            <a:ext cx="63049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Дяку</a:t>
            </a:r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ю за роботу!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098" name="Picture 2" descr="Теза Конрад або дитина з бляшанки, цена 79.57 грн — Prom.ua (ID#985215213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87824" y="1628800"/>
            <a:ext cx="3312368" cy="33123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804</TotalTime>
  <Words>707</Words>
  <Application>Microsoft Office PowerPoint</Application>
  <PresentationFormat>Экран (4:3)</PresentationFormat>
  <Paragraphs>149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21</vt:i4>
      </vt:variant>
    </vt:vector>
  </HeadingPairs>
  <TitlesOfParts>
    <vt:vector size="23" baseType="lpstr">
      <vt:lpstr>Office Theme</vt:lpstr>
      <vt:lpstr>Custom Design</vt:lpstr>
      <vt:lpstr>Слайд 1</vt:lpstr>
      <vt:lpstr> Крістіна Нестлінґер</vt:lpstr>
      <vt:lpstr> Крістіна Нестлінґер</vt:lpstr>
      <vt:lpstr> Крістіна Нестлінґер</vt:lpstr>
      <vt:lpstr> Крістіна Нестлінґер</vt:lpstr>
      <vt:lpstr> Книги Крістіни Нестлінґер</vt:lpstr>
      <vt:lpstr> Крістіна Нестлінґер</vt:lpstr>
      <vt:lpstr> Click to add title</vt:lpstr>
      <vt:lpstr>Словникова робота</vt:lpstr>
      <vt:lpstr>Вчимося читати правильно</vt:lpstr>
      <vt:lpstr>Гра “ Запитання - відповідь ”</vt:lpstr>
      <vt:lpstr>Що зайве?</vt:lpstr>
      <vt:lpstr>КОНРАД</vt:lpstr>
      <vt:lpstr>Гра “ Продовжи речення ”</vt:lpstr>
      <vt:lpstr>Чиї ці слова?</vt:lpstr>
      <vt:lpstr>Гра “ Так – ні ”</vt:lpstr>
      <vt:lpstr> Крістіна Нестлінґер</vt:lpstr>
      <vt:lpstr>Продовж речення </vt:lpstr>
      <vt:lpstr>Тема твору  "Конрад, або Дитина з бляшанки " </vt:lpstr>
      <vt:lpstr>Ідея твору  "Конрад, або Дитина з бляшанки" - це</vt:lpstr>
      <vt:lpstr>Слайд 21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HOME</cp:lastModifiedBy>
  <cp:revision>119</cp:revision>
  <dcterms:created xsi:type="dcterms:W3CDTF">2014-04-01T16:35:38Z</dcterms:created>
  <dcterms:modified xsi:type="dcterms:W3CDTF">2023-02-08T13:15:05Z</dcterms:modified>
</cp:coreProperties>
</file>