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2" r:id="rId3"/>
    <p:sldId id="259" r:id="rId4"/>
    <p:sldId id="260" r:id="rId5"/>
    <p:sldId id="261" r:id="rId6"/>
    <p:sldId id="257" r:id="rId7"/>
    <p:sldId id="263" r:id="rId8"/>
    <p:sldId id="256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Лента лицом вверх 3"/>
          <p:cNvSpPr/>
          <p:nvPr/>
        </p:nvSpPr>
        <p:spPr>
          <a:xfrm>
            <a:off x="323528" y="908720"/>
            <a:ext cx="8280920" cy="4392488"/>
          </a:xfrm>
          <a:prstGeom prst="ribbon2">
            <a:avLst>
              <a:gd name="adj1" fmla="val 27707"/>
              <a:gd name="adj2" fmla="val 6773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5400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9916" y="1124744"/>
            <a:ext cx="5383205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0" dirty="0">
                <a:ln w="1905">
                  <a:solidFill>
                    <a:srgbClr val="002060"/>
                  </a:solidFill>
                </a:ln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Квест </a:t>
            </a:r>
            <a:endParaRPr lang="uk-UA" sz="6000" b="1" cap="none" spc="0" dirty="0" smtClean="0">
              <a:ln w="1905">
                <a:solidFill>
                  <a:srgbClr val="002060"/>
                </a:solidFill>
              </a:ln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uk-UA" sz="6000" b="1" cap="none" spc="0" dirty="0" smtClean="0">
                <a:ln w="1905">
                  <a:solidFill>
                    <a:srgbClr val="002060"/>
                  </a:solidFill>
                </a:ln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</a:t>
            </a:r>
            <a:r>
              <a:rPr lang="uk-UA" sz="6000" b="1" cap="none" spc="0" dirty="0">
                <a:ln w="1905">
                  <a:solidFill>
                    <a:srgbClr val="002060"/>
                  </a:solidFill>
                </a:ln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Ми закінчили </a:t>
            </a:r>
            <a:endParaRPr lang="uk-UA" sz="6000" b="1" cap="none" spc="0" dirty="0" smtClean="0">
              <a:ln w="1905">
                <a:solidFill>
                  <a:srgbClr val="002060"/>
                </a:solidFill>
              </a:ln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uk-UA" sz="6000" b="1" cap="none" spc="0" dirty="0" smtClean="0">
                <a:ln w="1905">
                  <a:solidFill>
                    <a:srgbClr val="002060"/>
                  </a:solidFill>
                </a:ln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 </a:t>
            </a:r>
            <a:r>
              <a:rPr lang="uk-UA" sz="6000" b="1" cap="none" spc="0" dirty="0">
                <a:ln w="1905">
                  <a:solidFill>
                    <a:srgbClr val="002060"/>
                  </a:solidFill>
                </a:ln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клас»</a:t>
            </a:r>
            <a:endParaRPr lang="ru-RU" sz="6000" b="1" cap="none" spc="0" dirty="0">
              <a:ln w="1905">
                <a:solidFill>
                  <a:srgbClr val="002060"/>
                </a:solidFill>
              </a:ln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9952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484668" y="3429000"/>
            <a:ext cx="3516471" cy="144016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17728" y="5013176"/>
            <a:ext cx="7751979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907704" y="1880313"/>
            <a:ext cx="4608512" cy="144016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84668" y="1880313"/>
            <a:ext cx="1330990" cy="144016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84668" y="234142"/>
            <a:ext cx="8136904" cy="144016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700692" y="159608"/>
            <a:ext cx="7704856" cy="632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8800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7030A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Прощавай, </a:t>
            </a:r>
            <a:endParaRPr lang="ru-RU" sz="4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8800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7030A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 </a:t>
            </a:r>
            <a:r>
              <a:rPr lang="uk-UA" sz="8800" b="1" cap="all" dirty="0" smtClean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7030A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клас</a:t>
            </a:r>
            <a:r>
              <a:rPr lang="uk-UA" sz="8800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7030A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! </a:t>
            </a:r>
            <a:endParaRPr lang="uk-UA" sz="8800" b="1" cap="all" dirty="0" smtClean="0">
              <a:ln w="4496" cap="flat" cmpd="sng" algn="ctr">
                <a:solidFill>
                  <a:srgbClr val="5C437A"/>
                </a:solidFill>
                <a:prstDash val="solid"/>
                <a:round/>
              </a:ln>
              <a:solidFill>
                <a:srgbClr val="7030A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8800" b="1" cap="all" dirty="0" smtClean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0B05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Ура</a:t>
            </a:r>
            <a:r>
              <a:rPr lang="uk-UA" sz="8800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0B05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! </a:t>
            </a:r>
            <a:endParaRPr lang="ru-RU" sz="4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8800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Канікули!</a:t>
            </a:r>
            <a:endParaRPr lang="ru-RU" sz="40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960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332656"/>
            <a:ext cx="7992888" cy="193899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cap="none" spc="0" dirty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Завдання </a:t>
            </a:r>
            <a:endParaRPr lang="uk-UA" sz="6000" b="1" cap="none" spc="0" dirty="0" smtClean="0">
              <a:ln w="24500" cmpd="dbl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/>
            <a:r>
              <a:rPr lang="uk-UA" sz="6000" b="1" cap="none" spc="0" dirty="0" smtClean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«</a:t>
            </a:r>
            <a:r>
              <a:rPr lang="uk-UA" sz="6000" b="1" cap="none" spc="0" dirty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Розшифруй» </a:t>
            </a:r>
            <a:endParaRPr lang="ru-RU" sz="6000" b="1" cap="none" spc="0" dirty="0">
              <a:ln w="24500" cmpd="dbl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2420888"/>
            <a:ext cx="7992888" cy="193899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cap="none" spc="0" dirty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Завдання </a:t>
            </a:r>
            <a:endParaRPr lang="uk-UA" sz="6000" b="1" cap="none" spc="0" dirty="0" smtClean="0">
              <a:ln w="24500" cmpd="dbl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/>
            <a:r>
              <a:rPr lang="uk-UA" sz="6000" b="1" cap="none" spc="0" dirty="0" smtClean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«</a:t>
            </a:r>
            <a:r>
              <a:rPr lang="en-US" sz="6000" b="1" dirty="0" smtClean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LEGO</a:t>
            </a:r>
            <a:r>
              <a:rPr lang="uk-UA" sz="6000" b="1" cap="none" spc="0" dirty="0" smtClean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» </a:t>
            </a:r>
            <a:endParaRPr lang="ru-RU" sz="6000" b="1" cap="none" spc="0" dirty="0">
              <a:ln w="24500" cmpd="dbl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4509120"/>
            <a:ext cx="7992888" cy="193899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cap="none" spc="0" dirty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Завдання </a:t>
            </a:r>
            <a:endParaRPr lang="uk-UA" sz="6000" b="1" cap="none" spc="0" dirty="0" smtClean="0">
              <a:ln w="24500" cmpd="dbl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/>
            <a:r>
              <a:rPr lang="uk-UA" sz="6000" b="1" cap="none" spc="0" dirty="0" smtClean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«Лабіринт» </a:t>
            </a:r>
            <a:endParaRPr lang="ru-RU" sz="6000" b="1" cap="none" spc="0" dirty="0">
              <a:ln w="24500" cmpd="dbl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6798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332656"/>
            <a:ext cx="7992888" cy="193899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cap="none" spc="0" dirty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Завдання </a:t>
            </a:r>
            <a:endParaRPr lang="uk-UA" sz="6000" b="1" cap="none" spc="0" dirty="0" smtClean="0">
              <a:ln w="24500" cmpd="dbl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/>
            <a:r>
              <a:rPr lang="uk-UA" sz="6000" b="1" cap="none" spc="0" dirty="0" smtClean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«Гостре око» </a:t>
            </a:r>
            <a:endParaRPr lang="ru-RU" sz="6000" b="1" cap="none" spc="0" dirty="0">
              <a:ln w="24500" cmpd="dbl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2420888"/>
            <a:ext cx="7992888" cy="193899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cap="none" spc="0" dirty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Завдання </a:t>
            </a:r>
            <a:endParaRPr lang="uk-UA" sz="6000" b="1" cap="none" spc="0" dirty="0" smtClean="0">
              <a:ln w="24500" cmpd="dbl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/>
            <a:r>
              <a:rPr lang="uk-UA" sz="6000" b="1" cap="none" spc="0" dirty="0" smtClean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«</a:t>
            </a:r>
            <a:r>
              <a:rPr lang="uk-UA" sz="6000" b="1" dirty="0" smtClean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Вітаміни</a:t>
            </a:r>
            <a:r>
              <a:rPr lang="uk-UA" sz="6000" b="1" cap="none" spc="0" dirty="0" smtClean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» </a:t>
            </a:r>
            <a:endParaRPr lang="ru-RU" sz="6000" b="1" cap="none" spc="0" dirty="0">
              <a:ln w="24500" cmpd="dbl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4509120"/>
            <a:ext cx="7992888" cy="193899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cap="none" spc="0" dirty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Завдання </a:t>
            </a:r>
            <a:endParaRPr lang="uk-UA" sz="6000" b="1" cap="none" spc="0" dirty="0" smtClean="0">
              <a:ln w="24500" cmpd="dbl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/>
            <a:r>
              <a:rPr lang="uk-UA" sz="6000" b="1" cap="none" spc="0" dirty="0" smtClean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«</a:t>
            </a:r>
            <a:r>
              <a:rPr lang="uk-UA" sz="6000" b="1" cap="none" spc="0" dirty="0" err="1" smtClean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Пазл</a:t>
            </a:r>
            <a:r>
              <a:rPr lang="uk-UA" sz="6000" b="1" cap="none" spc="0" dirty="0" smtClean="0">
                <a:ln w="24500" cmpd="dbl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» </a:t>
            </a:r>
            <a:endParaRPr lang="ru-RU" sz="6000" b="1" cap="none" spc="0" dirty="0">
              <a:ln w="24500" cmpd="dbl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4324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6632"/>
            <a:ext cx="7918131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4941168"/>
            <a:ext cx="34563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Скористайтеся «зачарованим» алфавітом і розшифруйте слово. Знайдіть ключове слово у класі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168" y="5157530"/>
            <a:ext cx="5147627" cy="89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6810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541161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Складіть з деталей LEGO цифру 2 за зразком. 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Зразок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прикріпіть до відповідей квесту.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D:\2 клас\квест канікули\Лего цифри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42" t="1" r="8873" b="1148"/>
          <a:stretch/>
        </p:blipFill>
        <p:spPr bwMode="auto">
          <a:xfrm>
            <a:off x="539552" y="1700808"/>
            <a:ext cx="8096344" cy="4463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041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24128" y="404664"/>
            <a:ext cx="29523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Пройдіть лабіринт. Знайдіть ключове слово у боксі з відповідною буквою.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D:\2 клас\квест канікули\лабіринт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1" t="9520" r="21374" b="10365"/>
          <a:stretch/>
        </p:blipFill>
        <p:spPr bwMode="auto">
          <a:xfrm>
            <a:off x="251520" y="215469"/>
            <a:ext cx="4752528" cy="62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3935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2 клас\квест канікули\знайди і порахуй 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5" b="16505"/>
          <a:stretch/>
        </p:blipFill>
        <p:spPr bwMode="auto">
          <a:xfrm>
            <a:off x="384722" y="116632"/>
            <a:ext cx="6203502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41817" y="318948"/>
            <a:ext cx="2974388" cy="5539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Знайди і полічи</a:t>
            </a:r>
            <a:endParaRPr lang="ru-RU" sz="3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88224" y="1340768"/>
            <a:ext cx="240094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Розфарбуйте і полічіть сердечка. Знайдіть ключове слово у боксі з відповідною цифрою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240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3260" y="6036096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Розгадайте кросворд. Знайдіть ключове слово у класі.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8325076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8837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76672"/>
            <a:ext cx="82089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Зберіть пазл. Знайдіть у класі те, що на зображенні.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D:\2 клас\квест канікули\ПАЗЛ подарунок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627" y="1028784"/>
            <a:ext cx="8136829" cy="5424552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00966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7" y="122969"/>
            <a:ext cx="9095052" cy="6735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73598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1" y="28275"/>
            <a:ext cx="9054239" cy="6691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28738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121</Words>
  <Application>Microsoft Office PowerPoint</Application>
  <PresentationFormat>Экран (4:3)</PresentationFormat>
  <Paragraphs>27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 Грек</dc:creator>
  <cp:lastModifiedBy>Ирина Грек</cp:lastModifiedBy>
  <cp:revision>6</cp:revision>
  <dcterms:created xsi:type="dcterms:W3CDTF">2021-05-29T12:13:17Z</dcterms:created>
  <dcterms:modified xsi:type="dcterms:W3CDTF">2021-05-29T15:12:01Z</dcterms:modified>
</cp:coreProperties>
</file>