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Default Extension="mp4" ContentType="video/mp4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7.xml" ContentType="application/vnd.openxmlformats-officedocument.theme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theme/theme8.xml" ContentType="application/vnd.openxmlformats-officedocument.theme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theme/theme9.xml" ContentType="application/vnd.openxmlformats-officedocument.theme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theme/theme10.xml" ContentType="application/vnd.openxmlformats-officedocument.theme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theme/theme11.xml" ContentType="application/vnd.openxmlformats-officedocument.theme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slideLayouts/slideLayout127.xml" ContentType="application/vnd.openxmlformats-officedocument.presentationml.slideLayout+xml"/>
  <Override PartName="/ppt/slideLayouts/slideLayout128.xml" ContentType="application/vnd.openxmlformats-officedocument.presentationml.slideLayout+xml"/>
  <Override PartName="/ppt/slideLayouts/slideLayout129.xml" ContentType="application/vnd.openxmlformats-officedocument.presentationml.slideLayout+xml"/>
  <Override PartName="/ppt/slideLayouts/slideLayout130.xml" ContentType="application/vnd.openxmlformats-officedocument.presentationml.slideLayout+xml"/>
  <Override PartName="/ppt/slideLayouts/slideLayout131.xml" ContentType="application/vnd.openxmlformats-officedocument.presentationml.slideLayout+xml"/>
  <Override PartName="/ppt/slideLayouts/slideLayout132.xml" ContentType="application/vnd.openxmlformats-officedocument.presentationml.slideLayout+xml"/>
  <Override PartName="/ppt/theme/theme12.xml" ContentType="application/vnd.openxmlformats-officedocument.theme+xml"/>
  <Override PartName="/ppt/theme/theme13.xml" ContentType="application/vnd.openxmlformats-officedocument.theme+xml"/>
  <Override PartName="/ppt/theme/theme1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2" r:id="rId2"/>
    <p:sldMasterId id="2147483684" r:id="rId3"/>
    <p:sldMasterId id="2147483696" r:id="rId4"/>
    <p:sldMasterId id="2147483708" r:id="rId5"/>
    <p:sldMasterId id="2147483720" r:id="rId6"/>
    <p:sldMasterId id="2147483732" r:id="rId7"/>
    <p:sldMasterId id="2147483744" r:id="rId8"/>
    <p:sldMasterId id="2147483756" r:id="rId9"/>
    <p:sldMasterId id="2147483768" r:id="rId10"/>
    <p:sldMasterId id="2147483780" r:id="rId11"/>
    <p:sldMasterId id="2147483792" r:id="rId12"/>
  </p:sldMasterIdLst>
  <p:notesMasterIdLst>
    <p:notesMasterId r:id="rId46"/>
  </p:notesMasterIdLst>
  <p:handoutMasterIdLst>
    <p:handoutMasterId r:id="rId47"/>
  </p:handoutMasterIdLst>
  <p:sldIdLst>
    <p:sldId id="258" r:id="rId13"/>
    <p:sldId id="256" r:id="rId14"/>
    <p:sldId id="257" r:id="rId15"/>
    <p:sldId id="260" r:id="rId16"/>
    <p:sldId id="259" r:id="rId17"/>
    <p:sldId id="261" r:id="rId18"/>
    <p:sldId id="262" r:id="rId19"/>
    <p:sldId id="276" r:id="rId20"/>
    <p:sldId id="263" r:id="rId21"/>
    <p:sldId id="267" r:id="rId22"/>
    <p:sldId id="264" r:id="rId23"/>
    <p:sldId id="279" r:id="rId24"/>
    <p:sldId id="280" r:id="rId25"/>
    <p:sldId id="269" r:id="rId26"/>
    <p:sldId id="281" r:id="rId27"/>
    <p:sldId id="282" r:id="rId28"/>
    <p:sldId id="283" r:id="rId29"/>
    <p:sldId id="284" r:id="rId30"/>
    <p:sldId id="265" r:id="rId31"/>
    <p:sldId id="285" r:id="rId32"/>
    <p:sldId id="286" r:id="rId33"/>
    <p:sldId id="266" r:id="rId34"/>
    <p:sldId id="268" r:id="rId35"/>
    <p:sldId id="270" r:id="rId36"/>
    <p:sldId id="277" r:id="rId37"/>
    <p:sldId id="271" r:id="rId38"/>
    <p:sldId id="288" r:id="rId39"/>
    <p:sldId id="289" r:id="rId40"/>
    <p:sldId id="272" r:id="rId41"/>
    <p:sldId id="273" r:id="rId42"/>
    <p:sldId id="287" r:id="rId43"/>
    <p:sldId id="278" r:id="rId44"/>
    <p:sldId id="275" r:id="rId45"/>
  </p:sldIdLst>
  <p:sldSz cx="9144000" cy="6858000" type="screen4x3"/>
  <p:notesSz cx="9144000" cy="6858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66"/>
    <a:srgbClr val="FF0066"/>
    <a:srgbClr val="A50021"/>
    <a:srgbClr val="5CC6C4"/>
    <a:srgbClr val="800000"/>
    <a:srgbClr val="66FF33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91" d="100"/>
          <a:sy n="91" d="100"/>
        </p:scale>
        <p:origin x="1404" y="90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.xml"/><Relationship Id="rId18" Type="http://schemas.openxmlformats.org/officeDocument/2006/relationships/slide" Target="slides/slide6.xml"/><Relationship Id="rId26" Type="http://schemas.openxmlformats.org/officeDocument/2006/relationships/slide" Target="slides/slide14.xml"/><Relationship Id="rId39" Type="http://schemas.openxmlformats.org/officeDocument/2006/relationships/slide" Target="slides/slide27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9.xml"/><Relationship Id="rId34" Type="http://schemas.openxmlformats.org/officeDocument/2006/relationships/slide" Target="slides/slide22.xml"/><Relationship Id="rId42" Type="http://schemas.openxmlformats.org/officeDocument/2006/relationships/slide" Target="slides/slide30.xml"/><Relationship Id="rId47" Type="http://schemas.openxmlformats.org/officeDocument/2006/relationships/handoutMaster" Target="handoutMasters/handoutMaster1.xml"/><Relationship Id="rId50" Type="http://schemas.openxmlformats.org/officeDocument/2006/relationships/theme" Target="theme/theme1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5.xml"/><Relationship Id="rId25" Type="http://schemas.openxmlformats.org/officeDocument/2006/relationships/slide" Target="slides/slide13.xml"/><Relationship Id="rId33" Type="http://schemas.openxmlformats.org/officeDocument/2006/relationships/slide" Target="slides/slide21.xml"/><Relationship Id="rId38" Type="http://schemas.openxmlformats.org/officeDocument/2006/relationships/slide" Target="slides/slide2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4.xml"/><Relationship Id="rId20" Type="http://schemas.openxmlformats.org/officeDocument/2006/relationships/slide" Target="slides/slide8.xml"/><Relationship Id="rId29" Type="http://schemas.openxmlformats.org/officeDocument/2006/relationships/slide" Target="slides/slide17.xml"/><Relationship Id="rId41" Type="http://schemas.openxmlformats.org/officeDocument/2006/relationships/slide" Target="slides/slide29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2.xml"/><Relationship Id="rId32" Type="http://schemas.openxmlformats.org/officeDocument/2006/relationships/slide" Target="slides/slide20.xml"/><Relationship Id="rId37" Type="http://schemas.openxmlformats.org/officeDocument/2006/relationships/slide" Target="slides/slide25.xml"/><Relationship Id="rId40" Type="http://schemas.openxmlformats.org/officeDocument/2006/relationships/slide" Target="slides/slide28.xml"/><Relationship Id="rId45" Type="http://schemas.openxmlformats.org/officeDocument/2006/relationships/slide" Target="slides/slide33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3.xml"/><Relationship Id="rId23" Type="http://schemas.openxmlformats.org/officeDocument/2006/relationships/slide" Target="slides/slide11.xml"/><Relationship Id="rId28" Type="http://schemas.openxmlformats.org/officeDocument/2006/relationships/slide" Target="slides/slide16.xml"/><Relationship Id="rId36" Type="http://schemas.openxmlformats.org/officeDocument/2006/relationships/slide" Target="slides/slide24.xml"/><Relationship Id="rId49" Type="http://schemas.openxmlformats.org/officeDocument/2006/relationships/viewProps" Target="view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7.xml"/><Relationship Id="rId31" Type="http://schemas.openxmlformats.org/officeDocument/2006/relationships/slide" Target="slides/slide19.xml"/><Relationship Id="rId44" Type="http://schemas.openxmlformats.org/officeDocument/2006/relationships/slide" Target="slides/slide32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" Target="slides/slide2.xml"/><Relationship Id="rId22" Type="http://schemas.openxmlformats.org/officeDocument/2006/relationships/slide" Target="slides/slide10.xml"/><Relationship Id="rId27" Type="http://schemas.openxmlformats.org/officeDocument/2006/relationships/slide" Target="slides/slide15.xml"/><Relationship Id="rId30" Type="http://schemas.openxmlformats.org/officeDocument/2006/relationships/slide" Target="slides/slide18.xml"/><Relationship Id="rId35" Type="http://schemas.openxmlformats.org/officeDocument/2006/relationships/slide" Target="slides/slide23.xml"/><Relationship Id="rId43" Type="http://schemas.openxmlformats.org/officeDocument/2006/relationships/slide" Target="slides/slide31.xml"/><Relationship Id="rId48" Type="http://schemas.openxmlformats.org/officeDocument/2006/relationships/presProps" Target="presProps.xml"/><Relationship Id="rId8" Type="http://schemas.openxmlformats.org/officeDocument/2006/relationships/slideMaster" Target="slideMasters/slideMaster8.xml"/><Relationship Id="rId51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35C963B-53F8-47EE-84F5-20F2CD36CDBD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16027A5-8B51-49B5-B7E6-76D657945C44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07005781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1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5179484" y="0"/>
            <a:ext cx="3962400" cy="3440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E81E42-C834-479E-8E75-BF15BF032FC1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028950" y="857250"/>
            <a:ext cx="3086100" cy="2314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914400" y="3300412"/>
            <a:ext cx="7315200" cy="270033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5179484" y="6513910"/>
            <a:ext cx="3962400" cy="34409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AE63C9D-C5F3-4988-B723-DDACB7C0ACE3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98113004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0880865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39580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645627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2496106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5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30662297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5249280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64087324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8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880922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5586643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10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427392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11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5630249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14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0296299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19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716877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22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624863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23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898804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24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5787577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26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7876070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63C9D-C5F3-4988-B723-DDACB7C0ACE3}" type="slidenum">
              <a:rPr kumimoji="0" lang="uk-U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uk-U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4324175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63C9D-C5F3-4988-B723-DDACB7C0ACE3}" type="slidenum">
              <a:rPr kumimoji="0" lang="uk-U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uk-U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79390891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29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69449402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30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33836274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AE63C9D-C5F3-4988-B723-DDACB7C0ACE3}" type="slidenum">
              <a:rPr kumimoji="0" lang="uk-UA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uk-UA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752896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AE63C9D-C5F3-4988-B723-DDACB7C0ACE3}" type="slidenum">
              <a:rPr lang="uk-UA" smtClean="0"/>
              <a:t>33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4558684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4852914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294588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1001777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083483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76398977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17460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9643163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1711434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1123271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445562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1195973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 bwMode="blackWhite">
          <a:xfrm>
            <a:off x="1200150" y="2386744"/>
            <a:ext cx="67437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 algn="ctr"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21396" y="4352544"/>
            <a:ext cx="5101209" cy="1239894"/>
          </a:xfrm>
          <a:noFill/>
        </p:spPr>
        <p:txBody>
          <a:bodyPr>
            <a:normAutofit/>
          </a:bodyPr>
          <a:lstStyle>
            <a:lvl1pPr marL="0" indent="0" algn="ctr">
              <a:buNone/>
              <a:defRPr sz="15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FFFFFF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3030418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692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1200150" y="2386744"/>
            <a:ext cx="6743700" cy="1645920"/>
          </a:xfrm>
          <a:solidFill>
            <a:srgbClr val="FFFFFF"/>
          </a:solidFill>
          <a:ln w="38100">
            <a:solidFill>
              <a:srgbClr val="404040"/>
            </a:solidFill>
          </a:ln>
        </p:spPr>
        <p:txBody>
          <a:bodyPr lIns="274320" rIns="274320" anchor="ctr" anchorCtr="1">
            <a:normAutofit/>
          </a:bodyPr>
          <a:lstStyle>
            <a:lvl1pPr>
              <a:defRPr sz="28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1396" y="4352465"/>
            <a:ext cx="5101209" cy="1265082"/>
          </a:xfrm>
        </p:spPr>
        <p:txBody>
          <a:bodyPr anchor="t" anchorCtr="1">
            <a:normAutofit/>
          </a:bodyPr>
          <a:lstStyle>
            <a:lvl1pPr marL="0" indent="0">
              <a:buNone/>
              <a:defRPr sz="15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FFFFFF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FFFFFF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3113742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86434" y="2638044"/>
            <a:ext cx="3203828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53737" y="2638044"/>
            <a:ext cx="3202685" cy="310198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73096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87577" y="2313434"/>
            <a:ext cx="320268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25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87577" y="3143250"/>
            <a:ext cx="3202686" cy="259677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53737" y="3143250"/>
            <a:ext cx="3190113" cy="2596776"/>
          </a:xfrm>
        </p:spPr>
        <p:txBody>
          <a:bodyPr/>
          <a:lstStyle>
            <a:lvl5pPr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4753737" y="2313434"/>
            <a:ext cx="3202686" cy="704087"/>
          </a:xfrm>
        </p:spPr>
        <p:txBody>
          <a:bodyPr anchor="b" anchorCtr="1">
            <a:normAutofit/>
          </a:bodyPr>
          <a:lstStyle>
            <a:lvl1pPr marL="0" indent="0" algn="ctr">
              <a:buNone/>
              <a:defRPr sz="1425" b="0" cap="all" spc="75" baseline="0">
                <a:solidFill>
                  <a:schemeClr val="accent2">
                    <a:lumMod val="75000"/>
                  </a:schemeClr>
                </a:solidFill>
              </a:defRPr>
            </a:lvl1pPr>
            <a:lvl2pPr marL="342900" indent="0">
              <a:buNone/>
              <a:defRPr sz="1425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7658873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5848238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750792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/>
          <p:cNvSpPr/>
          <p:nvPr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3504" y="2243829"/>
            <a:ext cx="3364992" cy="1141497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rmAutofit/>
          </a:bodyPr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52060" y="804672"/>
            <a:ext cx="3611880" cy="5248656"/>
          </a:xfrm>
        </p:spPr>
        <p:txBody>
          <a:bodyPr>
            <a:normAutofit/>
          </a:bodyPr>
          <a:lstStyle>
            <a:lvl1pPr>
              <a:defRPr sz="1425">
                <a:solidFill>
                  <a:schemeClr val="tx1"/>
                </a:solidFill>
              </a:defRPr>
            </a:lvl1pPr>
            <a:lvl2pPr>
              <a:defRPr sz="12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200">
                <a:solidFill>
                  <a:schemeClr val="tx1"/>
                </a:solidFill>
              </a:defRPr>
            </a:lvl4pPr>
            <a:lvl5pPr>
              <a:defRPr sz="1200">
                <a:solidFill>
                  <a:schemeClr val="tx1"/>
                </a:solidFill>
              </a:defRPr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3549918"/>
            <a:ext cx="2846070" cy="2194036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1"/>
          </p:nvPr>
        </p:nvSpPr>
        <p:spPr>
          <a:xfrm>
            <a:off x="603504" y="6236208"/>
            <a:ext cx="3843598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defTabSz="685800"/>
            <a:endParaRPr lang="ru-RU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50526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" y="0"/>
            <a:ext cx="4571999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 bwMode="blackWhite">
          <a:xfrm>
            <a:off x="606392" y="2243828"/>
            <a:ext cx="3371249" cy="1134640"/>
          </a:xfrm>
          <a:solidFill>
            <a:srgbClr val="FFFFFF"/>
          </a:solidFill>
          <a:ln>
            <a:solidFill>
              <a:srgbClr val="404040"/>
            </a:solidFill>
          </a:ln>
        </p:spPr>
        <p:txBody>
          <a:bodyPr anchor="ctr" anchorCtr="1">
            <a:noAutofit/>
          </a:bodyPr>
          <a:lstStyle>
            <a:lvl1pPr>
              <a:defRPr sz="1650">
                <a:solidFill>
                  <a:srgbClr val="262626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72000" y="0"/>
            <a:ext cx="4576573" cy="6858000"/>
          </a:xfrm>
          <a:solidFill>
            <a:schemeClr val="bg1">
              <a:lumMod val="75000"/>
            </a:schemeClr>
          </a:solidFill>
        </p:spPr>
        <p:txBody>
          <a:bodyPr anchor="t"/>
          <a:lstStyle>
            <a:lvl1pPr marL="0" indent="0">
              <a:buNone/>
              <a:defRPr sz="2400">
                <a:solidFill>
                  <a:schemeClr val="bg1">
                    <a:lumMod val="85000"/>
                    <a:lumOff val="15000"/>
                  </a:schemeClr>
                </a:solidFill>
              </a:defRPr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6676" y="3549919"/>
            <a:ext cx="2846070" cy="2194037"/>
          </a:xfrm>
        </p:spPr>
        <p:txBody>
          <a:bodyPr anchor="t" anchorCtr="1">
            <a:normAutofit/>
          </a:bodyPr>
          <a:lstStyle>
            <a:lvl1pPr marL="0" indent="0" algn="ctr">
              <a:buNone/>
              <a:defRPr sz="1125">
                <a:solidFill>
                  <a:srgbClr val="FFFFFF"/>
                </a:soli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50800" dist="38100" dir="2700000" algn="tl" rotWithShape="0">
                    <a:prstClr val="black">
                      <a:alpha val="43000"/>
                    </a:prstClr>
                  </a:outerShdw>
                </a:effectLst>
              </a:defRPr>
            </a:lvl1pPr>
          </a:lstStyle>
          <a:p>
            <a:pPr defTabSz="685800"/>
            <a:fld id="{F0942AF3-17AF-4815-8712-BF325B70E8B8}" type="datetimeFigureOut">
              <a:rPr lang="ru-RU" smtClean="0"/>
              <a:pPr defTabSz="685800"/>
              <a:t>03.12.2022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>
          <a:xfrm>
            <a:off x="603504" y="6236208"/>
            <a:ext cx="3843598" cy="320040"/>
          </a:xfrm>
        </p:spPr>
        <p:txBody>
          <a:bodyPr/>
          <a:lstStyle>
            <a:lvl1pPr>
              <a:defRPr>
                <a:solidFill>
                  <a:srgbClr val="FFFFFF">
                    <a:alpha val="70000"/>
                  </a:srgbClr>
                </a:solidFill>
              </a:defRPr>
            </a:lvl1pPr>
          </a:lstStyle>
          <a:p>
            <a:pPr defTabSz="685800"/>
            <a:endParaRPr lang="ru-RU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836894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2461517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89834" y="937260"/>
            <a:ext cx="973956" cy="498348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73352" y="937260"/>
            <a:ext cx="4648867" cy="498348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6872994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120541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662511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487076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913375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524522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32030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604292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2038062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485827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80415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216579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81703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781932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69142953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760241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42054029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7681233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567690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1712262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981481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051802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62770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19885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1085805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0706595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9444940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2222881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86288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6797564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8609868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891290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9510535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8706518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73791663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0380893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800820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3716938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1900127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6798636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5889245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0488415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7400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621772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3160916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3412073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138501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92097180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479956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98446058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6700947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65198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9392076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4633782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045639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02909141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8431717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17307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4636725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2801318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6925878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73100652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602251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9964157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42044396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753192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1906990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182049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1446036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66540780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80411629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5863073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508968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249802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69799932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11640316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95174634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206043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64084732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44244420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081395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87059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8860158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7331928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0766167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58105833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67566045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0219528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9552844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1682952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0244801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3054946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91350026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122929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0964236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520842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098103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658241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8614705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0633941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0626D62-0A69-489C-AD8A-DBBB454FE69F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9393176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E457AFC-C01B-4F35-8E90-7CDC7BDC9F41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9107935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1057DF8-A1C4-4191-9BCE-6255C9741248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0189624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81EB527B-8C9A-436C-98CD-9931061FA41E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1550114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ECCE2E25-D864-431C-9803-DC1DF816B3B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04523727"/>
      </p:ext>
    </p:extLst>
  </p:cSld>
  <p:clrMapOvr>
    <a:masterClrMapping/>
  </p:clrMapOvr>
</p:sldLayout>
</file>

<file path=ppt/slideLayouts/slideLayout12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041627C-B8CA-44C8-AA80-F38F7E2DC94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615116"/>
      </p:ext>
    </p:extLst>
  </p:cSld>
  <p:clrMapOvr>
    <a:masterClrMapping/>
  </p:clrMapOvr>
</p:sldLayout>
</file>

<file path=ppt/slideLayouts/slideLayout12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0A78820F-613B-4084-A210-F6071CA8AA12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9753822"/>
      </p:ext>
    </p:extLst>
  </p:cSld>
  <p:clrMapOvr>
    <a:masterClrMapping/>
  </p:clrMapOvr>
</p:sldLayout>
</file>

<file path=ppt/slideLayouts/slideLayout12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B7F3D5AF-C886-45A1-B5DC-5A526CB61C15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639927"/>
      </p:ext>
    </p:extLst>
  </p:cSld>
  <p:clrMapOvr>
    <a:masterClrMapping/>
  </p:clrMapOvr>
</p:sldLayout>
</file>

<file path=ppt/slideLayouts/slideLayout13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543D2A21-8E22-4A57-9D96-C14531AB525D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700523"/>
      </p:ext>
    </p:extLst>
  </p:cSld>
  <p:clrMapOvr>
    <a:masterClrMapping/>
  </p:clrMapOvr>
</p:sldLayout>
</file>

<file path=ppt/slideLayouts/slideLayout13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6C541F5A-B942-463D-BFFB-A6C0BF2A95D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8079868"/>
      </p:ext>
    </p:extLst>
  </p:cSld>
  <p:clrMapOvr>
    <a:masterClrMapping/>
  </p:clrMapOvr>
</p:sldLayout>
</file>

<file path=ppt/slideLayouts/slideLayout1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/>
            <a:fld id="{4FAF5CA3-AACC-4614-BF69-00E689DA5E5C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28004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5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80.xml"/><Relationship Id="rId7" Type="http://schemas.openxmlformats.org/officeDocument/2006/relationships/slideLayout" Target="../slideLayouts/slideLayout84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79.xml"/><Relationship Id="rId1" Type="http://schemas.openxmlformats.org/officeDocument/2006/relationships/slideLayout" Target="../slideLayouts/slideLayout78.xml"/><Relationship Id="rId6" Type="http://schemas.openxmlformats.org/officeDocument/2006/relationships/slideLayout" Target="../slideLayouts/slideLayout83.xml"/><Relationship Id="rId11" Type="http://schemas.openxmlformats.org/officeDocument/2006/relationships/slideLayout" Target="../slideLayouts/slideLayout88.xml"/><Relationship Id="rId5" Type="http://schemas.openxmlformats.org/officeDocument/2006/relationships/slideLayout" Target="../slideLayouts/slideLayout82.xml"/><Relationship Id="rId10" Type="http://schemas.openxmlformats.org/officeDocument/2006/relationships/slideLayout" Target="../slideLayouts/slideLayout87.xml"/><Relationship Id="rId4" Type="http://schemas.openxmlformats.org/officeDocument/2006/relationships/slideLayout" Target="../slideLayouts/slideLayout81.xml"/><Relationship Id="rId9" Type="http://schemas.openxmlformats.org/officeDocument/2006/relationships/slideLayout" Target="../slideLayouts/slideLayout86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6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91.xml"/><Relationship Id="rId7" Type="http://schemas.openxmlformats.org/officeDocument/2006/relationships/slideLayout" Target="../slideLayouts/slideLayout95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90.xml"/><Relationship Id="rId1" Type="http://schemas.openxmlformats.org/officeDocument/2006/relationships/slideLayout" Target="../slideLayouts/slideLayout89.xml"/><Relationship Id="rId6" Type="http://schemas.openxmlformats.org/officeDocument/2006/relationships/slideLayout" Target="../slideLayouts/slideLayout94.xml"/><Relationship Id="rId11" Type="http://schemas.openxmlformats.org/officeDocument/2006/relationships/slideLayout" Target="../slideLayouts/slideLayout99.xml"/><Relationship Id="rId5" Type="http://schemas.openxmlformats.org/officeDocument/2006/relationships/slideLayout" Target="../slideLayouts/slideLayout93.xml"/><Relationship Id="rId10" Type="http://schemas.openxmlformats.org/officeDocument/2006/relationships/slideLayout" Target="../slideLayouts/slideLayout98.xml"/><Relationship Id="rId4" Type="http://schemas.openxmlformats.org/officeDocument/2006/relationships/slideLayout" Target="../slideLayouts/slideLayout92.xml"/><Relationship Id="rId9" Type="http://schemas.openxmlformats.org/officeDocument/2006/relationships/slideLayout" Target="../slideLayouts/slideLayout97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7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02.xml"/><Relationship Id="rId7" Type="http://schemas.openxmlformats.org/officeDocument/2006/relationships/slideLayout" Target="../slideLayouts/slideLayout106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101.xml"/><Relationship Id="rId1" Type="http://schemas.openxmlformats.org/officeDocument/2006/relationships/slideLayout" Target="../slideLayouts/slideLayout100.xml"/><Relationship Id="rId6" Type="http://schemas.openxmlformats.org/officeDocument/2006/relationships/slideLayout" Target="../slideLayouts/slideLayout105.xml"/><Relationship Id="rId11" Type="http://schemas.openxmlformats.org/officeDocument/2006/relationships/slideLayout" Target="../slideLayouts/slideLayout110.xml"/><Relationship Id="rId5" Type="http://schemas.openxmlformats.org/officeDocument/2006/relationships/slideLayout" Target="../slideLayouts/slideLayout104.xml"/><Relationship Id="rId10" Type="http://schemas.openxmlformats.org/officeDocument/2006/relationships/slideLayout" Target="../slideLayouts/slideLayout109.xml"/><Relationship Id="rId4" Type="http://schemas.openxmlformats.org/officeDocument/2006/relationships/slideLayout" Target="../slideLayouts/slideLayout103.xml"/><Relationship Id="rId9" Type="http://schemas.openxmlformats.org/officeDocument/2006/relationships/slideLayout" Target="../slideLayouts/slideLayout108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13.xml"/><Relationship Id="rId7" Type="http://schemas.openxmlformats.org/officeDocument/2006/relationships/slideLayout" Target="../slideLayouts/slideLayout117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112.xml"/><Relationship Id="rId1" Type="http://schemas.openxmlformats.org/officeDocument/2006/relationships/slideLayout" Target="../slideLayouts/slideLayout111.xml"/><Relationship Id="rId6" Type="http://schemas.openxmlformats.org/officeDocument/2006/relationships/slideLayout" Target="../slideLayouts/slideLayout116.xml"/><Relationship Id="rId11" Type="http://schemas.openxmlformats.org/officeDocument/2006/relationships/slideLayout" Target="../slideLayouts/slideLayout121.xml"/><Relationship Id="rId5" Type="http://schemas.openxmlformats.org/officeDocument/2006/relationships/slideLayout" Target="../slideLayouts/slideLayout115.xml"/><Relationship Id="rId10" Type="http://schemas.openxmlformats.org/officeDocument/2006/relationships/slideLayout" Target="../slideLayouts/slideLayout120.xml"/><Relationship Id="rId4" Type="http://schemas.openxmlformats.org/officeDocument/2006/relationships/slideLayout" Target="../slideLayouts/slideLayout114.xml"/><Relationship Id="rId9" Type="http://schemas.openxmlformats.org/officeDocument/2006/relationships/slideLayout" Target="../slideLayouts/slideLayout119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24.xml"/><Relationship Id="rId7" Type="http://schemas.openxmlformats.org/officeDocument/2006/relationships/slideLayout" Target="../slideLayouts/slideLayout128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123.xml"/><Relationship Id="rId1" Type="http://schemas.openxmlformats.org/officeDocument/2006/relationships/slideLayout" Target="../slideLayouts/slideLayout122.xml"/><Relationship Id="rId6" Type="http://schemas.openxmlformats.org/officeDocument/2006/relationships/slideLayout" Target="../slideLayouts/slideLayout127.xml"/><Relationship Id="rId11" Type="http://schemas.openxmlformats.org/officeDocument/2006/relationships/slideLayout" Target="../slideLayouts/slideLayout132.xml"/><Relationship Id="rId5" Type="http://schemas.openxmlformats.org/officeDocument/2006/relationships/slideLayout" Target="../slideLayouts/slideLayout126.xml"/><Relationship Id="rId10" Type="http://schemas.openxmlformats.org/officeDocument/2006/relationships/slideLayout" Target="../slideLayouts/slideLayout131.xml"/><Relationship Id="rId4" Type="http://schemas.openxmlformats.org/officeDocument/2006/relationships/slideLayout" Target="../slideLayouts/slideLayout125.xml"/><Relationship Id="rId9" Type="http://schemas.openxmlformats.org/officeDocument/2006/relationships/slideLayout" Target="../slideLayouts/slideLayout1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542AD3-3DAF-4DD0-ACA7-D197C1911E7F}" type="datetimeFigureOut">
              <a:rPr lang="uk-UA" smtClean="0"/>
              <a:t>03.12.2022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758E470-8011-4ED9-AC64-02397762C976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979490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black">
          <a:xfrm>
            <a:off x="1673352" y="964692"/>
            <a:ext cx="5797296" cy="1188720"/>
          </a:xfrm>
          <a:prstGeom prst="rect">
            <a:avLst/>
          </a:prstGeom>
          <a:solidFill>
            <a:srgbClr val="FFFFFF"/>
          </a:solidFill>
          <a:ln w="31750" cap="sq">
            <a:solidFill>
              <a:srgbClr val="404040"/>
            </a:solidFill>
            <a:miter lim="800000"/>
          </a:ln>
        </p:spPr>
        <p:txBody>
          <a:bodyPr vert="horz" lIns="182880" tIns="182880" rIns="182880" bIns="18288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73352" y="2638045"/>
            <a:ext cx="5797296" cy="310198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866072" y="6238816"/>
            <a:ext cx="2065310" cy="3239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88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 defTabSz="685800"/>
            <a:fld id="{F0942AF3-17AF-4815-8712-BF325B70E8B8}" type="datetimeFigureOut">
              <a:rPr lang="ru-RU" smtClean="0">
                <a:solidFill>
                  <a:srgbClr val="000000">
                    <a:alpha val="70000"/>
                  </a:srgbClr>
                </a:solidFill>
              </a:rPr>
              <a:pPr defTabSz="685800"/>
              <a:t>03.12.2022</a:t>
            </a:fld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00150" y="6236208"/>
            <a:ext cx="4425892" cy="3200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88">
                <a:solidFill>
                  <a:schemeClr val="tx1">
                    <a:alpha val="70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srgbClr val="000000">
                  <a:alpha val="7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069192" y="6217920"/>
            <a:ext cx="274320" cy="365760"/>
          </a:xfrm>
          <a:prstGeom prst="ellipse">
            <a:avLst/>
          </a:prstGeom>
          <a:solidFill>
            <a:srgbClr val="1D1D1D">
              <a:alpha val="70000"/>
            </a:srgbClr>
          </a:solidFill>
        </p:spPr>
        <p:txBody>
          <a:bodyPr vert="horz" lIns="18288" tIns="45720" rIns="18288" bIns="45720" rtlCol="0" anchor="ctr">
            <a:noAutofit/>
          </a:bodyPr>
          <a:lstStyle>
            <a:lvl1pPr algn="ctr">
              <a:defRPr sz="825" spc="0" baseline="0">
                <a:solidFill>
                  <a:srgbClr val="FFFFFF"/>
                </a:solidFill>
              </a:defRPr>
            </a:lvl1pPr>
          </a:lstStyle>
          <a:p>
            <a:pPr defTabSz="685800"/>
            <a:fld id="{CF452E54-3BF4-41A0-8B0E-3AEDDFCC0745}" type="slidenum">
              <a:rPr lang="ru-RU" smtClean="0"/>
              <a:pPr defTabSz="68580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7904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100" kern="1200" cap="all" spc="150" baseline="0">
          <a:solidFill>
            <a:srgbClr val="262626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35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3429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5143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68580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857250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984647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1113235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1243013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412081" indent="-171450" algn="l" defTabSz="685800" rtl="0" eaLnBrk="1" latinLnBrk="0" hangingPunct="1">
        <a:lnSpc>
          <a:spcPct val="100000"/>
        </a:lnSpc>
        <a:spcBef>
          <a:spcPts val="750"/>
        </a:spcBef>
        <a:buClr>
          <a:schemeClr val="accent2"/>
        </a:buClr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683267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84248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58097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50015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70983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08201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58863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87754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7013553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4BFBF2D6-4F70-474E-8189-F1C29A9FD449}" type="datetime1">
              <a:rPr lang="uk-UA" smtClean="0">
                <a:solidFill>
                  <a:prstClr val="black">
                    <a:tint val="75000"/>
                  </a:prstClr>
                </a:solidFill>
              </a:rPr>
              <a:pPr defTabSz="685800"/>
              <a:t>03.12.2022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685800"/>
            <a:fld id="{3B2A2CC5-B2C6-4302-92FF-8C073FD1154B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defTabSz="685800"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5672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hf sldNum="0" hdr="0" ftr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2.wdp"/><Relationship Id="rId5" Type="http://schemas.openxmlformats.org/officeDocument/2006/relationships/image" Target="../media/image20.png"/><Relationship Id="rId4" Type="http://schemas.openxmlformats.org/officeDocument/2006/relationships/image" Target="../media/image19.jp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jpg"/><Relationship Id="rId12" Type="http://schemas.openxmlformats.org/officeDocument/2006/relationships/image" Target="../media/image3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51.xml"/><Relationship Id="rId6" Type="http://schemas.openxmlformats.org/officeDocument/2006/relationships/image" Target="../media/image26.png"/><Relationship Id="rId11" Type="http://schemas.openxmlformats.org/officeDocument/2006/relationships/image" Target="../media/image30.png"/><Relationship Id="rId5" Type="http://schemas.openxmlformats.org/officeDocument/2006/relationships/image" Target="../media/image25.png"/><Relationship Id="rId10" Type="http://schemas.openxmlformats.org/officeDocument/2006/relationships/image" Target="../media/image29.png"/><Relationship Id="rId4" Type="http://schemas.openxmlformats.org/officeDocument/2006/relationships/image" Target="../media/image24.png"/><Relationship Id="rId9" Type="http://schemas.microsoft.com/office/2007/relationships/hdphoto" Target="../media/hdphoto3.wdp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62.xml"/><Relationship Id="rId4" Type="http://schemas.openxmlformats.org/officeDocument/2006/relationships/image" Target="../media/image3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5.jp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3.xml"/><Relationship Id="rId4" Type="http://schemas.openxmlformats.org/officeDocument/2006/relationships/image" Target="../media/image3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84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image" Target="../media/image23.png"/><Relationship Id="rId7" Type="http://schemas.openxmlformats.org/officeDocument/2006/relationships/image" Target="../media/image39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95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0.jpeg"/><Relationship Id="rId7" Type="http://schemas.openxmlformats.org/officeDocument/2006/relationships/image" Target="../media/image2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06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Relationship Id="rId9" Type="http://schemas.openxmlformats.org/officeDocument/2006/relationships/image" Target="../media/image3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2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7" Type="http://schemas.openxmlformats.org/officeDocument/2006/relationships/image" Target="../media/image47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17.xml"/><Relationship Id="rId6" Type="http://schemas.openxmlformats.org/officeDocument/2006/relationships/image" Target="../media/image46.png"/><Relationship Id="rId5" Type="http://schemas.microsoft.com/office/2007/relationships/hdphoto" Target="../media/hdphoto6.wdp"/><Relationship Id="rId4" Type="http://schemas.openxmlformats.org/officeDocument/2006/relationships/image" Target="../media/image45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22.png"/><Relationship Id="rId7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28.xml"/><Relationship Id="rId6" Type="http://schemas.openxmlformats.org/officeDocument/2006/relationships/image" Target="../media/image25.png"/><Relationship Id="rId11" Type="http://schemas.openxmlformats.org/officeDocument/2006/relationships/image" Target="../media/image47.jpeg"/><Relationship Id="rId5" Type="http://schemas.openxmlformats.org/officeDocument/2006/relationships/image" Target="../media/image24.png"/><Relationship Id="rId10" Type="http://schemas.microsoft.com/office/2007/relationships/hdphoto" Target="../media/hdphoto7.wdp"/><Relationship Id="rId4" Type="http://schemas.openxmlformats.org/officeDocument/2006/relationships/image" Target="../media/image23.png"/><Relationship Id="rId9" Type="http://schemas.openxmlformats.org/officeDocument/2006/relationships/image" Target="../media/image5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8.wdp"/><Relationship Id="rId4" Type="http://schemas.openxmlformats.org/officeDocument/2006/relationships/image" Target="../media/image5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3.xml"/><Relationship Id="rId2" Type="http://schemas.microsoft.com/office/2007/relationships/media" Target="../media/media1.mp4"/><Relationship Id="rId1" Type="http://schemas.openxmlformats.org/officeDocument/2006/relationships/video" Target="NULL" TargetMode="External"/><Relationship Id="rId5" Type="http://schemas.openxmlformats.org/officeDocument/2006/relationships/image" Target="../media/image53.png"/><Relationship Id="rId4" Type="http://schemas.openxmlformats.org/officeDocument/2006/relationships/notesSlide" Target="../notesSlides/notesSlide15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5" Type="http://schemas.microsoft.com/office/2007/relationships/hdphoto" Target="../media/hdphoto9.wdp"/><Relationship Id="rId4" Type="http://schemas.openxmlformats.org/officeDocument/2006/relationships/image" Target="../media/image55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image" Target="../media/image48.png"/><Relationship Id="rId7" Type="http://schemas.openxmlformats.org/officeDocument/2006/relationships/image" Target="../media/image25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9.xml"/><Relationship Id="rId6" Type="http://schemas.openxmlformats.org/officeDocument/2006/relationships/image" Target="../media/image24.png"/><Relationship Id="rId11" Type="http://schemas.microsoft.com/office/2007/relationships/hdphoto" Target="../media/hdphoto9.wdp"/><Relationship Id="rId5" Type="http://schemas.openxmlformats.org/officeDocument/2006/relationships/image" Target="../media/image23.png"/><Relationship Id="rId10" Type="http://schemas.openxmlformats.org/officeDocument/2006/relationships/image" Target="../media/image55.png"/><Relationship Id="rId4" Type="http://schemas.openxmlformats.org/officeDocument/2006/relationships/image" Target="../media/image22.png"/><Relationship Id="rId9" Type="http://schemas.openxmlformats.org/officeDocument/2006/relationships/image" Target="../media/image50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microsoft.com/office/2007/relationships/hdphoto" Target="../media/hdphoto10.wdp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7" Type="http://schemas.microsoft.com/office/2007/relationships/hdphoto" Target="../media/hdphoto10.wdp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0.png"/><Relationship Id="rId5" Type="http://schemas.openxmlformats.org/officeDocument/2006/relationships/image" Target="../media/image59.png"/><Relationship Id="rId4" Type="http://schemas.openxmlformats.org/officeDocument/2006/relationships/image" Target="../media/image58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image" Target="../media/image57.jpe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3.xml"/><Relationship Id="rId6" Type="http://schemas.microsoft.com/office/2007/relationships/hdphoto" Target="../media/hdphoto10.wdp"/><Relationship Id="rId5" Type="http://schemas.openxmlformats.org/officeDocument/2006/relationships/image" Target="../media/image60.png"/><Relationship Id="rId4" Type="http://schemas.openxmlformats.org/officeDocument/2006/relationships/image" Target="../media/image5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3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65.png"/><Relationship Id="rId5" Type="http://schemas.microsoft.com/office/2007/relationships/hdphoto" Target="../media/hdphoto11.wdp"/><Relationship Id="rId4" Type="http://schemas.openxmlformats.org/officeDocument/2006/relationships/image" Target="../media/image64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3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40.xml"/><Relationship Id="rId5" Type="http://schemas.openxmlformats.org/officeDocument/2006/relationships/image" Target="../media/image3.jpg"/><Relationship Id="rId4" Type="http://schemas.openxmlformats.org/officeDocument/2006/relationships/image" Target="../media/image69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ÐÐ°ÑÑÐ¸Ð½ÐºÐ¸ Ð¿Ð¾ Ð·Ð°Ð¿ÑÐ¾ÑÑ ÑÐ¾Ð½ Ð´Ð»Ñ Ð¿ÑÐµÐ·ÐµÐ½ÑÐ°ÑÑÑ Ð¼Ð°ÑÐµÐ¼Ð°ÑÐ¸Ðº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42455" y="1253331"/>
            <a:ext cx="7156814" cy="3832475"/>
          </a:xfrm>
        </p:spPr>
        <p:txBody>
          <a:bodyPr>
            <a:normAutofit fontScale="92500" lnSpcReduction="20000"/>
          </a:bodyPr>
          <a:lstStyle/>
          <a:p>
            <a:r>
              <a:rPr lang="uk-UA" dirty="0" smtClean="0">
                <a:solidFill>
                  <a:srgbClr val="002060"/>
                </a:solidFill>
              </a:rPr>
              <a:t>Сьогодні наш урок трохи незвичний.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У світ математики ще один крок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Допоможе зробити нам </a:t>
            </a:r>
            <a:r>
              <a:rPr lang="uk-UA" dirty="0" err="1" smtClean="0">
                <a:solidFill>
                  <a:srgbClr val="002060"/>
                </a:solidFill>
              </a:rPr>
              <a:t>квест</a:t>
            </a:r>
            <a:r>
              <a:rPr lang="uk-UA" dirty="0" smtClean="0">
                <a:solidFill>
                  <a:srgbClr val="002060"/>
                </a:solidFill>
              </a:rPr>
              <a:t>-урок.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Це час міркувань, наполегливий час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Й завдання давно вже чекають на вас.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Сьогодні в нас цікава гра – 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Змагатись буде дітвора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В умінні міркувати,</a:t>
            </a:r>
          </a:p>
          <a:p>
            <a:pPr marL="0" indent="0">
              <a:buNone/>
            </a:pPr>
            <a:r>
              <a:rPr lang="uk-UA" dirty="0" smtClean="0">
                <a:solidFill>
                  <a:srgbClr val="002060"/>
                </a:solidFill>
              </a:rPr>
              <a:t> </a:t>
            </a:r>
            <a:r>
              <a:rPr lang="uk-UA" dirty="0">
                <a:solidFill>
                  <a:srgbClr val="002060"/>
                </a:solidFill>
              </a:rPr>
              <a:t>Д</a:t>
            </a:r>
            <a:r>
              <a:rPr lang="uk-UA" dirty="0" smtClean="0">
                <a:solidFill>
                  <a:srgbClr val="002060"/>
                </a:solidFill>
              </a:rPr>
              <a:t>ружно й </a:t>
            </a:r>
            <a:r>
              <a:rPr lang="uk-UA" dirty="0" err="1" smtClean="0">
                <a:solidFill>
                  <a:srgbClr val="002060"/>
                </a:solidFill>
              </a:rPr>
              <a:t>плідно</a:t>
            </a:r>
            <a:r>
              <a:rPr lang="uk-UA" dirty="0" smtClean="0">
                <a:solidFill>
                  <a:srgbClr val="002060"/>
                </a:solidFill>
              </a:rPr>
              <a:t> працювати.</a:t>
            </a:r>
            <a:endParaRPr lang="uk-UA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1861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9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9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9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9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0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1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1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1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1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2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2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2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2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3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3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3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4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6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7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62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63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4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5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6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67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68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69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2" name="Скругленный прямоугольник 1"/>
          <p:cNvSpPr/>
          <p:nvPr/>
        </p:nvSpPr>
        <p:spPr>
          <a:xfrm>
            <a:off x="566057" y="348342"/>
            <a:ext cx="4563292" cy="1654629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Plain">
              <a:avLst>
                <a:gd name="adj" fmla="val 48773"/>
              </a:avLst>
            </a:prstTxWarp>
            <a:noAutofit/>
          </a:bodyPr>
          <a:lstStyle/>
          <a:p>
            <a:pPr algn="ctr"/>
            <a:r>
              <a:rPr lang="uk-UA" b="1" dirty="0" err="1" smtClean="0">
                <a:solidFill>
                  <a:schemeClr val="accent2">
                    <a:lumMod val="50000"/>
                  </a:schemeClr>
                </a:solidFill>
              </a:rPr>
              <a:t>Квест</a:t>
            </a:r>
            <a:r>
              <a:rPr lang="uk-UA" b="1" dirty="0" smtClean="0">
                <a:solidFill>
                  <a:schemeClr val="accent2">
                    <a:lumMod val="50000"/>
                  </a:schemeClr>
                </a:solidFill>
              </a:rPr>
              <a:t>-урок</a:t>
            </a:r>
          </a:p>
          <a:p>
            <a:pPr algn="ctr"/>
            <a:r>
              <a:rPr lang="uk-UA" sz="1050" b="1" dirty="0">
                <a:solidFill>
                  <a:schemeClr val="accent2">
                    <a:lumMod val="50000"/>
                  </a:schemeClr>
                </a:solidFill>
              </a:rPr>
              <a:t>з</a:t>
            </a:r>
            <a:r>
              <a:rPr lang="uk-UA" sz="1050" b="1" dirty="0" smtClean="0">
                <a:solidFill>
                  <a:schemeClr val="accent2">
                    <a:lumMod val="50000"/>
                  </a:schemeClr>
                </a:solidFill>
              </a:rPr>
              <a:t> математики</a:t>
            </a:r>
            <a:endParaRPr lang="uk-UA" sz="1050" b="1" dirty="0">
              <a:solidFill>
                <a:schemeClr val="accent2">
                  <a:lumMod val="50000"/>
                </a:schemeClr>
              </a:solidFill>
            </a:endParaRPr>
          </a:p>
        </p:txBody>
      </p:sp>
      <p:sp>
        <p:nvSpPr>
          <p:cNvPr id="3" name="Прямоугольник с двумя усеченными противолежащими углами 2"/>
          <p:cNvSpPr/>
          <p:nvPr/>
        </p:nvSpPr>
        <p:spPr>
          <a:xfrm>
            <a:off x="5355770" y="3936274"/>
            <a:ext cx="3378926" cy="1558834"/>
          </a:xfrm>
          <a:prstGeom prst="snip2DiagRect">
            <a:avLst/>
          </a:prstGeom>
          <a:solidFill>
            <a:srgbClr val="00B050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hevronInverted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У пошуках скарбів</a:t>
            </a:r>
            <a:endParaRPr lang="uk-UA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59183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2" name="Picture 8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с двумя усеченными противолежащими углами 1"/>
          <p:cNvSpPr/>
          <p:nvPr/>
        </p:nvSpPr>
        <p:spPr>
          <a:xfrm>
            <a:off x="95794" y="95796"/>
            <a:ext cx="4676503" cy="2899953"/>
          </a:xfrm>
          <a:prstGeom prst="snip2Diag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</a:rPr>
              <a:t>Я маленький бутон квітки.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</a:rPr>
              <a:t>Моя стеблинка тягнеться до сонечка!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</a:rPr>
              <a:t>Мої бутони розкриваються!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</a:rPr>
              <a:t>Я красива й сильна квітка!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uk-UA" b="1" dirty="0" smtClean="0">
                <a:solidFill>
                  <a:schemeClr val="bg1"/>
                </a:solidFill>
              </a:rPr>
              <a:t>Я дарую людям радість і красу!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3" name="Выноска-облако 2"/>
          <p:cNvSpPr/>
          <p:nvPr/>
        </p:nvSpPr>
        <p:spPr>
          <a:xfrm>
            <a:off x="3483429" y="2690948"/>
            <a:ext cx="5660571" cy="2708366"/>
          </a:xfrm>
          <a:prstGeom prst="cloudCallout">
            <a:avLst>
              <a:gd name="adj1" fmla="val -61242"/>
              <a:gd name="adj2" fmla="val 23356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chemeClr val="bg1"/>
                </a:solidFill>
              </a:rPr>
              <a:t>«Ви талановиті діти! Коли-небудь ви самі приємно здивуєтесь, які ви розумні, як багато вмієте, якщо будете постійно працювати над собою, ставити нові цілі і прагнути до їх досягнення».</a:t>
            </a:r>
            <a:endParaRPr lang="uk-UA" b="1" dirty="0">
              <a:solidFill>
                <a:schemeClr val="bg1"/>
              </a:solidFill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717074" y="5686697"/>
            <a:ext cx="2978331" cy="53993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Жан-Жак Руссо</a:t>
            </a:r>
            <a:endParaRPr lang="uk-UA" b="1" dirty="0">
              <a:solidFill>
                <a:srgbClr val="FFFF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/>
          <a:srcRect l="6963" r="15332"/>
          <a:stretch/>
        </p:blipFill>
        <p:spPr>
          <a:xfrm>
            <a:off x="357052" y="4105231"/>
            <a:ext cx="2360022" cy="218331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/>
          <a:srcRect l="17826" t="7536" r="29891"/>
          <a:stretch/>
        </p:blipFill>
        <p:spPr>
          <a:xfrm>
            <a:off x="5468984" y="148318"/>
            <a:ext cx="2104075" cy="2480718"/>
          </a:xfrm>
          <a:prstGeom prst="rect">
            <a:avLst/>
          </a:prstGeom>
        </p:spPr>
      </p:pic>
      <p:sp>
        <p:nvSpPr>
          <p:cNvPr id="10" name="Овал 9"/>
          <p:cNvSpPr/>
          <p:nvPr/>
        </p:nvSpPr>
        <p:spPr>
          <a:xfrm>
            <a:off x="4789714" y="2203269"/>
            <a:ext cx="296092" cy="200296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/>
          <p:cNvSpPr/>
          <p:nvPr/>
        </p:nvSpPr>
        <p:spPr>
          <a:xfrm>
            <a:off x="5085806" y="2142308"/>
            <a:ext cx="174171" cy="113211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Овал 11"/>
          <p:cNvSpPr/>
          <p:nvPr/>
        </p:nvSpPr>
        <p:spPr>
          <a:xfrm>
            <a:off x="5259977" y="2072640"/>
            <a:ext cx="87086" cy="69669"/>
          </a:xfrm>
          <a:prstGeom prst="ellipse">
            <a:avLst/>
          </a:prstGeom>
          <a:solidFill>
            <a:schemeClr val="accent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31511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34497" y="1580770"/>
            <a:ext cx="487954" cy="318548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/>
            <a:r>
              <a:rPr lang="uk-UA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У</a:t>
            </a:r>
          </a:p>
          <a:p>
            <a:pPr algn="ctr"/>
            <a:r>
              <a:rPr lang="uk-UA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Д</a:t>
            </a:r>
          </a:p>
          <a:p>
            <a:pPr algn="ctr"/>
            <a:r>
              <a:rPr lang="uk-UA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</a:t>
            </a:r>
          </a:p>
          <a:p>
            <a:pPr algn="ctr"/>
            <a:r>
              <a:rPr lang="uk-UA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Ч</a:t>
            </a:r>
          </a:p>
          <a:p>
            <a:pPr algn="ctr"/>
            <a:r>
              <a:rPr lang="uk-UA" sz="405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а</a:t>
            </a:r>
            <a:endParaRPr lang="ru-RU" sz="405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397" y="857027"/>
            <a:ext cx="9144793" cy="514394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261139" y="1332779"/>
            <a:ext cx="4408900" cy="318548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uk-UA" sz="4050" b="1" dirty="0">
                <a:ln/>
                <a:solidFill>
                  <a:srgbClr val="FF0000"/>
                </a:solidFill>
              </a:rPr>
              <a:t>Девіз уроку:</a:t>
            </a:r>
          </a:p>
          <a:p>
            <a:pPr algn="ctr"/>
            <a:r>
              <a:rPr lang="uk-UA" sz="4050" b="1" dirty="0">
                <a:ln/>
                <a:solidFill>
                  <a:srgbClr val="0070C0"/>
                </a:solidFill>
              </a:rPr>
              <a:t>Буду уважним,</a:t>
            </a:r>
          </a:p>
          <a:p>
            <a:pPr algn="ctr"/>
            <a:r>
              <a:rPr lang="uk-UA" sz="4050" b="1" dirty="0">
                <a:ln/>
                <a:solidFill>
                  <a:srgbClr val="0070C0"/>
                </a:solidFill>
              </a:rPr>
              <a:t> буду старанним,</a:t>
            </a:r>
          </a:p>
          <a:p>
            <a:pPr algn="ctr"/>
            <a:r>
              <a:rPr lang="uk-UA" sz="4050" b="1" dirty="0">
                <a:ln/>
                <a:solidFill>
                  <a:srgbClr val="FFC000"/>
                </a:solidFill>
              </a:rPr>
              <a:t>Більше дізнаюсь – </a:t>
            </a:r>
          </a:p>
          <a:p>
            <a:pPr algn="ctr"/>
            <a:r>
              <a:rPr lang="uk-UA" sz="4050" b="1" dirty="0">
                <a:ln/>
                <a:solidFill>
                  <a:srgbClr val="FFC000"/>
                </a:solidFill>
              </a:rPr>
              <a:t>І все буде гарно!</a:t>
            </a:r>
            <a:endParaRPr lang="ru-RU" sz="4050" b="1" dirty="0">
              <a:ln/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904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  <a:alpha val="9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596528"/>
            <a:ext cx="9144000" cy="51435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16179" y="1559052"/>
            <a:ext cx="4865030" cy="29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82932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Ð¾ÑÐ¾Ð¶ÐµÐµ Ð¸Ð·Ð¾Ð±ÑÐ°Ð¶ÐµÐ½Ð¸Ðµ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11799" y="651183"/>
            <a:ext cx="4727448" cy="890234"/>
          </a:xfrm>
        </p:spPr>
        <p:txBody>
          <a:bodyPr>
            <a:prstTxWarp prst="textPlain">
              <a:avLst/>
            </a:prstTxWarp>
          </a:bodyPr>
          <a:lstStyle/>
          <a:p>
            <a:r>
              <a:rPr lang="uk-UA" b="1" i="1" dirty="0" smtClean="0">
                <a:solidFill>
                  <a:srgbClr val="C00000"/>
                </a:solidFill>
              </a:rPr>
              <a:t>Тема уроку</a:t>
            </a:r>
            <a:endParaRPr lang="uk-UA" b="1" i="1" dirty="0">
              <a:solidFill>
                <a:srgbClr val="C0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97280" y="1846217"/>
            <a:ext cx="7280367" cy="2368731"/>
          </a:xfrm>
        </p:spPr>
        <p:txBody>
          <a:bodyPr>
            <a:prstTxWarp prst="textPlain">
              <a:avLst>
                <a:gd name="adj" fmla="val 50000"/>
              </a:avLst>
            </a:prstTxWarp>
          </a:bodyPr>
          <a:lstStyle/>
          <a:p>
            <a:r>
              <a:rPr lang="uk-UA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«Зв</a:t>
            </a:r>
            <a:r>
              <a:rPr lang="en-US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язок</a:t>
            </a:r>
            <a:r>
              <a:rPr lang="uk-UA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дій множення і ділення.</a:t>
            </a:r>
          </a:p>
          <a:p>
            <a:r>
              <a:rPr lang="uk-UA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Розв</a:t>
            </a:r>
            <a:r>
              <a:rPr lang="en-US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b="1" i="1" dirty="0" err="1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язування</a:t>
            </a:r>
            <a:r>
              <a:rPr lang="uk-UA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задач і обчислення виразів</a:t>
            </a:r>
          </a:p>
          <a:p>
            <a:pPr marL="0" indent="0">
              <a:buNone/>
            </a:pPr>
            <a:r>
              <a:rPr lang="uk-UA" b="1" i="1" dirty="0" smtClean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на дії різного ступеня.»</a:t>
            </a:r>
            <a:endParaRPr lang="uk-UA" b="1" i="1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b="12808"/>
          <a:stretch/>
        </p:blipFill>
        <p:spPr>
          <a:xfrm>
            <a:off x="3161210" y="4309988"/>
            <a:ext cx="4067687" cy="1995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682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583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891" y="0"/>
            <a:ext cx="3944983" cy="4519312"/>
          </a:xfrm>
          <a:prstGeom prst="rect">
            <a:avLst/>
          </a:prstGeom>
        </p:spPr>
      </p:pic>
      <p:sp>
        <p:nvSpPr>
          <p:cNvPr id="6" name="Скругленный прямоугольник 5"/>
          <p:cNvSpPr/>
          <p:nvPr/>
        </p:nvSpPr>
        <p:spPr>
          <a:xfrm>
            <a:off x="2801644" y="4643627"/>
            <a:ext cx="3117669" cy="209005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Розставте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значення виразів у порядку зростання</a:t>
            </a:r>
          </a:p>
          <a:p>
            <a:pPr algn="ctr"/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</a:t>
            </a:r>
            <a:r>
              <a:rPr lang="uk-UA" sz="1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‧ 8 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=16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К</a:t>
            </a:r>
          </a:p>
          <a:p>
            <a:pPr algn="ctr"/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 : 2 = 5      М</a:t>
            </a:r>
          </a:p>
          <a:p>
            <a:pPr algn="ctr"/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uk-UA" sz="1400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‧ 5 </a:t>
            </a:r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=  10    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Я  </a:t>
            </a:r>
          </a:p>
          <a:p>
            <a:pPr algn="ctr"/>
            <a:r>
              <a:rPr lang="uk-UA" sz="1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 : 2 = 8        </a:t>
            </a:r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</a:p>
          <a:p>
            <a:pPr algn="ctr"/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5    8    10    16</a:t>
            </a:r>
          </a:p>
          <a:p>
            <a:pPr algn="ctr"/>
            <a:r>
              <a:rPr lang="uk-UA" sz="1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   А    Я    К</a:t>
            </a:r>
          </a:p>
        </p:txBody>
      </p:sp>
    </p:spTree>
    <p:extLst>
      <p:ext uri="{BB962C8B-B14F-4D97-AF65-F5344CB8AC3E}">
        <p14:creationId xmlns:p14="http://schemas.microsoft.com/office/powerpoint/2010/main" val="597262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5192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5811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67144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2411" y="400594"/>
            <a:ext cx="6922008" cy="1752818"/>
          </a:xfrm>
          <a:solidFill>
            <a:srgbClr val="FFFF00"/>
          </a:solidFill>
        </p:spPr>
        <p:txBody>
          <a:bodyPr>
            <a:prstTxWarp prst="textStop">
              <a:avLst/>
            </a:prstTxWarp>
          </a:bodyPr>
          <a:lstStyle/>
          <a:p>
            <a:r>
              <a:rPr lang="uk-UA" b="1" i="1" dirty="0" smtClean="0">
                <a:solidFill>
                  <a:srgbClr val="C00000"/>
                </a:solidFill>
              </a:rPr>
              <a:t>Ребус</a:t>
            </a:r>
            <a:endParaRPr lang="uk-UA" b="1" i="1" dirty="0">
              <a:solidFill>
                <a:srgbClr val="C00000"/>
              </a:solidFill>
            </a:endParaRPr>
          </a:p>
        </p:txBody>
      </p:sp>
      <p:pic>
        <p:nvPicPr>
          <p:cNvPr id="4" name="Рисунок 3" descr="https://abetkaland.in.ua/wp-content/uploads/2017/10/17-777-1.jpg"/>
          <p:cNvPicPr/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00" r="71471" b="52597"/>
          <a:stretch/>
        </p:blipFill>
        <p:spPr bwMode="auto">
          <a:xfrm>
            <a:off x="1122099" y="2485534"/>
            <a:ext cx="7132320" cy="373358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299062" y="2285020"/>
            <a:ext cx="4711337" cy="3594680"/>
          </a:xfrm>
          <a:prstGeom prst="rect">
            <a:avLst/>
          </a:prstGeom>
          <a:noFill/>
          <a:ln w="762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Trebuchet MS" panose="020B0603020202020204" pitchFamily="34" charset="0"/>
              </a:rPr>
              <a:t>Квадрат</a:t>
            </a:r>
            <a:endParaRPr lang="uk-UA" b="1" dirty="0">
              <a:solidFill>
                <a:srgbClr val="002060"/>
              </a:solidFill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29250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8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ÐÐ°ÑÑÐ¸Ð½ÐºÐ¸ Ð¿Ð¾ Ð·Ð°Ð¿ÑÐ¾ÑÑ Ð±ÑÑÑÐ»Ð¸Ð²Ð¸Ð¹ Ð¾ÐºÐµÐ°Ð½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Скругленный прямоугольник 3"/>
          <p:cNvSpPr/>
          <p:nvPr/>
        </p:nvSpPr>
        <p:spPr>
          <a:xfrm>
            <a:off x="243839" y="4188823"/>
            <a:ext cx="7550332" cy="2386148"/>
          </a:xfrm>
          <a:prstGeom prst="roundRect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Stop">
              <a:avLst/>
            </a:prstTxWarp>
          </a:bodyPr>
          <a:lstStyle/>
          <a:p>
            <a:pPr fontAlgn="base"/>
            <a:r>
              <a:rPr lang="uk-UA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 Команда </a:t>
            </a:r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сміливців і </a:t>
            </a:r>
            <a:r>
              <a:rPr lang="uk-UA" b="1" dirty="0" smtClean="0">
                <a:solidFill>
                  <a:srgbClr val="FF0000"/>
                </a:solidFill>
                <a:latin typeface="Arial Black" panose="020B0A04020102020204" pitchFamily="34" charset="0"/>
              </a:rPr>
              <a:t>їхній капітан</a:t>
            </a:r>
            <a:endParaRPr lang="uk-UA" b="1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fontAlgn="base"/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</a:rPr>
              <a:t>Прямують в знань безмежного бурхливого океану!</a:t>
            </a:r>
          </a:p>
        </p:txBody>
      </p:sp>
    </p:spTree>
    <p:extLst>
      <p:ext uri="{BB962C8B-B14F-4D97-AF65-F5344CB8AC3E}">
        <p14:creationId xmlns:p14="http://schemas.microsoft.com/office/powerpoint/2010/main" val="15242661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35403" cy="6858000"/>
          </a:xfrm>
          <a:prstGeom prst="rect">
            <a:avLst/>
          </a:prstGeom>
        </p:spPr>
      </p:pic>
      <p:sp>
        <p:nvSpPr>
          <p:cNvPr id="6" name="Овал 5"/>
          <p:cNvSpPr/>
          <p:nvPr/>
        </p:nvSpPr>
        <p:spPr>
          <a:xfrm>
            <a:off x="1358537" y="513806"/>
            <a:ext cx="6757852" cy="1915885"/>
          </a:xfrm>
          <a:prstGeom prst="ellipse">
            <a:avLst/>
          </a:prstGeom>
          <a:solidFill>
            <a:srgbClr val="008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Chevron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FFFF00"/>
                </a:solidFill>
              </a:rPr>
              <a:t>Острів «Розминки»</a:t>
            </a:r>
            <a:endParaRPr lang="uk-UA" b="1" dirty="0">
              <a:solidFill>
                <a:srgbClr val="FFFF00"/>
              </a:solidFill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4149" y="2424930"/>
            <a:ext cx="2869820" cy="4431483"/>
          </a:xfrm>
          <a:prstGeom prst="rect">
            <a:avLst/>
          </a:prstGeom>
        </p:spPr>
      </p:pic>
      <p:sp>
        <p:nvSpPr>
          <p:cNvPr id="20" name="Овальная выноска 19"/>
          <p:cNvSpPr/>
          <p:nvPr/>
        </p:nvSpPr>
        <p:spPr>
          <a:xfrm>
            <a:off x="217715" y="2424931"/>
            <a:ext cx="4267200" cy="2173196"/>
          </a:xfrm>
          <a:prstGeom prst="wedgeEllipseCallout">
            <a:avLst>
              <a:gd name="adj1" fmla="val 70656"/>
              <a:gd name="adj2" fmla="val 63993"/>
            </a:avLst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 smtClean="0">
                <a:solidFill>
                  <a:srgbClr val="002060"/>
                </a:solidFill>
              </a:rPr>
              <a:t>Завдання ви знайдете біля дошки!</a:t>
            </a:r>
            <a:endParaRPr lang="uk-UA" sz="3600" b="1" dirty="0">
              <a:solidFill>
                <a:srgbClr val="002060"/>
              </a:solidFill>
            </a:endParaRPr>
          </a:p>
        </p:txBody>
      </p:sp>
      <p:sp>
        <p:nvSpPr>
          <p:cNvPr id="21" name="Блок-схема: альтернативный процесс 20"/>
          <p:cNvSpPr/>
          <p:nvPr/>
        </p:nvSpPr>
        <p:spPr>
          <a:xfrm>
            <a:off x="3727269" y="6191794"/>
            <a:ext cx="1706880" cy="452846"/>
          </a:xfrm>
          <a:prstGeom prst="flowChartAlternateProcess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Довга нога</a:t>
            </a:r>
            <a:endParaRPr lang="uk-UA" b="1" dirty="0">
              <a:solidFill>
                <a:srgbClr val="002060"/>
              </a:solidFill>
            </a:endParaRPr>
          </a:p>
        </p:txBody>
      </p:sp>
      <p:pic>
        <p:nvPicPr>
          <p:cNvPr id="22" name="Рисунок 21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605" b="96610" l="39085" r="95775"/>
                    </a14:imgEffect>
                  </a14:imgLayer>
                </a14:imgProps>
              </a:ext>
            </a:extLst>
          </a:blip>
          <a:srcRect l="37412"/>
          <a:stretch/>
        </p:blipFill>
        <p:spPr>
          <a:xfrm>
            <a:off x="7460951" y="752888"/>
            <a:ext cx="1310875" cy="1305333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9605" b="96610" l="39085" r="95775"/>
                    </a14:imgEffect>
                  </a14:imgLayer>
                </a14:imgProps>
              </a:ext>
            </a:extLst>
          </a:blip>
          <a:srcRect l="39281"/>
          <a:stretch/>
        </p:blipFill>
        <p:spPr>
          <a:xfrm>
            <a:off x="4264778" y="2206196"/>
            <a:ext cx="1271708" cy="1305333"/>
          </a:xfrm>
          <a:prstGeom prst="rect">
            <a:avLst/>
          </a:prstGeom>
        </p:spPr>
      </p:pic>
      <p:pic>
        <p:nvPicPr>
          <p:cNvPr id="24" name="Рисунок 23"/>
          <p:cNvPicPr>
            <a:picLocks noChangeAspect="1"/>
          </p:cNvPicPr>
          <p:nvPr/>
        </p:nvPicPr>
        <p:blipFill rotWithShape="1">
          <a:blip r:embed="rId7"/>
          <a:srcRect l="39129"/>
          <a:stretch/>
        </p:blipFill>
        <p:spPr>
          <a:xfrm>
            <a:off x="1074729" y="817040"/>
            <a:ext cx="1276586" cy="13046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0690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0" grpId="0" animBg="1"/>
      <p:bldP spid="21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6697" y="1228147"/>
            <a:ext cx="6549050" cy="295309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Гра з </a:t>
            </a:r>
            <a:r>
              <a:rPr lang="en-US" sz="1500" b="1" dirty="0">
                <a:solidFill>
                  <a:prstClr val="white"/>
                </a:solidFill>
                <a:latin typeface="Calibri" panose="020F0502020204030204"/>
              </a:rPr>
              <a:t>LEGO </a:t>
            </a:r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«З якої коробки олівці?»</a:t>
            </a: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2559833" y="-511101"/>
            <a:ext cx="341262" cy="425746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F53CA702-EB0F-4C53-BD43-38D01341E9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3011868" y="-504127"/>
            <a:ext cx="341262" cy="425746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3434823" y="-507580"/>
            <a:ext cx="341262" cy="425746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860042" y="-521827"/>
            <a:ext cx="341262" cy="425746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3192FEA7-0B23-4FFB-8A71-047DC8F935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4245018" y="-497474"/>
            <a:ext cx="341262" cy="425746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7789B4E2-D455-4B48-982A-12838205C9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5552616" y="-491820"/>
            <a:ext cx="341262" cy="425746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5110648" y="-476059"/>
            <a:ext cx="315616" cy="40094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14E5C802-CA0B-419B-9806-0981AA33D5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6000822" y="-507580"/>
            <a:ext cx="341262" cy="425746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74F6DDAE-519B-4BD3-9E5A-A1FAE269018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6356367" y="-511101"/>
            <a:ext cx="341262" cy="425746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047787" y="-382636"/>
            <a:ext cx="315905" cy="207376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371269" y="-414580"/>
            <a:ext cx="234457" cy="21125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924097" y="-400561"/>
            <a:ext cx="227148" cy="204665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C032AF8F-DE61-4584-B773-C251183078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4631387" y="-476230"/>
            <a:ext cx="341262" cy="425746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3" t="6668" r="15697" b="48139"/>
          <a:stretch/>
        </p:blipFill>
        <p:spPr>
          <a:xfrm rot="16200000">
            <a:off x="4373548" y="2645282"/>
            <a:ext cx="4265894" cy="207373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8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795" b="84744" l="42400" r="92700">
                        <a14:foregroundMark x1="53100" y1="11026" x2="80400" y2="50000"/>
                        <a14:foregroundMark x1="51000" y1="12051" x2="85800" y2="18462"/>
                        <a14:foregroundMark x1="48200" y1="47821" x2="65400" y2="28077"/>
                        <a14:foregroundMark x1="48800" y1="10128" x2="49200" y2="17308"/>
                        <a14:foregroundMark x1="49300" y1="9872" x2="86800" y2="10385"/>
                        <a14:foregroundMark x1="47700" y1="47564" x2="47700" y2="62179"/>
                        <a14:foregroundMark x1="87500" y1="51667" x2="88200" y2="74487"/>
                        <a14:foregroundMark x1="51800" y1="75256" x2="87600" y2="76667"/>
                        <a14:foregroundMark x1="47500" y1="62692" x2="50000" y2="78205"/>
                        <a14:foregroundMark x1="47200" y1="80000" x2="48500" y2="7961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2621" r="7162" b="15619"/>
          <a:stretch/>
        </p:blipFill>
        <p:spPr>
          <a:xfrm>
            <a:off x="364012" y="2807535"/>
            <a:ext cx="2185721" cy="2750933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621" r="7162" b="15619"/>
          <a:stretch/>
        </p:blipFill>
        <p:spPr>
          <a:xfrm>
            <a:off x="2950159" y="2807535"/>
            <a:ext cx="2185721" cy="2750933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26" y="1895452"/>
            <a:ext cx="2487256" cy="912083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99393" y="1895452"/>
            <a:ext cx="2487256" cy="912083"/>
          </a:xfrm>
          <a:prstGeom prst="rect">
            <a:avLst/>
          </a:prstGeom>
        </p:spPr>
      </p:pic>
      <p:sp>
        <p:nvSpPr>
          <p:cNvPr id="10" name="Прямоугольник 9"/>
          <p:cNvSpPr/>
          <p:nvPr/>
        </p:nvSpPr>
        <p:spPr>
          <a:xfrm>
            <a:off x="952885" y="3295752"/>
            <a:ext cx="1074653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7200" b="1" dirty="0">
                <a:ln w="0">
                  <a:solidFill>
                    <a:srgbClr val="2F3242"/>
                  </a:solidFill>
                </a:ln>
                <a:solidFill>
                  <a:srgbClr val="00B05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45</a:t>
            </a:r>
            <a:endParaRPr lang="ru-RU" sz="7200" b="1" dirty="0">
              <a:ln w="0">
                <a:solidFill>
                  <a:srgbClr val="2F3242"/>
                </a:solidFill>
              </a:ln>
              <a:solidFill>
                <a:srgbClr val="00B05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3784959" y="3295752"/>
            <a:ext cx="606577" cy="117724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7200" b="1" dirty="0">
                <a:ln w="0">
                  <a:solidFill>
                    <a:srgbClr val="2F3242"/>
                  </a:solidFill>
                </a:ln>
                <a:solidFill>
                  <a:srgbClr val="FFFF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8</a:t>
            </a:r>
            <a:endParaRPr lang="ru-RU" sz="7200" b="1" dirty="0">
              <a:ln w="0">
                <a:solidFill>
                  <a:srgbClr val="2F3242"/>
                </a:solidFill>
              </a:ln>
              <a:solidFill>
                <a:srgbClr val="FFFF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7581870" y="1549204"/>
            <a:ext cx="1419299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rgbClr val="2F3242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40 + 5</a:t>
            </a:r>
            <a:endParaRPr lang="ru-RU" sz="4050" b="1" dirty="0">
              <a:ln w="0">
                <a:solidFill>
                  <a:srgbClr val="2F3242"/>
                </a:solidFill>
              </a:ln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27" name="Прямоугольник 26"/>
          <p:cNvSpPr/>
          <p:nvPr/>
        </p:nvSpPr>
        <p:spPr>
          <a:xfrm>
            <a:off x="7488446" y="2115038"/>
            <a:ext cx="1582806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rgbClr val="2F3242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20 - 12</a:t>
            </a:r>
            <a:endParaRPr lang="ru-RU" sz="4050" b="1" dirty="0">
              <a:ln w="0">
                <a:solidFill>
                  <a:srgbClr val="2F3242"/>
                </a:solidFill>
              </a:ln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28" name="Прямоугольник 27"/>
          <p:cNvSpPr/>
          <p:nvPr/>
        </p:nvSpPr>
        <p:spPr>
          <a:xfrm>
            <a:off x="7581870" y="2753437"/>
            <a:ext cx="1419299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rgbClr val="2F3242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45 + 0</a:t>
            </a:r>
            <a:endParaRPr lang="ru-RU" sz="4050" b="1" dirty="0">
              <a:ln w="0">
                <a:solidFill>
                  <a:srgbClr val="2F3242"/>
                </a:solidFill>
              </a:ln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29" name="Прямоугольник 28"/>
          <p:cNvSpPr/>
          <p:nvPr/>
        </p:nvSpPr>
        <p:spPr>
          <a:xfrm>
            <a:off x="7619891" y="3390001"/>
            <a:ext cx="131991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rgbClr val="2F3242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45 - 0</a:t>
            </a:r>
            <a:endParaRPr lang="ru-RU" sz="4050" b="1" dirty="0">
              <a:ln w="0">
                <a:solidFill>
                  <a:srgbClr val="2F3242"/>
                </a:solidFill>
              </a:ln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30" name="Прямоугольник 29"/>
          <p:cNvSpPr/>
          <p:nvPr/>
        </p:nvSpPr>
        <p:spPr>
          <a:xfrm>
            <a:off x="7713314" y="4037243"/>
            <a:ext cx="1156407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rgbClr val="2F3242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5 + 3</a:t>
            </a:r>
            <a:endParaRPr lang="ru-RU" sz="4050" b="1" dirty="0">
              <a:ln w="0">
                <a:solidFill>
                  <a:srgbClr val="2F3242"/>
                </a:solidFill>
              </a:ln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31" name="Прямоугольник 30"/>
          <p:cNvSpPr/>
          <p:nvPr/>
        </p:nvSpPr>
        <p:spPr>
          <a:xfrm>
            <a:off x="7619891" y="4684485"/>
            <a:ext cx="131991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rgbClr val="2F3242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10 - 2</a:t>
            </a:r>
            <a:endParaRPr lang="ru-RU" sz="4050" b="1" dirty="0">
              <a:ln w="0">
                <a:solidFill>
                  <a:srgbClr val="2F3242"/>
                </a:solidFill>
              </a:ln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32" name="Прямоугольник 31"/>
          <p:cNvSpPr/>
          <p:nvPr/>
        </p:nvSpPr>
        <p:spPr>
          <a:xfrm>
            <a:off x="7595914" y="5262316"/>
            <a:ext cx="1319913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rgbClr val="2F3242"/>
                  </a:solidFill>
                </a:ln>
                <a:solidFill>
                  <a:prstClr val="black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50 - 5</a:t>
            </a:r>
            <a:endParaRPr lang="ru-RU" sz="4050" b="1" dirty="0">
              <a:ln w="0">
                <a:solidFill>
                  <a:srgbClr val="2F3242"/>
                </a:solidFill>
              </a:ln>
              <a:solidFill>
                <a:prstClr val="black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pic>
        <p:nvPicPr>
          <p:cNvPr id="33" name="Рисунок 32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26" y="11186"/>
            <a:ext cx="1125650" cy="17381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05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1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2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2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35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44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5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46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5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5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FFFF0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68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6" presetClass="emph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77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8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rgbClr val="00B050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9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4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  <p:bldP spid="26" grpId="1"/>
      <p:bldP spid="27" grpId="0"/>
      <p:bldP spid="27" grpId="1"/>
      <p:bldP spid="28" grpId="0"/>
      <p:bldP spid="28" grpId="1"/>
      <p:bldP spid="29" grpId="0"/>
      <p:bldP spid="29" grpId="1"/>
      <p:bldP spid="30" grpId="0"/>
      <p:bldP spid="30" grpId="1"/>
      <p:bldP spid="31" grpId="0"/>
      <p:bldP spid="31" grpId="1"/>
      <p:bldP spid="32" grpId="0"/>
      <p:bldP spid="32" grpId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>
                        <a14:foregroundMark x1="36308" y1="29633" x2="61538" y2="35679"/>
                        <a14:foregroundMark x1="10769" y1="76115" x2="78615" y2="75322"/>
                        <a14:foregroundMark x1="8923" y1="68087" x2="76462" y2="66303"/>
                        <a14:foregroundMark x1="61231" y1="63330" x2="62769" y2="57483"/>
                        <a14:foregroundMark x1="5846" y1="67493" x2="12923" y2="72944"/>
                        <a14:foregroundMark x1="24154" y1="72944" x2="81385" y2="68781"/>
                        <a14:foregroundMark x1="34462" y1="96234" x2="40308" y2="89990"/>
                        <a14:foregroundMark x1="44308" y1="93162" x2="44000" y2="93162"/>
                        <a14:foregroundMark x1="56769" y1="8821" x2="87846" y2="34688"/>
                        <a14:foregroundMark x1="47538" y1="6046" x2="36308" y2="17245"/>
                        <a14:foregroundMark x1="46769" y1="4559" x2="83538" y2="10406"/>
                        <a14:foregroundMark x1="46154" y1="4559" x2="68615" y2="5055"/>
                        <a14:foregroundMark x1="44923" y1="21209" x2="65231" y2="18038"/>
                        <a14:foregroundMark x1="64000" y1="29237" x2="78615" y2="25074"/>
                        <a14:foregroundMark x1="78615" y1="38652" x2="88154" y2="15857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0576" y="1984176"/>
            <a:ext cx="2329019" cy="3615354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6697" y="1228147"/>
            <a:ext cx="6439044" cy="26443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Прочитай рівності</a:t>
            </a:r>
            <a:endParaRPr lang="ru-RU" sz="15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3730977" y="1603303"/>
            <a:ext cx="4664744" cy="942311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8625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2 ∙ 5 = 10 </a:t>
            </a: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3730977" y="2663923"/>
            <a:ext cx="4660322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8625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10 : 2 = 5</a:t>
            </a:r>
          </a:p>
        </p:txBody>
      </p:sp>
      <p:sp>
        <p:nvSpPr>
          <p:cNvPr id="23" name="Скругленный прямоугольник 22"/>
          <p:cNvSpPr/>
          <p:nvPr/>
        </p:nvSpPr>
        <p:spPr>
          <a:xfrm>
            <a:off x="3840009" y="2990556"/>
            <a:ext cx="3220078" cy="1401250"/>
          </a:xfrm>
          <a:prstGeom prst="roundRect">
            <a:avLst/>
          </a:prstGeom>
          <a:noFill/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endParaRPr lang="uk-UA" sz="10350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Calibri" panose="020F0502020204030204"/>
            </a:endParaRPr>
          </a:p>
        </p:txBody>
      </p:sp>
      <p:sp>
        <p:nvSpPr>
          <p:cNvPr id="24" name="Скругленный прямоугольник 23"/>
          <p:cNvSpPr/>
          <p:nvPr/>
        </p:nvSpPr>
        <p:spPr>
          <a:xfrm>
            <a:off x="6146932" y="1797836"/>
            <a:ext cx="3220078" cy="1076038"/>
          </a:xfrm>
          <a:prstGeom prst="roundRect">
            <a:avLst/>
          </a:prstGeom>
          <a:noFill/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endParaRPr lang="uk-UA" sz="8625" b="1" dirty="0">
              <a:ln>
                <a:solidFill>
                  <a:sysClr val="windowText" lastClr="000000"/>
                </a:solidFill>
              </a:ln>
              <a:solidFill>
                <a:srgbClr val="FF0000"/>
              </a:solidFill>
              <a:latin typeface="Calibri" panose="020F0502020204030204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3730977" y="3746251"/>
            <a:ext cx="4664744" cy="942311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8625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2 ∙ 8 = 16 </a:t>
            </a:r>
          </a:p>
        </p:txBody>
      </p:sp>
      <p:sp>
        <p:nvSpPr>
          <p:cNvPr id="15" name="Скругленный прямоугольник 14"/>
          <p:cNvSpPr/>
          <p:nvPr/>
        </p:nvSpPr>
        <p:spPr>
          <a:xfrm>
            <a:off x="3730976" y="4805703"/>
            <a:ext cx="4660322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8625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16 : 2 = 8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01" y="56228"/>
            <a:ext cx="1121761" cy="1737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928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8" grpId="0" animBg="1"/>
      <p:bldP spid="14" grpId="0" animBg="1"/>
      <p:bldP spid="1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ÐÐ°ÑÑÐ¸Ð½ÐºÐ¸ Ð¿Ð¾ Ð·Ð°Ð¿ÑÐ¾ÑÑ Ð¾ÑÑÑÑÐ² Ð· Ð´ÐµÐ»ÑÑÑÐ½Ð°Ð¼Ð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Облако 3"/>
          <p:cNvSpPr/>
          <p:nvPr/>
        </p:nvSpPr>
        <p:spPr>
          <a:xfrm>
            <a:off x="457200" y="5608321"/>
            <a:ext cx="8229600" cy="1055915"/>
          </a:xfrm>
          <a:prstGeom prst="cloud">
            <a:avLst/>
          </a:prstGeom>
          <a:solidFill>
            <a:srgbClr val="5CC6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Острів «Пізнавальний»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576078" y="2926080"/>
            <a:ext cx="1649063" cy="2420984"/>
          </a:xfrm>
          <a:prstGeom prst="rect">
            <a:avLst/>
          </a:prstGeom>
        </p:spPr>
      </p:pic>
      <p:sp>
        <p:nvSpPr>
          <p:cNvPr id="6" name="Овальная выноска 5"/>
          <p:cNvSpPr/>
          <p:nvPr/>
        </p:nvSpPr>
        <p:spPr>
          <a:xfrm>
            <a:off x="5225141" y="1062446"/>
            <a:ext cx="3823065" cy="1619795"/>
          </a:xfrm>
          <a:prstGeom prst="wedgeEllipseCallout">
            <a:avLst>
              <a:gd name="adj1" fmla="val -49857"/>
              <a:gd name="adj2" fmla="val 1051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Завдання заховані у куточку символів України!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5225141" y="5007429"/>
            <a:ext cx="1793968" cy="33963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«Швидкі ноги»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33569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40424" y="1208512"/>
            <a:ext cx="6391912" cy="236567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Поясни, як за малюнками складено рівності </a:t>
            </a:r>
            <a:endParaRPr lang="ru-RU" sz="15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id="{EEF77ECD-AB1B-49FD-8A97-04FBFA01D006}"/>
              </a:ext>
            </a:extLst>
          </p:cNvPr>
          <p:cNvSpPr/>
          <p:nvPr/>
        </p:nvSpPr>
        <p:spPr>
          <a:xfrm>
            <a:off x="0" y="5136418"/>
            <a:ext cx="836312" cy="1008508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350" b="1" dirty="0">
                <a:solidFill>
                  <a:prstClr val="white"/>
                </a:solidFill>
                <a:latin typeface="Calibri" panose="020F0502020204030204"/>
              </a:rPr>
              <a:t>Сторінка</a:t>
            </a:r>
          </a:p>
          <a:p>
            <a:pPr algn="ctr" defTabSz="685800"/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67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id="{2EC61BCA-C9B2-477A-8C4D-BA5E7B583F55}"/>
              </a:ext>
            </a:extLst>
          </p:cNvPr>
          <p:cNvSpPr/>
          <p:nvPr/>
        </p:nvSpPr>
        <p:spPr>
          <a:xfrm>
            <a:off x="0" y="4193278"/>
            <a:ext cx="790575" cy="848004"/>
          </a:xfrm>
          <a:prstGeom prst="rect">
            <a:avLst/>
          </a:prstGeom>
          <a:solidFill>
            <a:srgbClr val="169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050" b="1" dirty="0" smtClean="0">
                <a:solidFill>
                  <a:prstClr val="white"/>
                </a:solidFill>
                <a:latin typeface="Calibri" panose="020F0502020204030204"/>
              </a:rPr>
              <a:t>завдання</a:t>
            </a:r>
            <a:endParaRPr lang="uk-UA" sz="1050" b="1" dirty="0">
              <a:solidFill>
                <a:prstClr val="white"/>
              </a:solidFill>
              <a:latin typeface="Calibri" panose="020F0502020204030204"/>
            </a:endParaRPr>
          </a:p>
          <a:p>
            <a:pPr algn="ctr" defTabSz="685800"/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2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AutoShape 2" descr="Огородження мурашників у лісі | Faceboo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ru-RU" sz="135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3" name="Дата 1"/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grpSp>
        <p:nvGrpSpPr>
          <p:cNvPr id="59" name="Группа 58"/>
          <p:cNvGrpSpPr/>
          <p:nvPr/>
        </p:nvGrpSpPr>
        <p:grpSpPr>
          <a:xfrm>
            <a:off x="354533" y="1603303"/>
            <a:ext cx="4718511" cy="6451838"/>
            <a:chOff x="725521" y="929029"/>
            <a:chExt cx="6291348" cy="8602450"/>
          </a:xfrm>
        </p:grpSpPr>
        <p:pic>
          <p:nvPicPr>
            <p:cNvPr id="37" name="Рисунок 36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815" b="87778" l="8700" r="90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4" b="13423"/>
            <a:stretch/>
          </p:blipFill>
          <p:spPr>
            <a:xfrm flipH="1">
              <a:off x="3488299" y="929029"/>
              <a:ext cx="1943625" cy="1918349"/>
            </a:xfrm>
            <a:prstGeom prst="rect">
              <a:avLst/>
            </a:prstGeom>
          </p:spPr>
        </p:pic>
        <p:grpSp>
          <p:nvGrpSpPr>
            <p:cNvPr id="17" name="Группа 16"/>
            <p:cNvGrpSpPr/>
            <p:nvPr/>
          </p:nvGrpSpPr>
          <p:grpSpPr>
            <a:xfrm>
              <a:off x="749211" y="1245436"/>
              <a:ext cx="5406515" cy="8286043"/>
              <a:chOff x="2102" y="819609"/>
              <a:chExt cx="5406515" cy="8286043"/>
            </a:xfrm>
          </p:grpSpPr>
          <p:sp>
            <p:nvSpPr>
              <p:cNvPr id="20" name="Дуга 19"/>
              <p:cNvSpPr/>
              <p:nvPr/>
            </p:nvSpPr>
            <p:spPr>
              <a:xfrm rot="20311914">
                <a:off x="1008711" y="2829770"/>
                <a:ext cx="2913888" cy="5214541"/>
              </a:xfrm>
              <a:prstGeom prst="arc">
                <a:avLst>
                  <a:gd name="adj1" fmla="val 15802226"/>
                  <a:gd name="adj2" fmla="val 18780427"/>
                </a:avLst>
              </a:prstGeom>
              <a:ln w="28575">
                <a:solidFill>
                  <a:srgbClr val="2F3242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1" name="Дуга 20"/>
              <p:cNvSpPr/>
              <p:nvPr/>
            </p:nvSpPr>
            <p:spPr>
              <a:xfrm rot="20311914">
                <a:off x="1008710" y="3891110"/>
                <a:ext cx="2913888" cy="5214541"/>
              </a:xfrm>
              <a:prstGeom prst="arc">
                <a:avLst>
                  <a:gd name="adj1" fmla="val 15802226"/>
                  <a:gd name="adj2" fmla="val 18978025"/>
                </a:avLst>
              </a:prstGeom>
              <a:ln w="28575">
                <a:solidFill>
                  <a:srgbClr val="2F3242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2" name="Дуга 21"/>
              <p:cNvSpPr/>
              <p:nvPr/>
            </p:nvSpPr>
            <p:spPr>
              <a:xfrm rot="1288086" flipH="1">
                <a:off x="2342328" y="2829768"/>
                <a:ext cx="2913888" cy="5214541"/>
              </a:xfrm>
              <a:prstGeom prst="arc">
                <a:avLst>
                  <a:gd name="adj1" fmla="val 15802226"/>
                  <a:gd name="adj2" fmla="val 18780427"/>
                </a:avLst>
              </a:prstGeom>
              <a:ln w="28575">
                <a:solidFill>
                  <a:srgbClr val="2F3242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23" name="Дуга 22"/>
              <p:cNvSpPr/>
              <p:nvPr/>
            </p:nvSpPr>
            <p:spPr>
              <a:xfrm rot="1288086" flipH="1">
                <a:off x="2494729" y="3891111"/>
                <a:ext cx="2913888" cy="5214541"/>
              </a:xfrm>
              <a:prstGeom prst="arc">
                <a:avLst>
                  <a:gd name="adj1" fmla="val 15802226"/>
                  <a:gd name="adj2" fmla="val 18978025"/>
                </a:avLst>
              </a:prstGeom>
              <a:ln w="28575">
                <a:solidFill>
                  <a:srgbClr val="2F3242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11" name="Дуга 10"/>
              <p:cNvSpPr/>
              <p:nvPr/>
            </p:nvSpPr>
            <p:spPr>
              <a:xfrm>
                <a:off x="307975" y="2051765"/>
                <a:ext cx="2913888" cy="5214541"/>
              </a:xfrm>
              <a:prstGeom prst="arc">
                <a:avLst>
                  <a:gd name="adj1" fmla="val 17297121"/>
                  <a:gd name="adj2" fmla="val 787554"/>
                </a:avLst>
              </a:prstGeom>
              <a:ln w="28575">
                <a:solidFill>
                  <a:srgbClr val="2F3242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45" name="Дуга 44"/>
              <p:cNvSpPr/>
              <p:nvPr/>
            </p:nvSpPr>
            <p:spPr>
              <a:xfrm rot="19043402">
                <a:off x="2102" y="819609"/>
                <a:ext cx="2913888" cy="5214541"/>
              </a:xfrm>
              <a:prstGeom prst="arc">
                <a:avLst>
                  <a:gd name="adj1" fmla="val 18201883"/>
                  <a:gd name="adj2" fmla="val 37713"/>
                </a:avLst>
              </a:prstGeom>
              <a:ln w="28575">
                <a:solidFill>
                  <a:srgbClr val="2F3242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  <p:sp>
            <p:nvSpPr>
              <p:cNvPr id="46" name="Дуга 45"/>
              <p:cNvSpPr/>
              <p:nvPr/>
            </p:nvSpPr>
            <p:spPr>
              <a:xfrm rot="2556598" flipH="1">
                <a:off x="794186" y="1142877"/>
                <a:ext cx="2913888" cy="5214541"/>
              </a:xfrm>
              <a:prstGeom prst="arc">
                <a:avLst>
                  <a:gd name="adj1" fmla="val 17058764"/>
                  <a:gd name="adj2" fmla="val 19122348"/>
                </a:avLst>
              </a:prstGeom>
              <a:ln w="28575">
                <a:solidFill>
                  <a:srgbClr val="2F3242"/>
                </a:solidFill>
              </a:ln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  <p:txBody>
              <a:bodyPr rtlCol="0" anchor="ctr"/>
              <a:lstStyle/>
              <a:p>
                <a:pPr algn="ctr" defTabSz="685800"/>
                <a:endParaRPr lang="ru-RU" sz="1350">
                  <a:solidFill>
                    <a:prstClr val="black"/>
                  </a:solidFill>
                  <a:latin typeface="Calibri" panose="020F0502020204030204"/>
                </a:endParaRPr>
              </a:p>
            </p:txBody>
          </p:sp>
        </p:grpSp>
        <p:pic>
          <p:nvPicPr>
            <p:cNvPr id="58" name="Рисунок 5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815" b="87778" l="8700" r="90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4" b="13423"/>
            <a:stretch/>
          </p:blipFill>
          <p:spPr>
            <a:xfrm>
              <a:off x="970931" y="956716"/>
              <a:ext cx="1943625" cy="1918349"/>
            </a:xfrm>
            <a:prstGeom prst="rect">
              <a:avLst/>
            </a:prstGeom>
          </p:spPr>
        </p:pic>
        <p:pic>
          <p:nvPicPr>
            <p:cNvPr id="10" name="Рисунок 9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815" b="87778" l="8700" r="90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4" b="13423"/>
            <a:stretch/>
          </p:blipFill>
          <p:spPr>
            <a:xfrm>
              <a:off x="725521" y="2493082"/>
              <a:ext cx="1943625" cy="1918349"/>
            </a:xfrm>
            <a:prstGeom prst="rect">
              <a:avLst/>
            </a:prstGeom>
          </p:spPr>
        </p:pic>
        <p:pic>
          <p:nvPicPr>
            <p:cNvPr id="35" name="Рисунок 34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815" b="87778" l="8700" r="90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4" b="13423"/>
            <a:stretch/>
          </p:blipFill>
          <p:spPr>
            <a:xfrm>
              <a:off x="2025347" y="3613891"/>
              <a:ext cx="1943625" cy="1918349"/>
            </a:xfrm>
            <a:prstGeom prst="rect">
              <a:avLst/>
            </a:prstGeom>
          </p:spPr>
        </p:pic>
        <p:pic>
          <p:nvPicPr>
            <p:cNvPr id="38" name="Рисунок 37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815" b="87778" l="8700" r="90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4" b="13423"/>
            <a:stretch/>
          </p:blipFill>
          <p:spPr>
            <a:xfrm rot="207855" flipH="1">
              <a:off x="3988072" y="3628253"/>
              <a:ext cx="1943625" cy="1918349"/>
            </a:xfrm>
            <a:prstGeom prst="rect">
              <a:avLst/>
            </a:prstGeom>
          </p:spPr>
        </p:pic>
        <p:pic>
          <p:nvPicPr>
            <p:cNvPr id="36" name="Рисунок 35"/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ackgroundRemoval t="4815" b="87778" l="8700" r="905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264" b="13423"/>
            <a:stretch/>
          </p:blipFill>
          <p:spPr>
            <a:xfrm flipH="1">
              <a:off x="5073244" y="2474117"/>
              <a:ext cx="1943625" cy="1918349"/>
            </a:xfrm>
            <a:prstGeom prst="rect">
              <a:avLst/>
            </a:prstGeom>
          </p:spPr>
        </p:pic>
      </p:grpSp>
      <p:pic>
        <p:nvPicPr>
          <p:cNvPr id="60" name="Рисунок 59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4860957" y="1660675"/>
            <a:ext cx="1457719" cy="532544"/>
          </a:xfrm>
          <a:prstGeom prst="rect">
            <a:avLst/>
          </a:prstGeom>
        </p:spPr>
      </p:pic>
      <p:pic>
        <p:nvPicPr>
          <p:cNvPr id="61" name="Рисунок 60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5869327" y="1660675"/>
            <a:ext cx="1457719" cy="532544"/>
          </a:xfrm>
          <a:prstGeom prst="rect">
            <a:avLst/>
          </a:prstGeom>
        </p:spPr>
      </p:pic>
      <p:pic>
        <p:nvPicPr>
          <p:cNvPr id="62" name="Рисунок 6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6869484" y="1660674"/>
            <a:ext cx="1457719" cy="532544"/>
          </a:xfrm>
          <a:prstGeom prst="rect">
            <a:avLst/>
          </a:prstGeom>
        </p:spPr>
      </p:pic>
      <p:pic>
        <p:nvPicPr>
          <p:cNvPr id="64" name="Рисунок 6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4874474" y="2210766"/>
            <a:ext cx="1457719" cy="532544"/>
          </a:xfrm>
          <a:prstGeom prst="rect">
            <a:avLst/>
          </a:prstGeom>
        </p:spPr>
      </p:pic>
      <p:pic>
        <p:nvPicPr>
          <p:cNvPr id="65" name="Рисунок 64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5882844" y="2210766"/>
            <a:ext cx="1457719" cy="532544"/>
          </a:xfrm>
          <a:prstGeom prst="rect">
            <a:avLst/>
          </a:prstGeom>
        </p:spPr>
      </p:pic>
      <p:pic>
        <p:nvPicPr>
          <p:cNvPr id="66" name="Рисунок 65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6883001" y="2210765"/>
            <a:ext cx="1457719" cy="532544"/>
          </a:xfrm>
          <a:prstGeom prst="rect">
            <a:avLst/>
          </a:prstGeom>
        </p:spPr>
      </p:pic>
      <p:pic>
        <p:nvPicPr>
          <p:cNvPr id="67" name="Рисунок 66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5914554" y="3146840"/>
            <a:ext cx="1457719" cy="532544"/>
          </a:xfrm>
          <a:prstGeom prst="rect">
            <a:avLst/>
          </a:prstGeom>
        </p:spPr>
      </p:pic>
      <p:pic>
        <p:nvPicPr>
          <p:cNvPr id="68" name="Рисунок 67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6955473" y="3146840"/>
            <a:ext cx="1457719" cy="532544"/>
          </a:xfrm>
          <a:prstGeom prst="rect">
            <a:avLst/>
          </a:prstGeom>
        </p:spPr>
      </p:pic>
      <p:pic>
        <p:nvPicPr>
          <p:cNvPr id="69" name="Рисунок 68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5916366" y="3751661"/>
            <a:ext cx="1457719" cy="532544"/>
          </a:xfrm>
          <a:prstGeom prst="rect">
            <a:avLst/>
          </a:prstGeom>
        </p:spPr>
      </p:pic>
      <p:pic>
        <p:nvPicPr>
          <p:cNvPr id="70" name="Рисунок 69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6949467" y="3777872"/>
            <a:ext cx="1457719" cy="532544"/>
          </a:xfrm>
          <a:prstGeom prst="rect">
            <a:avLst/>
          </a:prstGeom>
        </p:spPr>
      </p:pic>
      <p:pic>
        <p:nvPicPr>
          <p:cNvPr id="71" name="Рисунок 70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5916367" y="4413995"/>
            <a:ext cx="1457719" cy="532544"/>
          </a:xfrm>
          <a:prstGeom prst="rect">
            <a:avLst/>
          </a:prstGeom>
        </p:spPr>
      </p:pic>
      <p:pic>
        <p:nvPicPr>
          <p:cNvPr id="72" name="Рисунок 7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4815" b="87778" l="8700" r="90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5264" t="54532" b="13423"/>
          <a:stretch/>
        </p:blipFill>
        <p:spPr>
          <a:xfrm rot="207855" flipH="1">
            <a:off x="6946602" y="4413996"/>
            <a:ext cx="1457719" cy="532544"/>
          </a:xfrm>
          <a:prstGeom prst="rect">
            <a:avLst/>
          </a:prstGeom>
        </p:spPr>
      </p:pic>
      <p:sp>
        <p:nvSpPr>
          <p:cNvPr id="79" name="Прямоугольник 78"/>
          <p:cNvSpPr/>
          <p:nvPr/>
        </p:nvSpPr>
        <p:spPr>
          <a:xfrm>
            <a:off x="1561238" y="5130361"/>
            <a:ext cx="2055692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ysClr val="windowText" lastClr="000000"/>
                  </a:solidFill>
                </a:ln>
                <a:solidFill>
                  <a:srgbClr val="FFC000">
                    <a:lumMod val="60000"/>
                    <a:lumOff val="40000"/>
                  </a:srgbClr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2 ∙ 6 = 12</a:t>
            </a:r>
            <a:endParaRPr lang="ru-RU" sz="4050" b="1" dirty="0">
              <a:ln w="0">
                <a:solidFill>
                  <a:sysClr val="windowText" lastClr="000000"/>
                </a:solidFill>
              </a:ln>
              <a:solidFill>
                <a:srgbClr val="FFC000">
                  <a:lumMod val="60000"/>
                  <a:lumOff val="40000"/>
                </a:srgbClr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80" name="Прямоугольник 79"/>
          <p:cNvSpPr/>
          <p:nvPr/>
        </p:nvSpPr>
        <p:spPr>
          <a:xfrm>
            <a:off x="4121621" y="5130361"/>
            <a:ext cx="2058898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12 : 2 = 6</a:t>
            </a:r>
            <a:endParaRPr lang="ru-RU" sz="4050" b="1" dirty="0">
              <a:ln w="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81" name="Прямоугольник 80"/>
          <p:cNvSpPr/>
          <p:nvPr/>
        </p:nvSpPr>
        <p:spPr>
          <a:xfrm>
            <a:off x="6568894" y="5136418"/>
            <a:ext cx="2058898" cy="69249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4050" b="1" dirty="0">
                <a:ln w="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12 : 6 = 2</a:t>
            </a:r>
            <a:endParaRPr lang="ru-RU" sz="4050" b="1" dirty="0">
              <a:ln w="0">
                <a:solidFill>
                  <a:sysClr val="windowText" lastClr="000000"/>
                </a:solidFill>
              </a:ln>
              <a:solidFill>
                <a:srgbClr val="FF0000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pic>
        <p:nvPicPr>
          <p:cNvPr id="39" name="Рисунок 3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897" y="107929"/>
            <a:ext cx="1043618" cy="153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13397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80" grpId="0"/>
      <p:bldP spid="8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2540424" y="1208511"/>
            <a:ext cx="6391912" cy="254529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Запам'ятай </a:t>
            </a:r>
            <a:endParaRPr lang="ru-RU" sz="15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Скругленный прямоугольник 15"/>
          <p:cNvSpPr/>
          <p:nvPr/>
        </p:nvSpPr>
        <p:spPr>
          <a:xfrm>
            <a:off x="1718901" y="1904828"/>
            <a:ext cx="7213434" cy="3645871"/>
          </a:xfrm>
          <a:prstGeom prst="roundRect">
            <a:avLst/>
          </a:prstGeom>
          <a:solidFill>
            <a:srgbClr val="FF0000"/>
          </a:solidFill>
          <a:ln w="38100">
            <a:solidFill>
              <a:srgbClr val="0D0D0D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4950" b="1" i="1" dirty="0">
                <a:solidFill>
                  <a:prstClr val="white"/>
                </a:solidFill>
                <a:latin typeface="Calibri" panose="020F0502020204030204"/>
              </a:rPr>
              <a:t>Якщо добуток поділити на один із множників, то дістанемо інший множник</a:t>
            </a:r>
            <a:endParaRPr lang="uk-UA" sz="6000" b="1" dirty="0">
              <a:ln>
                <a:solidFill>
                  <a:srgbClr val="2F3242"/>
                </a:solidFill>
              </a:ln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03698" y="1698439"/>
            <a:ext cx="1696552" cy="2519631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897" y="107929"/>
            <a:ext cx="1043618" cy="153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33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1"/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6697" y="1228147"/>
            <a:ext cx="6549050" cy="295309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Обчисли вирази на множення та склади рівності на ділення за зразком</a:t>
            </a:r>
          </a:p>
        </p:txBody>
      </p:sp>
      <p:sp>
        <p:nvSpPr>
          <p:cNvPr id="27" name="Прямоугольник 4">
            <a:extLst>
              <a:ext uri="{FF2B5EF4-FFF2-40B4-BE49-F238E27FC236}">
                <a16:creationId xmlns:a16="http://schemas.microsoft.com/office/drawing/2014/main" id="{EEF77ECD-AB1B-49FD-8A97-04FBFA01D006}"/>
              </a:ext>
            </a:extLst>
          </p:cNvPr>
          <p:cNvSpPr/>
          <p:nvPr/>
        </p:nvSpPr>
        <p:spPr>
          <a:xfrm>
            <a:off x="-1" y="5136417"/>
            <a:ext cx="896783" cy="991113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350" b="1" dirty="0">
                <a:solidFill>
                  <a:prstClr val="white"/>
                </a:solidFill>
                <a:latin typeface="Calibri" panose="020F0502020204030204"/>
              </a:rPr>
              <a:t>Сторінка</a:t>
            </a:r>
          </a:p>
          <a:p>
            <a:pPr algn="ctr" defTabSz="685800"/>
            <a:r>
              <a:rPr lang="en-US" sz="3000" b="1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7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Прямоугольник 4">
            <a:extLst>
              <a:ext uri="{FF2B5EF4-FFF2-40B4-BE49-F238E27FC236}">
                <a16:creationId xmlns:a16="http://schemas.microsoft.com/office/drawing/2014/main" id="{2EC61BCA-C9B2-477A-8C4D-BA5E7B583F55}"/>
              </a:ext>
            </a:extLst>
          </p:cNvPr>
          <p:cNvSpPr/>
          <p:nvPr/>
        </p:nvSpPr>
        <p:spPr>
          <a:xfrm>
            <a:off x="0" y="4193278"/>
            <a:ext cx="790575" cy="848004"/>
          </a:xfrm>
          <a:prstGeom prst="rect">
            <a:avLst/>
          </a:prstGeom>
          <a:solidFill>
            <a:srgbClr val="169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050" b="1" dirty="0">
                <a:solidFill>
                  <a:prstClr val="white"/>
                </a:solidFill>
                <a:latin typeface="Calibri" panose="020F0502020204030204"/>
              </a:rPr>
              <a:t>завдання</a:t>
            </a:r>
          </a:p>
          <a:p>
            <a:pPr algn="ctr" defTabSz="685800"/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3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2559833" y="-511101"/>
            <a:ext cx="341262" cy="425746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F53CA702-EB0F-4C53-BD43-38D01341E94D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3011868" y="-504127"/>
            <a:ext cx="341262" cy="425746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3434823" y="-507580"/>
            <a:ext cx="341262" cy="425746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821415" y="-511101"/>
            <a:ext cx="341262" cy="425746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3192FEA7-0B23-4FFB-8A71-047DC8F93504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4245018" y="-497474"/>
            <a:ext cx="341262" cy="425746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7789B4E2-D455-4B48-982A-12838205C96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5552616" y="-491820"/>
            <a:ext cx="341262" cy="425746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5110648" y="-476059"/>
            <a:ext cx="315616" cy="40094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14E5C802-CA0B-419B-9806-0981AA33D57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6000822" y="-507580"/>
            <a:ext cx="341262" cy="425746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74F6DDAE-519B-4BD3-9E5A-A1FAE269018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6356367" y="-511101"/>
            <a:ext cx="341262" cy="425746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047787" y="-382636"/>
            <a:ext cx="315905" cy="207376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371269" y="-414580"/>
            <a:ext cx="234457" cy="21125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924097" y="-400561"/>
            <a:ext cx="227148" cy="204665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C032AF8F-DE61-4584-B773-C251183078DA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4631387" y="-476230"/>
            <a:ext cx="341262" cy="425746"/>
          </a:xfrm>
          <a:prstGeom prst="rect">
            <a:avLst/>
          </a:prstGeom>
        </p:spPr>
      </p:pic>
      <p:sp>
        <p:nvSpPr>
          <p:cNvPr id="26" name="Скругленный прямоугольник 25"/>
          <p:cNvSpPr/>
          <p:nvPr/>
        </p:nvSpPr>
        <p:spPr>
          <a:xfrm>
            <a:off x="896784" y="2655587"/>
            <a:ext cx="4008621" cy="942311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2 ∙ 6 = 12 </a:t>
            </a:r>
          </a:p>
        </p:txBody>
      </p:sp>
      <p:sp>
        <p:nvSpPr>
          <p:cNvPr id="29" name="Скругленный прямоугольник 28"/>
          <p:cNvSpPr/>
          <p:nvPr/>
        </p:nvSpPr>
        <p:spPr>
          <a:xfrm>
            <a:off x="896784" y="3693034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12 : 2 = 6</a:t>
            </a:r>
          </a:p>
        </p:txBody>
      </p:sp>
      <p:sp>
        <p:nvSpPr>
          <p:cNvPr id="30" name="Скругленный прямоугольник 29"/>
          <p:cNvSpPr/>
          <p:nvPr/>
        </p:nvSpPr>
        <p:spPr>
          <a:xfrm>
            <a:off x="896783" y="4730482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12 : 6 = 2</a:t>
            </a:r>
          </a:p>
        </p:txBody>
      </p:sp>
      <p:sp>
        <p:nvSpPr>
          <p:cNvPr id="31" name="Скругленный прямоугольник 30"/>
          <p:cNvSpPr/>
          <p:nvPr/>
        </p:nvSpPr>
        <p:spPr>
          <a:xfrm>
            <a:off x="1718901" y="1813466"/>
            <a:ext cx="2443776" cy="682556"/>
          </a:xfrm>
          <a:prstGeom prst="roundRect">
            <a:avLst/>
          </a:prstGeom>
          <a:solidFill>
            <a:srgbClr val="FF0000"/>
          </a:solidFill>
          <a:ln w="38100">
            <a:solidFill>
              <a:srgbClr val="0D0D0D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4950" b="1" i="1" dirty="0">
                <a:solidFill>
                  <a:prstClr val="white"/>
                </a:solidFill>
                <a:latin typeface="Calibri" panose="020F0502020204030204"/>
              </a:rPr>
              <a:t>Зразок</a:t>
            </a:r>
            <a:endParaRPr lang="uk-UA" sz="6000" b="1" dirty="0">
              <a:ln>
                <a:solidFill>
                  <a:srgbClr val="2F3242"/>
                </a:solidFill>
              </a:ln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2" name="Скругленный прямоугольник 31"/>
          <p:cNvSpPr/>
          <p:nvPr/>
        </p:nvSpPr>
        <p:spPr>
          <a:xfrm>
            <a:off x="4989881" y="2655587"/>
            <a:ext cx="4008621" cy="942311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2 ∙ 8 = 16 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4989880" y="3693034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16 : 2 = 8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4989879" y="4730482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16 : 8 = 2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7712242" y="2765795"/>
            <a:ext cx="1174174" cy="72189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5204135" y="3803242"/>
            <a:ext cx="1174174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6923338" y="4840689"/>
            <a:ext cx="682388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09"/>
          <a:stretch/>
        </p:blipFill>
        <p:spPr>
          <a:xfrm>
            <a:off x="7371269" y="1519344"/>
            <a:ext cx="1580485" cy="1104454"/>
          </a:xfrm>
          <a:prstGeom prst="rect">
            <a:avLst/>
          </a:prstGeom>
        </p:spPr>
      </p:pic>
      <p:pic>
        <p:nvPicPr>
          <p:cNvPr id="38" name="Рисунок 37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897" y="107929"/>
            <a:ext cx="1043618" cy="153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16825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09"/>
          <a:stretch/>
        </p:blipFill>
        <p:spPr>
          <a:xfrm>
            <a:off x="6054546" y="1493320"/>
            <a:ext cx="1580485" cy="1104454"/>
          </a:xfrm>
          <a:prstGeom prst="rect">
            <a:avLst/>
          </a:prstGeom>
        </p:spPr>
      </p:pic>
      <p:pic>
        <p:nvPicPr>
          <p:cNvPr id="57" name="Рисунок 5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409"/>
          <a:stretch/>
        </p:blipFill>
        <p:spPr>
          <a:xfrm flipH="1">
            <a:off x="2442801" y="1491214"/>
            <a:ext cx="1556668" cy="1087811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516697" y="1228147"/>
            <a:ext cx="6549050" cy="295309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Обчисли вирази на множення та склади рівності на ділення за зразком</a:t>
            </a:r>
          </a:p>
        </p:txBody>
      </p:sp>
      <p:sp>
        <p:nvSpPr>
          <p:cNvPr id="27" name="Прямоугольник 4">
            <a:extLst>
              <a:ext uri="{FF2B5EF4-FFF2-40B4-BE49-F238E27FC236}">
                <a16:creationId xmlns:a16="http://schemas.microsoft.com/office/drawing/2014/main" id="{EEF77ECD-AB1B-49FD-8A97-04FBFA01D006}"/>
              </a:ext>
            </a:extLst>
          </p:cNvPr>
          <p:cNvSpPr/>
          <p:nvPr/>
        </p:nvSpPr>
        <p:spPr>
          <a:xfrm>
            <a:off x="0" y="5136417"/>
            <a:ext cx="864162" cy="1043665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350" b="1" dirty="0">
                <a:solidFill>
                  <a:prstClr val="white"/>
                </a:solidFill>
                <a:latin typeface="Calibri" panose="020F0502020204030204"/>
              </a:rPr>
              <a:t>Сторінка</a:t>
            </a:r>
          </a:p>
          <a:p>
            <a:pPr algn="ctr" defTabSz="685800"/>
            <a:r>
              <a:rPr lang="en-US" sz="3000" b="1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7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Прямоугольник 4">
            <a:extLst>
              <a:ext uri="{FF2B5EF4-FFF2-40B4-BE49-F238E27FC236}">
                <a16:creationId xmlns:a16="http://schemas.microsoft.com/office/drawing/2014/main" id="{2EC61BCA-C9B2-477A-8C4D-BA5E7B583F55}"/>
              </a:ext>
            </a:extLst>
          </p:cNvPr>
          <p:cNvSpPr/>
          <p:nvPr/>
        </p:nvSpPr>
        <p:spPr>
          <a:xfrm>
            <a:off x="0" y="4193278"/>
            <a:ext cx="790575" cy="848004"/>
          </a:xfrm>
          <a:prstGeom prst="rect">
            <a:avLst/>
          </a:prstGeom>
          <a:solidFill>
            <a:srgbClr val="169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050" b="1" dirty="0">
                <a:solidFill>
                  <a:prstClr val="white"/>
                </a:solidFill>
                <a:latin typeface="Calibri" panose="020F0502020204030204"/>
              </a:rPr>
              <a:t>завдання</a:t>
            </a:r>
          </a:p>
          <a:p>
            <a:pPr algn="ctr" defTabSz="685800"/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3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2559833" y="-511101"/>
            <a:ext cx="341262" cy="425746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F53CA702-EB0F-4C53-BD43-38D01341E9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3011868" y="-504127"/>
            <a:ext cx="341262" cy="425746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3434823" y="-507580"/>
            <a:ext cx="341262" cy="425746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821415" y="-511101"/>
            <a:ext cx="341262" cy="425746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3192FEA7-0B23-4FFB-8A71-047DC8F9350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4245018" y="-497474"/>
            <a:ext cx="341262" cy="425746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7789B4E2-D455-4B48-982A-12838205C9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5552616" y="-491820"/>
            <a:ext cx="341262" cy="425746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5110648" y="-476059"/>
            <a:ext cx="315616" cy="40094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14E5C802-CA0B-419B-9806-0981AA33D5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6000822" y="-507580"/>
            <a:ext cx="341262" cy="425746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74F6DDAE-519B-4BD3-9E5A-A1FAE26901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6356367" y="-511101"/>
            <a:ext cx="341262" cy="425746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047787" y="-382636"/>
            <a:ext cx="315905" cy="207376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371269" y="-414580"/>
            <a:ext cx="234457" cy="21125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924097" y="-400561"/>
            <a:ext cx="227148" cy="204665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C032AF8F-DE61-4584-B773-C251183078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4631387" y="-476230"/>
            <a:ext cx="341262" cy="425746"/>
          </a:xfrm>
          <a:prstGeom prst="rect">
            <a:avLst/>
          </a:prstGeom>
        </p:spPr>
      </p:pic>
      <p:sp>
        <p:nvSpPr>
          <p:cNvPr id="32" name="Скругленный прямоугольник 31"/>
          <p:cNvSpPr/>
          <p:nvPr/>
        </p:nvSpPr>
        <p:spPr>
          <a:xfrm>
            <a:off x="864164" y="2623798"/>
            <a:ext cx="4008621" cy="942311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2 ∙ 7 = 14 </a:t>
            </a:r>
          </a:p>
        </p:txBody>
      </p:sp>
      <p:sp>
        <p:nvSpPr>
          <p:cNvPr id="33" name="Скругленный прямоугольник 32"/>
          <p:cNvSpPr/>
          <p:nvPr/>
        </p:nvSpPr>
        <p:spPr>
          <a:xfrm>
            <a:off x="864163" y="3661246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14 : 2 = 7</a:t>
            </a:r>
          </a:p>
        </p:txBody>
      </p:sp>
      <p:sp>
        <p:nvSpPr>
          <p:cNvPr id="34" name="Скругленный прямоугольник 33"/>
          <p:cNvSpPr/>
          <p:nvPr/>
        </p:nvSpPr>
        <p:spPr>
          <a:xfrm>
            <a:off x="864162" y="4698693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14 : 7 = 2</a:t>
            </a:r>
          </a:p>
        </p:txBody>
      </p:sp>
      <p:sp>
        <p:nvSpPr>
          <p:cNvPr id="35" name="Скругленный прямоугольник 34"/>
          <p:cNvSpPr/>
          <p:nvPr/>
        </p:nvSpPr>
        <p:spPr>
          <a:xfrm>
            <a:off x="3491791" y="2734006"/>
            <a:ext cx="1174174" cy="72189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6" name="Скругленный прямоугольник 35"/>
          <p:cNvSpPr/>
          <p:nvPr/>
        </p:nvSpPr>
        <p:spPr>
          <a:xfrm>
            <a:off x="2743200" y="3803694"/>
            <a:ext cx="653569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7" name="Скругленный прямоугольник 36"/>
          <p:cNvSpPr/>
          <p:nvPr/>
        </p:nvSpPr>
        <p:spPr>
          <a:xfrm>
            <a:off x="1299802" y="4864722"/>
            <a:ext cx="982232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38" name="Скругленный прямоугольник 37"/>
          <p:cNvSpPr/>
          <p:nvPr/>
        </p:nvSpPr>
        <p:spPr>
          <a:xfrm>
            <a:off x="4957261" y="2623798"/>
            <a:ext cx="4008621" cy="942311"/>
          </a:xfrm>
          <a:prstGeom prst="roundRect">
            <a:avLst/>
          </a:prstGeom>
          <a:solidFill>
            <a:srgbClr val="FFC000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2 ∙ 9 = 18 </a:t>
            </a:r>
          </a:p>
        </p:txBody>
      </p:sp>
      <p:sp>
        <p:nvSpPr>
          <p:cNvPr id="39" name="Скругленный прямоугольник 38"/>
          <p:cNvSpPr/>
          <p:nvPr/>
        </p:nvSpPr>
        <p:spPr>
          <a:xfrm>
            <a:off x="4957260" y="3661246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18 : 2 = 9</a:t>
            </a:r>
          </a:p>
        </p:txBody>
      </p:sp>
      <p:sp>
        <p:nvSpPr>
          <p:cNvPr id="40" name="Скругленный прямоугольник 39"/>
          <p:cNvSpPr/>
          <p:nvPr/>
        </p:nvSpPr>
        <p:spPr>
          <a:xfrm>
            <a:off x="4957260" y="4698693"/>
            <a:ext cx="4004821" cy="942311"/>
          </a:xfrm>
          <a:prstGeom prst="roundRect">
            <a:avLst/>
          </a:prstGeom>
          <a:solidFill>
            <a:srgbClr val="1694E9"/>
          </a:solidFill>
          <a:ln w="38100">
            <a:solidFill>
              <a:srgbClr val="2F3242"/>
            </a:solidFill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18 : 9 = 2</a:t>
            </a:r>
          </a:p>
        </p:txBody>
      </p:sp>
      <p:sp>
        <p:nvSpPr>
          <p:cNvPr id="41" name="Скругленный прямоугольник 40"/>
          <p:cNvSpPr/>
          <p:nvPr/>
        </p:nvSpPr>
        <p:spPr>
          <a:xfrm>
            <a:off x="7605726" y="2734006"/>
            <a:ext cx="1174174" cy="72189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42" name="Скругленный прямоугольник 41"/>
          <p:cNvSpPr/>
          <p:nvPr/>
        </p:nvSpPr>
        <p:spPr>
          <a:xfrm>
            <a:off x="5268456" y="3771453"/>
            <a:ext cx="1174174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6" name="Скругленный прямоугольник 55"/>
          <p:cNvSpPr/>
          <p:nvPr/>
        </p:nvSpPr>
        <p:spPr>
          <a:xfrm>
            <a:off x="6924097" y="3798326"/>
            <a:ext cx="682388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8" name="Скругленный прямоугольник 57"/>
          <p:cNvSpPr/>
          <p:nvPr/>
        </p:nvSpPr>
        <p:spPr>
          <a:xfrm>
            <a:off x="2745132" y="4853868"/>
            <a:ext cx="653569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sp>
        <p:nvSpPr>
          <p:cNvPr id="59" name="Скругленный прямоугольник 58"/>
          <p:cNvSpPr/>
          <p:nvPr/>
        </p:nvSpPr>
        <p:spPr>
          <a:xfrm>
            <a:off x="5268455" y="4808900"/>
            <a:ext cx="1174174" cy="721895"/>
          </a:xfrm>
          <a:prstGeom prst="roundRect">
            <a:avLst/>
          </a:prstGeom>
          <a:solidFill>
            <a:srgbClr val="00B0F0"/>
          </a:solidFill>
          <a:ln w="38100">
            <a:noFill/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ru-RU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r>
              <a:rPr lang="uk-UA" sz="7200" b="1" dirty="0">
                <a:ln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latin typeface="Calibri" panose="020F0502020204030204"/>
              </a:rPr>
              <a:t> </a:t>
            </a:r>
          </a:p>
        </p:txBody>
      </p:sp>
      <p:pic>
        <p:nvPicPr>
          <p:cNvPr id="60" name="Рисунок 59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9897" y="107929"/>
            <a:ext cx="1043618" cy="15321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635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 animBg="1"/>
      <p:bldP spid="33" grpId="0" animBg="1"/>
      <p:bldP spid="34" grpId="0" animBg="1"/>
      <p:bldP spid="35" grpId="0" animBg="1"/>
      <p:bldP spid="35" grpId="1" animBg="1"/>
      <p:bldP spid="36" grpId="0" animBg="1"/>
      <p:bldP spid="36" grpId="1" animBg="1"/>
      <p:bldP spid="37" grpId="0" animBg="1"/>
      <p:bldP spid="37" grpId="1" animBg="1"/>
      <p:bldP spid="38" grpId="0" animBg="1"/>
      <p:bldP spid="39" grpId="0" animBg="1"/>
      <p:bldP spid="40" grpId="0" animBg="1"/>
      <p:bldP spid="41" grpId="0" animBg="1"/>
      <p:bldP spid="41" grpId="1" animBg="1"/>
      <p:bldP spid="42" grpId="0" animBg="1"/>
      <p:bldP spid="42" grpId="1" animBg="1"/>
      <p:bldP spid="56" grpId="0" animBg="1"/>
      <p:bldP spid="56" grpId="1" animBg="1"/>
      <p:bldP spid="58" grpId="0" animBg="1"/>
      <p:bldP spid="58" grpId="1" animBg="1"/>
      <p:bldP spid="59" grpId="0" animBg="1"/>
      <p:bldP spid="59" grpId="1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26479"/>
            <a:ext cx="9144000" cy="6884479"/>
          </a:xfrm>
          <a:prstGeom prst="rect">
            <a:avLst/>
          </a:prstGeom>
        </p:spPr>
      </p:pic>
      <p:sp>
        <p:nvSpPr>
          <p:cNvPr id="4" name="Капля 3"/>
          <p:cNvSpPr/>
          <p:nvPr/>
        </p:nvSpPr>
        <p:spPr>
          <a:xfrm>
            <a:off x="0" y="4703933"/>
            <a:ext cx="5852160" cy="2115531"/>
          </a:xfrm>
          <a:prstGeom prst="teardrop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Wave1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800000"/>
                </a:solidFill>
              </a:rPr>
              <a:t>Мис «</a:t>
            </a:r>
            <a:r>
              <a:rPr lang="uk-UA" b="1" dirty="0" err="1" smtClean="0">
                <a:solidFill>
                  <a:srgbClr val="800000"/>
                </a:solidFill>
              </a:rPr>
              <a:t>Задачний</a:t>
            </a:r>
            <a:r>
              <a:rPr lang="uk-UA" b="1" dirty="0" smtClean="0">
                <a:solidFill>
                  <a:srgbClr val="800000"/>
                </a:solidFill>
              </a:rPr>
              <a:t>»</a:t>
            </a:r>
            <a:endParaRPr lang="uk-UA" b="1" dirty="0">
              <a:solidFill>
                <a:srgbClr val="800000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0" t="3466" r="9280" b="1607"/>
          <a:stretch/>
        </p:blipFill>
        <p:spPr>
          <a:xfrm>
            <a:off x="5852160" y="1700057"/>
            <a:ext cx="3291840" cy="5157943"/>
          </a:xfrm>
          <a:prstGeom prst="rect">
            <a:avLst/>
          </a:prstGeom>
        </p:spPr>
      </p:pic>
      <p:sp>
        <p:nvSpPr>
          <p:cNvPr id="8" name="Овальная выноска 7"/>
          <p:cNvSpPr/>
          <p:nvPr/>
        </p:nvSpPr>
        <p:spPr>
          <a:xfrm>
            <a:off x="113211" y="857388"/>
            <a:ext cx="5085806" cy="2216738"/>
          </a:xfrm>
          <a:prstGeom prst="wedgeEllipseCallout">
            <a:avLst>
              <a:gd name="adj1" fmla="val 70656"/>
              <a:gd name="adj2" fmla="val 63993"/>
            </a:avLst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002060"/>
                </a:solidFill>
              </a:rPr>
              <a:t>Завдання ви знайдете біля </a:t>
            </a:r>
            <a:r>
              <a:rPr lang="uk-UA" sz="2400" b="1" dirty="0" smtClean="0">
                <a:solidFill>
                  <a:srgbClr val="002060"/>
                </a:solidFill>
              </a:rPr>
              <a:t>Красуні Зими!</a:t>
            </a:r>
            <a:endParaRPr lang="uk-UA" sz="2400" b="1" dirty="0">
              <a:solidFill>
                <a:srgbClr val="002060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509554" y="3957993"/>
            <a:ext cx="2342606" cy="444137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«Криве Око»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87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2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Рисунок 4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74" r="49849" b="27486"/>
          <a:stretch/>
        </p:blipFill>
        <p:spPr>
          <a:xfrm>
            <a:off x="6221795" y="2841946"/>
            <a:ext cx="1856799" cy="1794887"/>
          </a:xfrm>
          <a:prstGeom prst="rect">
            <a:avLst/>
          </a:prstGeom>
        </p:spPr>
      </p:pic>
      <p:pic>
        <p:nvPicPr>
          <p:cNvPr id="48" name="Рисунок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4" t="16374" b="27486"/>
          <a:stretch/>
        </p:blipFill>
        <p:spPr>
          <a:xfrm>
            <a:off x="6741975" y="2833170"/>
            <a:ext cx="2061188" cy="1771636"/>
          </a:xfrm>
          <a:prstGeom prst="rect">
            <a:avLst/>
          </a:prstGeom>
        </p:spPr>
      </p:pic>
      <p:pic>
        <p:nvPicPr>
          <p:cNvPr id="42" name="Рисунок 4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74" r="49849" b="27486"/>
          <a:stretch/>
        </p:blipFill>
        <p:spPr>
          <a:xfrm>
            <a:off x="2468343" y="2738967"/>
            <a:ext cx="1856799" cy="1794887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374" r="49849" b="27486"/>
          <a:stretch/>
        </p:blipFill>
        <p:spPr>
          <a:xfrm>
            <a:off x="305772" y="2777140"/>
            <a:ext cx="1856799" cy="1794887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40424" y="1208512"/>
            <a:ext cx="6391912" cy="236567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Розв'яжи задачу</a:t>
            </a:r>
            <a:endParaRPr lang="ru-RU" sz="15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" name="Прямоугольник 4">
            <a:extLst>
              <a:ext uri="{FF2B5EF4-FFF2-40B4-BE49-F238E27FC236}">
                <a16:creationId xmlns:a16="http://schemas.microsoft.com/office/drawing/2014/main" id="{EEF77ECD-AB1B-49FD-8A97-04FBFA01D006}"/>
              </a:ext>
            </a:extLst>
          </p:cNvPr>
          <p:cNvSpPr/>
          <p:nvPr/>
        </p:nvSpPr>
        <p:spPr>
          <a:xfrm>
            <a:off x="0" y="5136418"/>
            <a:ext cx="893379" cy="1033154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350" b="1" dirty="0">
                <a:solidFill>
                  <a:prstClr val="white"/>
                </a:solidFill>
                <a:latin typeface="Calibri" panose="020F0502020204030204"/>
              </a:rPr>
              <a:t>Сторінка</a:t>
            </a:r>
          </a:p>
          <a:p>
            <a:pPr algn="ctr" defTabSz="685800"/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67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Прямоугольник 4">
            <a:extLst>
              <a:ext uri="{FF2B5EF4-FFF2-40B4-BE49-F238E27FC236}">
                <a16:creationId xmlns:a16="http://schemas.microsoft.com/office/drawing/2014/main" id="{2EC61BCA-C9B2-477A-8C4D-BA5E7B583F55}"/>
              </a:ext>
            </a:extLst>
          </p:cNvPr>
          <p:cNvSpPr/>
          <p:nvPr/>
        </p:nvSpPr>
        <p:spPr>
          <a:xfrm>
            <a:off x="0" y="4193278"/>
            <a:ext cx="790575" cy="848004"/>
          </a:xfrm>
          <a:prstGeom prst="rect">
            <a:avLst/>
          </a:prstGeom>
          <a:solidFill>
            <a:srgbClr val="169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050" b="1" dirty="0">
                <a:solidFill>
                  <a:prstClr val="white"/>
                </a:solidFill>
                <a:latin typeface="Calibri" panose="020F0502020204030204"/>
              </a:rPr>
              <a:t>задача</a:t>
            </a:r>
          </a:p>
          <a:p>
            <a:pPr algn="ctr" defTabSz="685800"/>
            <a:r>
              <a:rPr lang="en-US" sz="3000" b="1" dirty="0">
                <a:solidFill>
                  <a:prstClr val="white"/>
                </a:solidFill>
                <a:latin typeface="Calibri" panose="020F0502020204030204"/>
              </a:rPr>
              <a:t>4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" name="AutoShape 2" descr="Огородження мурашників у лісі | Facebook"/>
          <p:cNvSpPr>
            <a:spLocks noChangeAspect="1" noChangeArrowheads="1"/>
          </p:cNvSpPr>
          <p:nvPr/>
        </p:nvSpPr>
        <p:spPr bwMode="auto">
          <a:xfrm>
            <a:off x="116681" y="748903"/>
            <a:ext cx="228600" cy="228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68580" tIns="34290" rIns="68580" bIns="34290" numCol="1" anchor="t" anchorCtr="0" compatLnSpc="1">
            <a:prstTxWarp prst="textNoShape">
              <a:avLst/>
            </a:prstTxWarp>
          </a:bodyPr>
          <a:lstStyle/>
          <a:p>
            <a:pPr defTabSz="685800"/>
            <a:endParaRPr lang="ru-RU" sz="1350">
              <a:solidFill>
                <a:prstClr val="black"/>
              </a:solidFill>
              <a:latin typeface="Calibri" panose="020F0502020204030204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58580" y="1838720"/>
            <a:ext cx="8673755" cy="900246"/>
          </a:xfrm>
          <a:prstGeom prst="rect">
            <a:avLst/>
          </a:prstGeom>
          <a:solidFill>
            <a:srgbClr val="00B050"/>
          </a:solidFill>
          <a:ln w="19050">
            <a:solidFill>
              <a:srgbClr val="2F3242"/>
            </a:solidFill>
            <a:prstDash val="lgDash"/>
          </a:ln>
        </p:spPr>
        <p:txBody>
          <a:bodyPr wrap="square" lIns="68580" tIns="34290" rIns="68580" bIns="34290">
            <a:spAutoFit/>
          </a:bodyPr>
          <a:lstStyle/>
          <a:p>
            <a:pPr algn="ctr" defTabSz="685800"/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Двоє</a:t>
            </a:r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 внуків посадили </a:t>
            </a:r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по 2 кущі </a:t>
            </a:r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смородини, а дідусь – </a:t>
            </a:r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srgbClr val="FFFF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на 6 кущів більше</a:t>
            </a:r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. Скільки кущів посадив </a:t>
            </a:r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srgbClr val="FF0000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дідусь</a:t>
            </a:r>
            <a:r>
              <a:rPr lang="uk-UA" sz="2700" b="1" dirty="0">
                <a:ln w="0">
                  <a:solidFill>
                    <a:sysClr val="windowText" lastClr="000000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?</a:t>
            </a:r>
            <a:endParaRPr lang="ru-RU" sz="2700" b="1" dirty="0">
              <a:ln w="0">
                <a:solidFill>
                  <a:sysClr val="windowText" lastClr="000000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pic>
        <p:nvPicPr>
          <p:cNvPr id="38" name="Рисунок 37"/>
          <p:cNvPicPr>
            <a:picLocks noChangeAspect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5128" b="72949" l="48400" r="100000">
                        <a14:foregroundMark x1="64200" y1="63718" x2="64700" y2="68718"/>
                        <a14:foregroundMark x1="63400" y1="70000" x2="63900" y2="66026"/>
                        <a14:foregroundMark x1="59100" y1="70000" x2="59700" y2="66667"/>
                        <a14:foregroundMark x1="61600" y1="66795" x2="62300" y2="7038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9054" t="16374" b="27486"/>
          <a:stretch/>
        </p:blipFill>
        <p:spPr>
          <a:xfrm>
            <a:off x="790576" y="3364782"/>
            <a:ext cx="2061188" cy="1771636"/>
          </a:xfrm>
          <a:prstGeom prst="rect">
            <a:avLst/>
          </a:prstGeom>
        </p:spPr>
      </p:pic>
      <p:pic>
        <p:nvPicPr>
          <p:cNvPr id="43" name="Рисунок 4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4" t="16374" b="27486"/>
          <a:stretch/>
        </p:blipFill>
        <p:spPr>
          <a:xfrm>
            <a:off x="2953147" y="3326609"/>
            <a:ext cx="2061188" cy="1771636"/>
          </a:xfrm>
          <a:prstGeom prst="rect">
            <a:avLst/>
          </a:prstGeom>
        </p:spPr>
      </p:pic>
      <p:pic>
        <p:nvPicPr>
          <p:cNvPr id="44" name="Рисунок 43"/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6154" b="72821" l="0" r="50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374" r="49849" b="27486"/>
          <a:stretch/>
        </p:blipFill>
        <p:spPr>
          <a:xfrm>
            <a:off x="5431220" y="2821544"/>
            <a:ext cx="1856799" cy="1794887"/>
          </a:xfrm>
          <a:prstGeom prst="rect">
            <a:avLst/>
          </a:prstGeom>
        </p:spPr>
      </p:pic>
      <p:pic>
        <p:nvPicPr>
          <p:cNvPr id="45" name="Рисунок 4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4" t="16374" b="27486"/>
          <a:stretch/>
        </p:blipFill>
        <p:spPr>
          <a:xfrm>
            <a:off x="5553486" y="3364782"/>
            <a:ext cx="2061188" cy="1771636"/>
          </a:xfrm>
          <a:prstGeom prst="rect">
            <a:avLst/>
          </a:prstGeom>
        </p:spPr>
      </p:pic>
      <p:pic>
        <p:nvPicPr>
          <p:cNvPr id="47" name="Рисунок 4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054" t="16374" b="27486"/>
          <a:stretch/>
        </p:blipFill>
        <p:spPr>
          <a:xfrm>
            <a:off x="6379690" y="3388033"/>
            <a:ext cx="2061188" cy="1771636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1079717" y="5203501"/>
            <a:ext cx="3746860" cy="53091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3000" b="1" dirty="0">
                <a:ln w="0">
                  <a:solidFill>
                    <a:srgbClr val="2F3242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Двоє внуків по 2 кущі</a:t>
            </a:r>
            <a:endParaRPr lang="ru-RU" sz="3000" b="1" dirty="0">
              <a:ln w="0">
                <a:solidFill>
                  <a:srgbClr val="2F3242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sp>
        <p:nvSpPr>
          <p:cNvPr id="49" name="Прямоугольник 48"/>
          <p:cNvSpPr/>
          <p:nvPr/>
        </p:nvSpPr>
        <p:spPr>
          <a:xfrm>
            <a:off x="5434341" y="5203501"/>
            <a:ext cx="3498394" cy="530915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</a:bodyPr>
          <a:lstStyle/>
          <a:p>
            <a:pPr algn="ctr" defTabSz="685800"/>
            <a:r>
              <a:rPr lang="uk-UA" sz="3000" b="1" dirty="0">
                <a:ln w="0">
                  <a:solidFill>
                    <a:srgbClr val="2F3242"/>
                  </a:solidFill>
                </a:ln>
                <a:solidFill>
                  <a:prstClr val="white"/>
                </a:solidFill>
                <a:effectLst>
                  <a:outerShdw blurRad="38100" dist="19050" dir="2700000" algn="tl" rotWithShape="0">
                    <a:prstClr val="black">
                      <a:alpha val="40000"/>
                    </a:prstClr>
                  </a:outerShdw>
                </a:effectLst>
                <a:latin typeface="Calibri" panose="020F0502020204030204"/>
              </a:rPr>
              <a:t>?, на 6 кущів більше</a:t>
            </a:r>
            <a:endParaRPr lang="ru-RU" sz="3000" b="1" dirty="0">
              <a:ln w="0">
                <a:solidFill>
                  <a:srgbClr val="2F3242"/>
                </a:solidFill>
              </a:ln>
              <a:solidFill>
                <a:prstClr val="white"/>
              </a:solidFill>
              <a:effectLst>
                <a:outerShdw blurRad="38100" dist="19050" dir="2700000" algn="tl" rotWithShape="0">
                  <a:prstClr val="black">
                    <a:alpha val="40000"/>
                  </a:prstClr>
                </a:outerShdw>
              </a:effectLst>
              <a:latin typeface="Calibri" panose="020F0502020204030204"/>
            </a:endParaRPr>
          </a:p>
        </p:txBody>
      </p:sp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0" t="3466" r="9280" b="1607"/>
          <a:stretch/>
        </p:blipFill>
        <p:spPr>
          <a:xfrm>
            <a:off x="111994" y="93833"/>
            <a:ext cx="1021606" cy="160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7194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11" grpId="0"/>
      <p:bldP spid="4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35E112CB-298A-4A02-B09F-07EF6A840FE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" r="50940" b="58257"/>
          <a:stretch/>
        </p:blipFill>
        <p:spPr>
          <a:xfrm>
            <a:off x="567061" y="1683721"/>
            <a:ext cx="8811177" cy="4220669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516697" y="1228148"/>
            <a:ext cx="6549050" cy="22627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 Розв'яжи задачу </a:t>
            </a:r>
          </a:p>
        </p:txBody>
      </p:sp>
      <p:pic>
        <p:nvPicPr>
          <p:cNvPr id="24" name="Рисунок 23">
            <a:extLst>
              <a:ext uri="{FF2B5EF4-FFF2-40B4-BE49-F238E27FC236}">
                <a16:creationId xmlns:a16="http://schemas.microsoft.com/office/drawing/2014/main" id="{1AC8A322-BC43-4843-BFCE-48C5133FF8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2559833" y="-511101"/>
            <a:ext cx="341262" cy="425746"/>
          </a:xfrm>
          <a:prstGeom prst="rect">
            <a:avLst/>
          </a:prstGeom>
        </p:spPr>
      </p:pic>
      <p:pic>
        <p:nvPicPr>
          <p:cNvPr id="25" name="Рисунок 24">
            <a:extLst>
              <a:ext uri="{FF2B5EF4-FFF2-40B4-BE49-F238E27FC236}">
                <a16:creationId xmlns:a16="http://schemas.microsoft.com/office/drawing/2014/main" id="{DCE11F0F-5553-42C9-9307-07D210DF2BD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3011868" y="-504127"/>
            <a:ext cx="341262" cy="425746"/>
          </a:xfrm>
          <a:prstGeom prst="rect">
            <a:avLst/>
          </a:prstGeom>
        </p:spPr>
      </p:pic>
      <p:pic>
        <p:nvPicPr>
          <p:cNvPr id="26" name="Рисунок 25">
            <a:extLst>
              <a:ext uri="{FF2B5EF4-FFF2-40B4-BE49-F238E27FC236}">
                <a16:creationId xmlns:a16="http://schemas.microsoft.com/office/drawing/2014/main" id="{D93B0E4B-1F7B-4126-A842-27F00148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3434823" y="-507580"/>
            <a:ext cx="341262" cy="425746"/>
          </a:xfrm>
          <a:prstGeom prst="rect">
            <a:avLst/>
          </a:prstGeom>
        </p:spPr>
      </p:pic>
      <p:pic>
        <p:nvPicPr>
          <p:cNvPr id="27" name="Рисунок 26">
            <a:extLst>
              <a:ext uri="{FF2B5EF4-FFF2-40B4-BE49-F238E27FC236}">
                <a16:creationId xmlns:a16="http://schemas.microsoft.com/office/drawing/2014/main" id="{DF32223D-D5D3-4745-BBF8-7241DE88D5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860042" y="-521827"/>
            <a:ext cx="341262" cy="425746"/>
          </a:xfrm>
          <a:prstGeom prst="rect">
            <a:avLst/>
          </a:prstGeom>
        </p:spPr>
      </p:pic>
      <p:pic>
        <p:nvPicPr>
          <p:cNvPr id="28" name="Рисунок 27">
            <a:extLst>
              <a:ext uri="{FF2B5EF4-FFF2-40B4-BE49-F238E27FC236}">
                <a16:creationId xmlns:a16="http://schemas.microsoft.com/office/drawing/2014/main" id="{649E3F79-C56A-4CC2-80B8-4946FA2E627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4245018" y="-497474"/>
            <a:ext cx="341262" cy="425746"/>
          </a:xfrm>
          <a:prstGeom prst="rect">
            <a:avLst/>
          </a:prstGeom>
        </p:spPr>
      </p:pic>
      <p:pic>
        <p:nvPicPr>
          <p:cNvPr id="29" name="Рисунок 28">
            <a:extLst>
              <a:ext uri="{FF2B5EF4-FFF2-40B4-BE49-F238E27FC236}">
                <a16:creationId xmlns:a16="http://schemas.microsoft.com/office/drawing/2014/main" id="{8266630E-8DE3-48DB-8DA0-461205CCF7E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5552616" y="-491820"/>
            <a:ext cx="341262" cy="425746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5110648" y="-476059"/>
            <a:ext cx="315616" cy="400949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18579685-51E3-4281-9A0C-A753F30C37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6000822" y="-507580"/>
            <a:ext cx="341262" cy="425746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34FA8706-1790-47B9-ADC6-821A296B15C9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6362811" y="-521827"/>
            <a:ext cx="341262" cy="425746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E309E241-9C00-4129-9D06-6BDAFBF89EF2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4631387" y="-476230"/>
            <a:ext cx="341262" cy="425746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69085447-83EF-41C4-B955-1D080D2D78C8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9562" y="1617513"/>
            <a:ext cx="2274227" cy="1161307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047787" y="-382636"/>
            <a:ext cx="315905" cy="207376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371269" y="-414580"/>
            <a:ext cx="234457" cy="211250"/>
          </a:xfrm>
          <a:prstGeom prst="rect">
            <a:avLst/>
          </a:prstGeom>
        </p:spPr>
      </p:pic>
      <p:pic>
        <p:nvPicPr>
          <p:cNvPr id="80" name="Рисунок 79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924097" y="-400561"/>
            <a:ext cx="227148" cy="204665"/>
          </a:xfrm>
          <a:prstGeom prst="rect">
            <a:avLst/>
          </a:prstGeom>
        </p:spPr>
      </p:pic>
      <p:pic>
        <p:nvPicPr>
          <p:cNvPr id="56" name="Рисунок 55"/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280" t="63032" b="12504"/>
          <a:stretch/>
        </p:blipFill>
        <p:spPr>
          <a:xfrm>
            <a:off x="732248" y="3417329"/>
            <a:ext cx="2242724" cy="874799"/>
          </a:xfrm>
          <a:prstGeom prst="rect">
            <a:avLst/>
          </a:prstGeom>
        </p:spPr>
      </p:pic>
      <p:sp>
        <p:nvSpPr>
          <p:cNvPr id="81" name="TextBox 80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3434022" y="3637827"/>
            <a:ext cx="605981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3000" dirty="0">
                <a:solidFill>
                  <a:prstClr val="black"/>
                </a:solidFill>
                <a:latin typeface="Monotype Corsiva" panose="03010101010201010101" pitchFamily="66" charset="0"/>
              </a:rPr>
              <a:t>кущів посадив дідусь.</a:t>
            </a:r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2501203" y="2534023"/>
            <a:ext cx="119350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(к.)  </a:t>
            </a:r>
          </a:p>
        </p:txBody>
      </p:sp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D93B0E4B-1F7B-4126-A842-27F00148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176" t="44394" r="57583" b="41764"/>
          <a:stretch/>
        </p:blipFill>
        <p:spPr>
          <a:xfrm>
            <a:off x="5167898" y="1996739"/>
            <a:ext cx="359361" cy="452846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5" t="44273" r="76703" b="42691"/>
          <a:stretch/>
        </p:blipFill>
        <p:spPr>
          <a:xfrm>
            <a:off x="1236702" y="2549401"/>
            <a:ext cx="325669" cy="413720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2077141" y="2617188"/>
            <a:ext cx="243233" cy="219157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87" t="44418" r="76641" b="42546"/>
          <a:stretch/>
        </p:blipFill>
        <p:spPr>
          <a:xfrm>
            <a:off x="1798578" y="2554442"/>
            <a:ext cx="325669" cy="413720"/>
          </a:xfrm>
          <a:prstGeom prst="rect">
            <a:avLst/>
          </a:prstGeom>
        </p:spPr>
      </p:pic>
      <p:pic>
        <p:nvPicPr>
          <p:cNvPr id="38" name="Рисунок 37">
            <a:extLst>
              <a:ext uri="{FF2B5EF4-FFF2-40B4-BE49-F238E27FC236}">
                <a16:creationId xmlns:a16="http://schemas.microsoft.com/office/drawing/2014/main" id="{DF32223D-D5D3-4745-BBF8-7241DE88D5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677" t="43005" r="58082" b="43153"/>
          <a:stretch/>
        </p:blipFill>
        <p:spPr>
          <a:xfrm>
            <a:off x="2324814" y="2506285"/>
            <a:ext cx="352855" cy="440209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1AC8A322-BC43-4843-BFCE-48C5133FF8A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968016" y="2505131"/>
            <a:ext cx="362724" cy="452521"/>
          </a:xfrm>
          <a:prstGeom prst="rect">
            <a:avLst/>
          </a:prstGeom>
        </p:spPr>
      </p:pic>
      <p:sp>
        <p:nvSpPr>
          <p:cNvPr id="41" name="TextBox 40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1071934" y="2467016"/>
            <a:ext cx="28532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)  </a:t>
            </a:r>
          </a:p>
        </p:txBody>
      </p:sp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5" t="44273" r="76703" b="42691"/>
          <a:stretch/>
        </p:blipFill>
        <p:spPr>
          <a:xfrm>
            <a:off x="958319" y="3109012"/>
            <a:ext cx="325669" cy="413720"/>
          </a:xfrm>
          <a:prstGeom prst="rect">
            <a:avLst/>
          </a:prstGeom>
        </p:spPr>
      </p:pic>
      <p:sp>
        <p:nvSpPr>
          <p:cNvPr id="43" name="TextBox 42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1086797" y="3050846"/>
            <a:ext cx="285323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)  </a:t>
            </a:r>
          </a:p>
        </p:txBody>
      </p:sp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D93B0E4B-1F7B-4126-A842-27F00148D0D7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663" t="43354" r="57096" b="42804"/>
          <a:stretch/>
        </p:blipFill>
        <p:spPr>
          <a:xfrm>
            <a:off x="1261110" y="3073061"/>
            <a:ext cx="354223" cy="441915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1453005" y="3205653"/>
            <a:ext cx="315905" cy="207376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DF32223D-D5D3-4745-BBF8-7241DE88D5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840" t="43058" r="39919" b="43100"/>
          <a:stretch/>
        </p:blipFill>
        <p:spPr>
          <a:xfrm>
            <a:off x="1768165" y="3062887"/>
            <a:ext cx="362378" cy="452090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2075577" y="3166141"/>
            <a:ext cx="243233" cy="219157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4" t="43172" r="85504" b="43792"/>
          <a:stretch/>
        </p:blipFill>
        <p:spPr>
          <a:xfrm>
            <a:off x="2363692" y="3073062"/>
            <a:ext cx="334307" cy="424694"/>
          </a:xfrm>
          <a:prstGeom prst="rect">
            <a:avLst/>
          </a:prstGeom>
        </p:spPr>
      </p:pic>
      <p:sp>
        <p:nvSpPr>
          <p:cNvPr id="53" name="TextBox 52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2800861" y="3092914"/>
            <a:ext cx="1193501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(к.)  </a:t>
            </a:r>
          </a:p>
        </p:txBody>
      </p:sp>
      <p:sp>
        <p:nvSpPr>
          <p:cNvPr id="54" name="TextBox 53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3054625" y="2540671"/>
            <a:ext cx="375792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- посадили внуки;  </a:t>
            </a:r>
          </a:p>
        </p:txBody>
      </p:sp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1181B929-F5F8-40C0-8A57-03C9A16C33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1481711" y="2565541"/>
            <a:ext cx="306609" cy="314088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DF32223D-D5D3-4745-BBF8-7241DE88D5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398" t="42981" r="4361" b="43177"/>
          <a:stretch/>
        </p:blipFill>
        <p:spPr>
          <a:xfrm>
            <a:off x="2612594" y="3059363"/>
            <a:ext cx="362378" cy="452090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4" t="43172" r="85504" b="43792"/>
          <a:stretch/>
        </p:blipFill>
        <p:spPr>
          <a:xfrm>
            <a:off x="2939952" y="3637828"/>
            <a:ext cx="334307" cy="424694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DF32223D-D5D3-4745-BBF8-7241DE88D553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509" t="43288" r="4250" b="42870"/>
          <a:stretch/>
        </p:blipFill>
        <p:spPr>
          <a:xfrm>
            <a:off x="3179655" y="3631629"/>
            <a:ext cx="362378" cy="452090"/>
          </a:xfrm>
          <a:prstGeom prst="rect">
            <a:avLst/>
          </a:prstGeom>
        </p:spPr>
      </p:pic>
      <p:pic>
        <p:nvPicPr>
          <p:cNvPr id="55" name="Рисунок 54"/>
          <p:cNvPicPr>
            <a:picLocks noChangeAspect="1"/>
          </p:cNvPicPr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860" t="3466" r="9280" b="1607"/>
          <a:stretch/>
        </p:blipFill>
        <p:spPr>
          <a:xfrm>
            <a:off x="111994" y="93833"/>
            <a:ext cx="1021606" cy="16007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5823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" grpId="0"/>
      <p:bldP spid="87" grpId="0"/>
      <p:bldP spid="41" grpId="0"/>
      <p:bldP spid="43" grpId="0"/>
      <p:bldP spid="53" grpId="0"/>
      <p:bldP spid="5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91773"/>
            <a:ext cx="9144000" cy="6871395"/>
          </a:xfrm>
          <a:prstGeom prst="rect">
            <a:avLst/>
          </a:prstGeom>
        </p:spPr>
      </p:pic>
      <p:sp>
        <p:nvSpPr>
          <p:cNvPr id="6" name="Облако 5"/>
          <p:cNvSpPr/>
          <p:nvPr/>
        </p:nvSpPr>
        <p:spPr>
          <a:xfrm>
            <a:off x="4066903" y="330926"/>
            <a:ext cx="3944984" cy="1863634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sz="3600" b="1" dirty="0" smtClean="0">
                <a:solidFill>
                  <a:srgbClr val="00B0F0"/>
                </a:solidFill>
              </a:rPr>
              <a:t>Острів відпочинку</a:t>
            </a:r>
            <a:endParaRPr lang="uk-UA" sz="3600" b="1" dirty="0">
              <a:solidFill>
                <a:srgbClr val="00B0F0"/>
              </a:solidFill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038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4144" y="2742831"/>
            <a:ext cx="2834164" cy="4036791"/>
          </a:xfrm>
          <a:prstGeom prst="rect">
            <a:avLst/>
          </a:prstGeom>
        </p:spPr>
      </p:pic>
      <p:sp>
        <p:nvSpPr>
          <p:cNvPr id="8" name="Овальная выноска 7"/>
          <p:cNvSpPr/>
          <p:nvPr/>
        </p:nvSpPr>
        <p:spPr>
          <a:xfrm>
            <a:off x="159169" y="1562782"/>
            <a:ext cx="5085806" cy="2216738"/>
          </a:xfrm>
          <a:prstGeom prst="wedgeEllipseCallout">
            <a:avLst>
              <a:gd name="adj1" fmla="val 70656"/>
              <a:gd name="adj2" fmla="val 63993"/>
            </a:avLst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400" b="1" dirty="0" smtClean="0">
                <a:solidFill>
                  <a:srgbClr val="800000"/>
                </a:solidFill>
              </a:rPr>
              <a:t>Які ще запитання можна поставити да </a:t>
            </a:r>
            <a:r>
              <a:rPr lang="uk-UA" sz="2400" b="1" dirty="0" err="1" smtClean="0">
                <a:solidFill>
                  <a:srgbClr val="800000"/>
                </a:solidFill>
              </a:rPr>
              <a:t>розв</a:t>
            </a:r>
            <a:r>
              <a:rPr lang="en-US" sz="2400" b="1" dirty="0" smtClean="0">
                <a:solidFill>
                  <a:srgbClr val="800000"/>
                </a:solidFill>
              </a:rPr>
              <a:t>’</a:t>
            </a:r>
            <a:r>
              <a:rPr lang="uk-UA" sz="2400" b="1" dirty="0" err="1" smtClean="0">
                <a:solidFill>
                  <a:srgbClr val="800000"/>
                </a:solidFill>
              </a:rPr>
              <a:t>язаної</a:t>
            </a:r>
            <a:r>
              <a:rPr lang="uk-UA" sz="2400" b="1" dirty="0" smtClean="0">
                <a:solidFill>
                  <a:srgbClr val="800000"/>
                </a:solidFill>
              </a:rPr>
              <a:t> задачі, коли нам відомо скільки кущів посадили дідусь і онуки?</a:t>
            </a:r>
            <a:endParaRPr lang="uk-UA" sz="2400" b="1" dirty="0">
              <a:solidFill>
                <a:srgbClr val="800000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3518263" y="5904411"/>
            <a:ext cx="1726712" cy="374469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«Довга шия»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54819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Фізкультхвилинка Матроси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r:embed="rId2">
                  <p14:trim st="17028" end="99058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0" y="-30480"/>
            <a:ext cx="9126583" cy="6888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50029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10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ÐÐ¾ÑÐ¾Ð¶ÐµÐµ Ð¸Ð·Ð¾Ð±ÑÐ°Ð¶ÐµÐ½Ð¸Ðµ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958"/>
          <a:stretch/>
        </p:blipFill>
        <p:spPr bwMode="auto">
          <a:xfrm>
            <a:off x="0" y="1"/>
            <a:ext cx="9144000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олнце 5"/>
          <p:cNvSpPr/>
          <p:nvPr/>
        </p:nvSpPr>
        <p:spPr>
          <a:xfrm>
            <a:off x="165463" y="130629"/>
            <a:ext cx="3152503" cy="2299061"/>
          </a:xfrm>
          <a:prstGeom prst="sun">
            <a:avLst>
              <a:gd name="adj" fmla="val 1840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/>
              <a:t>Острів «Виразів»</a:t>
            </a:r>
            <a:endParaRPr lang="uk-UA" b="1" dirty="0"/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24299" y="2429690"/>
            <a:ext cx="1593667" cy="2372635"/>
          </a:xfrm>
          <a:prstGeom prst="rect">
            <a:avLst/>
          </a:prstGeom>
        </p:spPr>
      </p:pic>
      <p:sp>
        <p:nvSpPr>
          <p:cNvPr id="8" name="Скругленный прямоугольник 7"/>
          <p:cNvSpPr/>
          <p:nvPr/>
        </p:nvSpPr>
        <p:spPr>
          <a:xfrm>
            <a:off x="696686" y="5599608"/>
            <a:ext cx="7515497" cy="117565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endParaRPr lang="uk-UA" dirty="0">
              <a:solidFill>
                <a:srgbClr val="FFFF00"/>
              </a:solidFill>
            </a:endParaRPr>
          </a:p>
        </p:txBody>
      </p:sp>
      <p:sp>
        <p:nvSpPr>
          <p:cNvPr id="9" name="Овальная выноска 8"/>
          <p:cNvSpPr/>
          <p:nvPr/>
        </p:nvSpPr>
        <p:spPr>
          <a:xfrm>
            <a:off x="2942896" y="1051035"/>
            <a:ext cx="3623367" cy="1674748"/>
          </a:xfrm>
          <a:prstGeom prst="wedgeEllipseCallout">
            <a:avLst>
              <a:gd name="adj1" fmla="val -56914"/>
              <a:gd name="adj2" fmla="val 107436"/>
            </a:avLst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0066"/>
                </a:solidFill>
              </a:rPr>
              <a:t>Я, пірат «Розумна голова», пропоную вам обчислити </a:t>
            </a:r>
            <a:r>
              <a:rPr lang="uk-UA" b="1" dirty="0">
                <a:solidFill>
                  <a:srgbClr val="000066"/>
                </a:solidFill>
              </a:rPr>
              <a:t>вирази №6 з підручника на </a:t>
            </a:r>
            <a:r>
              <a:rPr lang="uk-UA" b="1" dirty="0" smtClean="0">
                <a:solidFill>
                  <a:srgbClr val="000066"/>
                </a:solidFill>
              </a:rPr>
              <a:t>сторінці 68 !</a:t>
            </a:r>
            <a:endParaRPr lang="uk-UA" b="1" dirty="0">
              <a:solidFill>
                <a:srgbClr val="000066"/>
              </a:solidFill>
            </a:endParaRPr>
          </a:p>
        </p:txBody>
      </p:sp>
      <p:sp>
        <p:nvSpPr>
          <p:cNvPr id="2" name="Скругленный прямоугольник 1"/>
          <p:cNvSpPr/>
          <p:nvPr/>
        </p:nvSpPr>
        <p:spPr>
          <a:xfrm>
            <a:off x="2821579" y="3951512"/>
            <a:ext cx="2220686" cy="46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«Розумна голова»</a:t>
            </a:r>
            <a:endParaRPr lang="uk-UA" b="1" dirty="0">
              <a:solidFill>
                <a:srgbClr val="002060"/>
              </a:solidFill>
            </a:endParaRPr>
          </a:p>
        </p:txBody>
      </p:sp>
      <p:sp>
        <p:nvSpPr>
          <p:cNvPr id="3" name="Овал 2"/>
          <p:cNvSpPr/>
          <p:nvPr/>
        </p:nvSpPr>
        <p:spPr>
          <a:xfrm>
            <a:off x="235132" y="5299166"/>
            <a:ext cx="461554" cy="470263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33112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9" grpId="0" animBg="1"/>
      <p:bldP spid="2" grpId="0" animBg="1"/>
      <p:bldP spid="3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Picture 3" descr="C:\Users\Anna\Downloads\4543834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0000" r="67143" b="8561"/>
          <a:stretch/>
        </p:blipFill>
        <p:spPr bwMode="auto">
          <a:xfrm>
            <a:off x="77926" y="1807554"/>
            <a:ext cx="1425299" cy="26247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Рисунок 36">
            <a:extLst>
              <a:ext uri="{FF2B5EF4-FFF2-40B4-BE49-F238E27FC236}">
                <a16:creationId xmlns:a16="http://schemas.microsoft.com/office/drawing/2014/main" id="{1F9DE5F7-47F9-45B8-BAE9-928FD438ECFE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0360" b="63416"/>
          <a:stretch/>
        </p:blipFill>
        <p:spPr>
          <a:xfrm>
            <a:off x="1055877" y="1747951"/>
            <a:ext cx="7986733" cy="4149663"/>
          </a:xfrm>
          <a:prstGeom prst="rect">
            <a:avLst/>
          </a:prstGeom>
        </p:spPr>
      </p:pic>
      <p:sp>
        <p:nvSpPr>
          <p:cNvPr id="3" name="Дата 1"/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276719" y="116075"/>
            <a:ext cx="1086973" cy="95832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Обчисли </a:t>
            </a:r>
            <a:endParaRPr lang="uk-UA" sz="1500" b="1" dirty="0" smtClean="0">
              <a:solidFill>
                <a:prstClr val="white"/>
              </a:solidFill>
              <a:latin typeface="Calibri" panose="020F0502020204030204"/>
            </a:endParaRPr>
          </a:p>
          <a:p>
            <a:pPr algn="ctr" defTabSz="685800"/>
            <a:r>
              <a:rPr lang="uk-UA" sz="1500" b="1" dirty="0" smtClean="0">
                <a:solidFill>
                  <a:prstClr val="white"/>
                </a:solidFill>
                <a:latin typeface="Calibri" panose="020F0502020204030204"/>
              </a:rPr>
              <a:t>вирази</a:t>
            </a:r>
            <a:endParaRPr lang="uk-UA" sz="15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Прямоугольник 4">
            <a:extLst>
              <a:ext uri="{FF2B5EF4-FFF2-40B4-BE49-F238E27FC236}">
                <a16:creationId xmlns:a16="http://schemas.microsoft.com/office/drawing/2014/main" id="{EEF77ECD-AB1B-49FD-8A97-04FBFA01D006}"/>
              </a:ext>
            </a:extLst>
          </p:cNvPr>
          <p:cNvSpPr/>
          <p:nvPr/>
        </p:nvSpPr>
        <p:spPr>
          <a:xfrm>
            <a:off x="0" y="5136418"/>
            <a:ext cx="870189" cy="848004"/>
          </a:xfrm>
          <a:prstGeom prst="rect">
            <a:avLst/>
          </a:prstGeom>
          <a:solidFill>
            <a:srgbClr val="2F324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350" b="1" dirty="0">
                <a:solidFill>
                  <a:prstClr val="white"/>
                </a:solidFill>
                <a:latin typeface="Calibri" panose="020F0502020204030204"/>
              </a:rPr>
              <a:t>Сторінка</a:t>
            </a:r>
          </a:p>
          <a:p>
            <a:pPr algn="ctr" defTabSz="685800"/>
            <a:r>
              <a:rPr lang="en-US" sz="3000" b="1" dirty="0">
                <a:solidFill>
                  <a:prstClr val="white"/>
                </a:solidFill>
                <a:latin typeface="Calibri" panose="020F0502020204030204"/>
              </a:rPr>
              <a:t>6</a:t>
            </a:r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8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8" name="Прямоугольник 4">
            <a:extLst>
              <a:ext uri="{FF2B5EF4-FFF2-40B4-BE49-F238E27FC236}">
                <a16:creationId xmlns:a16="http://schemas.microsoft.com/office/drawing/2014/main" id="{2EC61BCA-C9B2-477A-8C4D-BA5E7B583F55}"/>
              </a:ext>
            </a:extLst>
          </p:cNvPr>
          <p:cNvSpPr/>
          <p:nvPr/>
        </p:nvSpPr>
        <p:spPr>
          <a:xfrm>
            <a:off x="0" y="4193278"/>
            <a:ext cx="790575" cy="848004"/>
          </a:xfrm>
          <a:prstGeom prst="rect">
            <a:avLst/>
          </a:prstGeom>
          <a:solidFill>
            <a:srgbClr val="1694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900" b="1" dirty="0">
                <a:solidFill>
                  <a:prstClr val="white"/>
                </a:solidFill>
                <a:latin typeface="Calibri" panose="020F0502020204030204"/>
              </a:rPr>
              <a:t>Підручник.</a:t>
            </a:r>
          </a:p>
          <a:p>
            <a:pPr algn="ctr" defTabSz="685800"/>
            <a:r>
              <a:rPr lang="uk-UA" sz="1050" b="1" dirty="0">
                <a:solidFill>
                  <a:prstClr val="white"/>
                </a:solidFill>
                <a:latin typeface="Calibri" panose="020F0502020204030204"/>
              </a:rPr>
              <a:t>Вирази</a:t>
            </a:r>
          </a:p>
          <a:p>
            <a:pPr algn="ctr" defTabSz="685800"/>
            <a:r>
              <a:rPr lang="uk-UA" sz="3000" b="1" dirty="0">
                <a:solidFill>
                  <a:prstClr val="white"/>
                </a:solidFill>
                <a:latin typeface="Calibri" panose="020F0502020204030204"/>
              </a:rPr>
              <a:t>6</a:t>
            </a:r>
            <a:endParaRPr lang="ru-RU" sz="30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43" name="Рисунок 42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2594009" y="-511101"/>
            <a:ext cx="341262" cy="425746"/>
          </a:xfrm>
          <a:prstGeom prst="rect">
            <a:avLst/>
          </a:prstGeom>
        </p:spPr>
      </p:pic>
      <p:pic>
        <p:nvPicPr>
          <p:cNvPr id="44" name="Рисунок 43">
            <a:extLst>
              <a:ext uri="{FF2B5EF4-FFF2-40B4-BE49-F238E27FC236}">
                <a16:creationId xmlns:a16="http://schemas.microsoft.com/office/drawing/2014/main" id="{F53CA702-EB0F-4C53-BD43-38D01341E94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77" t="43000" r="76482" b="43158"/>
          <a:stretch/>
        </p:blipFill>
        <p:spPr>
          <a:xfrm>
            <a:off x="3011868" y="-504127"/>
            <a:ext cx="341262" cy="425746"/>
          </a:xfrm>
          <a:prstGeom prst="rect">
            <a:avLst/>
          </a:prstGeom>
        </p:spPr>
      </p:pic>
      <p:pic>
        <p:nvPicPr>
          <p:cNvPr id="45" name="Рисунок 44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66" t="43000" r="66693" b="43158"/>
          <a:stretch/>
        </p:blipFill>
        <p:spPr>
          <a:xfrm>
            <a:off x="3434823" y="-507580"/>
            <a:ext cx="341262" cy="425746"/>
          </a:xfrm>
          <a:prstGeom prst="rect">
            <a:avLst/>
          </a:prstGeom>
        </p:spPr>
      </p:pic>
      <p:pic>
        <p:nvPicPr>
          <p:cNvPr id="46" name="Рисунок 45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860042" y="-521827"/>
            <a:ext cx="341262" cy="425746"/>
          </a:xfrm>
          <a:prstGeom prst="rect">
            <a:avLst/>
          </a:prstGeom>
        </p:spPr>
      </p:pic>
      <p:pic>
        <p:nvPicPr>
          <p:cNvPr id="47" name="Рисунок 46">
            <a:extLst>
              <a:ext uri="{FF2B5EF4-FFF2-40B4-BE49-F238E27FC236}">
                <a16:creationId xmlns:a16="http://schemas.microsoft.com/office/drawing/2014/main" id="{3192FEA7-0B23-4FFB-8A71-047DC8F93504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065" t="43000" r="48694" b="43158"/>
          <a:stretch/>
        </p:blipFill>
        <p:spPr>
          <a:xfrm>
            <a:off x="4245018" y="-497474"/>
            <a:ext cx="341262" cy="425746"/>
          </a:xfrm>
          <a:prstGeom prst="rect">
            <a:avLst/>
          </a:prstGeom>
        </p:spPr>
      </p:pic>
      <p:pic>
        <p:nvPicPr>
          <p:cNvPr id="48" name="Рисунок 47">
            <a:extLst>
              <a:ext uri="{FF2B5EF4-FFF2-40B4-BE49-F238E27FC236}">
                <a16:creationId xmlns:a16="http://schemas.microsoft.com/office/drawing/2014/main" id="{7789B4E2-D455-4B48-982A-12838205C96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1783" t="43000" r="21976" b="43158"/>
          <a:stretch/>
        </p:blipFill>
        <p:spPr>
          <a:xfrm>
            <a:off x="5552616" y="-491820"/>
            <a:ext cx="341262" cy="425746"/>
          </a:xfrm>
          <a:prstGeom prst="rect">
            <a:avLst/>
          </a:prstGeom>
        </p:spPr>
      </p:pic>
      <p:pic>
        <p:nvPicPr>
          <p:cNvPr id="49" name="Рисунок 48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5110648" y="-476059"/>
            <a:ext cx="315616" cy="400949"/>
          </a:xfrm>
          <a:prstGeom prst="rect">
            <a:avLst/>
          </a:prstGeom>
        </p:spPr>
      </p:pic>
      <p:pic>
        <p:nvPicPr>
          <p:cNvPr id="50" name="Рисунок 49">
            <a:extLst>
              <a:ext uri="{FF2B5EF4-FFF2-40B4-BE49-F238E27FC236}">
                <a16:creationId xmlns:a16="http://schemas.microsoft.com/office/drawing/2014/main" id="{14E5C802-CA0B-419B-9806-0981AA33D575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706" t="43000" r="13053" b="43158"/>
          <a:stretch/>
        </p:blipFill>
        <p:spPr>
          <a:xfrm>
            <a:off x="6000822" y="-507580"/>
            <a:ext cx="341262" cy="425746"/>
          </a:xfrm>
          <a:prstGeom prst="rect">
            <a:avLst/>
          </a:prstGeom>
        </p:spPr>
      </p:pic>
      <p:pic>
        <p:nvPicPr>
          <p:cNvPr id="51" name="Рисунок 50">
            <a:extLst>
              <a:ext uri="{FF2B5EF4-FFF2-40B4-BE49-F238E27FC236}">
                <a16:creationId xmlns:a16="http://schemas.microsoft.com/office/drawing/2014/main" id="{74F6DDAE-519B-4BD3-9E5A-A1FAE269018A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016" t="42297" r="4743" b="43861"/>
          <a:stretch/>
        </p:blipFill>
        <p:spPr>
          <a:xfrm>
            <a:off x="6356367" y="-511101"/>
            <a:ext cx="341262" cy="425746"/>
          </a:xfrm>
          <a:prstGeom prst="rect">
            <a:avLst/>
          </a:prstGeom>
        </p:spPr>
      </p:pic>
      <p:pic>
        <p:nvPicPr>
          <p:cNvPr id="52" name="Рисунок 51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047787" y="-382636"/>
            <a:ext cx="315905" cy="207376"/>
          </a:xfrm>
          <a:prstGeom prst="rect">
            <a:avLst/>
          </a:prstGeom>
        </p:spPr>
      </p:pic>
      <p:pic>
        <p:nvPicPr>
          <p:cNvPr id="53" name="Рисунок 52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371269" y="-414580"/>
            <a:ext cx="234457" cy="211250"/>
          </a:xfrm>
          <a:prstGeom prst="rect">
            <a:avLst/>
          </a:prstGeom>
        </p:spPr>
      </p:pic>
      <p:pic>
        <p:nvPicPr>
          <p:cNvPr id="54" name="Рисунок 53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924097" y="-400561"/>
            <a:ext cx="227148" cy="204665"/>
          </a:xfrm>
          <a:prstGeom prst="rect">
            <a:avLst/>
          </a:prstGeom>
        </p:spPr>
      </p:pic>
      <p:pic>
        <p:nvPicPr>
          <p:cNvPr id="55" name="Рисунок 54">
            <a:extLst>
              <a:ext uri="{FF2B5EF4-FFF2-40B4-BE49-F238E27FC236}">
                <a16:creationId xmlns:a16="http://schemas.microsoft.com/office/drawing/2014/main" id="{C032AF8F-DE61-4584-B773-C251183078D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3591" t="43000" r="40168" b="43158"/>
          <a:stretch/>
        </p:blipFill>
        <p:spPr>
          <a:xfrm>
            <a:off x="4631387" y="-476230"/>
            <a:ext cx="341262" cy="425746"/>
          </a:xfrm>
          <a:prstGeom prst="rect">
            <a:avLst/>
          </a:prstGeom>
        </p:spPr>
      </p:pic>
      <p:pic>
        <p:nvPicPr>
          <p:cNvPr id="73" name="Рисунок 72">
            <a:extLst>
              <a:ext uri="{FF2B5EF4-FFF2-40B4-BE49-F238E27FC236}">
                <a16:creationId xmlns:a16="http://schemas.microsoft.com/office/drawing/2014/main" id="{1181B929-F5F8-40C0-8A57-03C9A16C33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1685792" y="-454140"/>
            <a:ext cx="306609" cy="314088"/>
          </a:xfrm>
          <a:prstGeom prst="rect">
            <a:avLst/>
          </a:prstGeom>
        </p:spPr>
      </p:pic>
      <p:pic>
        <p:nvPicPr>
          <p:cNvPr id="30" name="Рисунок 29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1511442" y="2977269"/>
            <a:ext cx="398642" cy="497332"/>
          </a:xfrm>
          <a:prstGeom prst="rect">
            <a:avLst/>
          </a:prstGeom>
        </p:spPr>
      </p:pic>
      <p:pic>
        <p:nvPicPr>
          <p:cNvPr id="31" name="Рисунок 30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1768527" y="2977268"/>
            <a:ext cx="398642" cy="497332"/>
          </a:xfrm>
          <a:prstGeom prst="rect">
            <a:avLst/>
          </a:prstGeom>
        </p:spPr>
      </p:pic>
      <p:pic>
        <p:nvPicPr>
          <p:cNvPr id="32" name="Рисунок 31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697619" y="3122245"/>
            <a:ext cx="315905" cy="207376"/>
          </a:xfrm>
          <a:prstGeom prst="rect">
            <a:avLst/>
          </a:prstGeom>
        </p:spPr>
      </p:pic>
      <p:pic>
        <p:nvPicPr>
          <p:cNvPr id="33" name="Рисунок 32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2149324" y="3096132"/>
            <a:ext cx="227148" cy="204665"/>
          </a:xfrm>
          <a:prstGeom prst="rect">
            <a:avLst/>
          </a:prstGeom>
        </p:spPr>
      </p:pic>
      <p:pic>
        <p:nvPicPr>
          <p:cNvPr id="34" name="Рисунок 33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2443856" y="2977268"/>
            <a:ext cx="379904" cy="482620"/>
          </a:xfrm>
          <a:prstGeom prst="rect">
            <a:avLst/>
          </a:prstGeom>
        </p:spPr>
      </p:pic>
      <p:pic>
        <p:nvPicPr>
          <p:cNvPr id="35" name="Рисунок 34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025249" y="2977268"/>
            <a:ext cx="398642" cy="497332"/>
          </a:xfrm>
          <a:prstGeom prst="rect">
            <a:avLst/>
          </a:prstGeom>
        </p:spPr>
      </p:pic>
      <p:pic>
        <p:nvPicPr>
          <p:cNvPr id="36" name="Рисунок 35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3400308" y="3095792"/>
            <a:ext cx="234457" cy="211250"/>
          </a:xfrm>
          <a:prstGeom prst="rect">
            <a:avLst/>
          </a:prstGeom>
        </p:spPr>
      </p:pic>
      <p:pic>
        <p:nvPicPr>
          <p:cNvPr id="39" name="Рисунок 38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1510387" y="3604170"/>
            <a:ext cx="398642" cy="497332"/>
          </a:xfrm>
          <a:prstGeom prst="rect">
            <a:avLst/>
          </a:prstGeom>
        </p:spPr>
      </p:pic>
      <p:pic>
        <p:nvPicPr>
          <p:cNvPr id="40" name="Рисунок 39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1768526" y="3593464"/>
            <a:ext cx="398642" cy="497332"/>
          </a:xfrm>
          <a:prstGeom prst="rect">
            <a:avLst/>
          </a:prstGeom>
        </p:spPr>
      </p:pic>
      <p:pic>
        <p:nvPicPr>
          <p:cNvPr id="41" name="Рисунок 40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696565" y="3749147"/>
            <a:ext cx="315905" cy="207376"/>
          </a:xfrm>
          <a:prstGeom prst="rect">
            <a:avLst/>
          </a:prstGeom>
        </p:spPr>
      </p:pic>
      <p:pic>
        <p:nvPicPr>
          <p:cNvPr id="42" name="Рисунок 41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2148269" y="3723034"/>
            <a:ext cx="227148" cy="204665"/>
          </a:xfrm>
          <a:prstGeom prst="rect">
            <a:avLst/>
          </a:prstGeom>
        </p:spPr>
      </p:pic>
      <p:pic>
        <p:nvPicPr>
          <p:cNvPr id="56" name="Рисунок 55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2435502" y="3604170"/>
            <a:ext cx="379904" cy="482620"/>
          </a:xfrm>
          <a:prstGeom prst="rect">
            <a:avLst/>
          </a:prstGeom>
        </p:spPr>
      </p:pic>
      <p:pic>
        <p:nvPicPr>
          <p:cNvPr id="57" name="Рисунок 56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024682" y="3593124"/>
            <a:ext cx="398642" cy="497332"/>
          </a:xfrm>
          <a:prstGeom prst="rect">
            <a:avLst/>
          </a:prstGeom>
        </p:spPr>
      </p:pic>
      <p:pic>
        <p:nvPicPr>
          <p:cNvPr id="58" name="Рисунок 57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3423324" y="3723034"/>
            <a:ext cx="234457" cy="211250"/>
          </a:xfrm>
          <a:prstGeom prst="rect">
            <a:avLst/>
          </a:prstGeom>
        </p:spPr>
      </p:pic>
      <p:pic>
        <p:nvPicPr>
          <p:cNvPr id="59" name="Рисунок 58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3718665" y="2974756"/>
            <a:ext cx="398642" cy="497332"/>
          </a:xfrm>
          <a:prstGeom prst="rect">
            <a:avLst/>
          </a:prstGeom>
        </p:spPr>
      </p:pic>
      <p:pic>
        <p:nvPicPr>
          <p:cNvPr id="60" name="Рисунок 59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4037551" y="2968950"/>
            <a:ext cx="398642" cy="497332"/>
          </a:xfrm>
          <a:prstGeom prst="rect">
            <a:avLst/>
          </a:prstGeom>
        </p:spPr>
      </p:pic>
      <p:sp>
        <p:nvSpPr>
          <p:cNvPr id="61" name="TextBox 60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2264355" y="3585748"/>
            <a:ext cx="12722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(            )  </a:t>
            </a:r>
          </a:p>
        </p:txBody>
      </p:sp>
      <p:pic>
        <p:nvPicPr>
          <p:cNvPr id="62" name="Рисунок 61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1" t="43124" r="67588" b="43034"/>
          <a:stretch/>
        </p:blipFill>
        <p:spPr>
          <a:xfrm>
            <a:off x="3670662" y="3600915"/>
            <a:ext cx="398642" cy="497332"/>
          </a:xfrm>
          <a:prstGeom prst="rect">
            <a:avLst/>
          </a:prstGeom>
        </p:spPr>
      </p:pic>
      <p:pic>
        <p:nvPicPr>
          <p:cNvPr id="63" name="Рисунок 62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1" t="43124" r="67588" b="43034"/>
          <a:stretch/>
        </p:blipFill>
        <p:spPr>
          <a:xfrm>
            <a:off x="5253130" y="2974756"/>
            <a:ext cx="398642" cy="497332"/>
          </a:xfrm>
          <a:prstGeom prst="rect">
            <a:avLst/>
          </a:prstGeom>
        </p:spPr>
      </p:pic>
      <p:pic>
        <p:nvPicPr>
          <p:cNvPr id="64" name="Рисунок 63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9" t="43578" r="76280" b="42580"/>
          <a:stretch/>
        </p:blipFill>
        <p:spPr>
          <a:xfrm>
            <a:off x="5591901" y="2993097"/>
            <a:ext cx="398642" cy="497332"/>
          </a:xfrm>
          <a:prstGeom prst="rect">
            <a:avLst/>
          </a:prstGeom>
        </p:spPr>
      </p:pic>
      <p:pic>
        <p:nvPicPr>
          <p:cNvPr id="65" name="Рисунок 64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5933118" y="3102377"/>
            <a:ext cx="227148" cy="204665"/>
          </a:xfrm>
          <a:prstGeom prst="rect">
            <a:avLst/>
          </a:prstGeom>
        </p:spPr>
      </p:pic>
      <p:pic>
        <p:nvPicPr>
          <p:cNvPr id="66" name="Рисунок 65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884948" y="3093958"/>
            <a:ext cx="227148" cy="204665"/>
          </a:xfrm>
          <a:prstGeom prst="rect">
            <a:avLst/>
          </a:prstGeom>
        </p:spPr>
      </p:pic>
      <p:pic>
        <p:nvPicPr>
          <p:cNvPr id="67" name="Рисунок 66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6245965" y="2974756"/>
            <a:ext cx="398642" cy="497332"/>
          </a:xfrm>
          <a:prstGeom prst="rect">
            <a:avLst/>
          </a:prstGeom>
        </p:spPr>
      </p:pic>
      <p:pic>
        <p:nvPicPr>
          <p:cNvPr id="68" name="Рисунок 67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9" t="43578" r="76280" b="42580"/>
          <a:stretch/>
        </p:blipFill>
        <p:spPr>
          <a:xfrm>
            <a:off x="6537618" y="2996757"/>
            <a:ext cx="398642" cy="497332"/>
          </a:xfrm>
          <a:prstGeom prst="rect">
            <a:avLst/>
          </a:prstGeom>
        </p:spPr>
      </p:pic>
      <p:pic>
        <p:nvPicPr>
          <p:cNvPr id="69" name="Рисунок 68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9" t="42807" r="39120" b="43351"/>
          <a:stretch/>
        </p:blipFill>
        <p:spPr>
          <a:xfrm>
            <a:off x="7188708" y="2964938"/>
            <a:ext cx="405074" cy="505356"/>
          </a:xfrm>
          <a:prstGeom prst="rect">
            <a:avLst/>
          </a:prstGeom>
        </p:spPr>
      </p:pic>
      <p:pic>
        <p:nvPicPr>
          <p:cNvPr id="70" name="Рисунок 69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540087" y="3095792"/>
            <a:ext cx="234457" cy="211250"/>
          </a:xfrm>
          <a:prstGeom prst="rect">
            <a:avLst/>
          </a:prstGeom>
        </p:spPr>
      </p:pic>
      <p:pic>
        <p:nvPicPr>
          <p:cNvPr id="71" name="Рисунок 70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1" t="43124" r="67588" b="43034"/>
          <a:stretch/>
        </p:blipFill>
        <p:spPr>
          <a:xfrm>
            <a:off x="5253130" y="3603369"/>
            <a:ext cx="398642" cy="497332"/>
          </a:xfrm>
          <a:prstGeom prst="rect">
            <a:avLst/>
          </a:prstGeom>
        </p:spPr>
      </p:pic>
      <p:pic>
        <p:nvPicPr>
          <p:cNvPr id="72" name="Рисунок 71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9" t="43578" r="76280" b="42580"/>
          <a:stretch/>
        </p:blipFill>
        <p:spPr>
          <a:xfrm>
            <a:off x="5591901" y="3621711"/>
            <a:ext cx="398642" cy="497332"/>
          </a:xfrm>
          <a:prstGeom prst="rect">
            <a:avLst/>
          </a:prstGeom>
        </p:spPr>
      </p:pic>
      <p:pic>
        <p:nvPicPr>
          <p:cNvPr id="74" name="Рисунок 73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5933118" y="3730990"/>
            <a:ext cx="227148" cy="204665"/>
          </a:xfrm>
          <a:prstGeom prst="rect">
            <a:avLst/>
          </a:prstGeom>
        </p:spPr>
      </p:pic>
      <p:pic>
        <p:nvPicPr>
          <p:cNvPr id="75" name="Рисунок 74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884948" y="3722571"/>
            <a:ext cx="227148" cy="204665"/>
          </a:xfrm>
          <a:prstGeom prst="rect">
            <a:avLst/>
          </a:prstGeom>
        </p:spPr>
      </p:pic>
      <p:pic>
        <p:nvPicPr>
          <p:cNvPr id="76" name="Рисунок 75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6245965" y="3603369"/>
            <a:ext cx="398642" cy="497332"/>
          </a:xfrm>
          <a:prstGeom prst="rect">
            <a:avLst/>
          </a:prstGeom>
        </p:spPr>
      </p:pic>
      <p:pic>
        <p:nvPicPr>
          <p:cNvPr id="77" name="Рисунок 76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9" t="43578" r="76280" b="42580"/>
          <a:stretch/>
        </p:blipFill>
        <p:spPr>
          <a:xfrm>
            <a:off x="6537618" y="3625371"/>
            <a:ext cx="398642" cy="497332"/>
          </a:xfrm>
          <a:prstGeom prst="rect">
            <a:avLst/>
          </a:prstGeom>
        </p:spPr>
      </p:pic>
      <p:pic>
        <p:nvPicPr>
          <p:cNvPr id="78" name="Рисунок 77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9" t="42807" r="39120" b="43351"/>
          <a:stretch/>
        </p:blipFill>
        <p:spPr>
          <a:xfrm>
            <a:off x="7188708" y="3593551"/>
            <a:ext cx="405074" cy="505356"/>
          </a:xfrm>
          <a:prstGeom prst="rect">
            <a:avLst/>
          </a:prstGeom>
        </p:spPr>
      </p:pic>
      <p:pic>
        <p:nvPicPr>
          <p:cNvPr id="79" name="Рисунок 78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7501245" y="3730990"/>
            <a:ext cx="234457" cy="211250"/>
          </a:xfrm>
          <a:prstGeom prst="rect">
            <a:avLst/>
          </a:prstGeom>
        </p:spPr>
      </p:pic>
      <p:sp>
        <p:nvSpPr>
          <p:cNvPr id="80" name="TextBox 79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6087035" y="2968942"/>
            <a:ext cx="151869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(                )  </a:t>
            </a:r>
          </a:p>
        </p:txBody>
      </p:sp>
      <p:pic>
        <p:nvPicPr>
          <p:cNvPr id="81" name="Рисунок 80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479" t="43578" r="76280" b="42580"/>
          <a:stretch/>
        </p:blipFill>
        <p:spPr>
          <a:xfrm>
            <a:off x="7805073" y="2993097"/>
            <a:ext cx="398642" cy="497332"/>
          </a:xfrm>
          <a:prstGeom prst="rect">
            <a:avLst/>
          </a:prstGeom>
        </p:spPr>
      </p:pic>
      <p:pic>
        <p:nvPicPr>
          <p:cNvPr id="82" name="Рисунок 81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9" t="42807" r="39120" b="43351"/>
          <a:stretch/>
        </p:blipFill>
        <p:spPr>
          <a:xfrm>
            <a:off x="8131264" y="2968904"/>
            <a:ext cx="405074" cy="505356"/>
          </a:xfrm>
          <a:prstGeom prst="rect">
            <a:avLst/>
          </a:prstGeom>
        </p:spPr>
      </p:pic>
      <p:pic>
        <p:nvPicPr>
          <p:cNvPr id="83" name="Рисунок 82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7825769" y="3596246"/>
            <a:ext cx="398642" cy="497332"/>
          </a:xfrm>
          <a:prstGeom prst="rect">
            <a:avLst/>
          </a:prstGeom>
        </p:spPr>
      </p:pic>
      <p:pic>
        <p:nvPicPr>
          <p:cNvPr id="84" name="Рисунок 83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8074099" y="3589927"/>
            <a:ext cx="407603" cy="508511"/>
          </a:xfrm>
          <a:prstGeom prst="rect">
            <a:avLst/>
          </a:prstGeom>
        </p:spPr>
      </p:pic>
      <p:pic>
        <p:nvPicPr>
          <p:cNvPr id="85" name="Рисунок 84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1510387" y="4537321"/>
            <a:ext cx="398642" cy="497332"/>
          </a:xfrm>
          <a:prstGeom prst="rect">
            <a:avLst/>
          </a:prstGeom>
        </p:spPr>
      </p:pic>
      <p:pic>
        <p:nvPicPr>
          <p:cNvPr id="86" name="Рисунок 85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1" t="43124" r="67588" b="43034"/>
          <a:stretch/>
        </p:blipFill>
        <p:spPr>
          <a:xfrm>
            <a:off x="1775071" y="4546917"/>
            <a:ext cx="398642" cy="497332"/>
          </a:xfrm>
          <a:prstGeom prst="rect">
            <a:avLst/>
          </a:prstGeom>
        </p:spPr>
      </p:pic>
      <p:pic>
        <p:nvPicPr>
          <p:cNvPr id="87" name="Рисунок 86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2145449" y="4667664"/>
            <a:ext cx="227148" cy="204665"/>
          </a:xfrm>
          <a:prstGeom prst="rect">
            <a:avLst/>
          </a:prstGeom>
        </p:spPr>
      </p:pic>
      <p:pic>
        <p:nvPicPr>
          <p:cNvPr id="88" name="Рисунок 87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9" t="42807" r="39120" b="43351"/>
          <a:stretch/>
        </p:blipFill>
        <p:spPr>
          <a:xfrm>
            <a:off x="2457706" y="4529297"/>
            <a:ext cx="405074" cy="505356"/>
          </a:xfrm>
          <a:prstGeom prst="rect">
            <a:avLst/>
          </a:prstGeom>
        </p:spPr>
      </p:pic>
      <p:pic>
        <p:nvPicPr>
          <p:cNvPr id="89" name="Рисунок 88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704827" y="4689654"/>
            <a:ext cx="315905" cy="207376"/>
          </a:xfrm>
          <a:prstGeom prst="rect">
            <a:avLst/>
          </a:prstGeom>
        </p:spPr>
      </p:pic>
      <p:pic>
        <p:nvPicPr>
          <p:cNvPr id="90" name="Рисунок 89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3074150" y="4546917"/>
            <a:ext cx="379904" cy="482620"/>
          </a:xfrm>
          <a:prstGeom prst="rect">
            <a:avLst/>
          </a:prstGeom>
        </p:spPr>
      </p:pic>
      <p:pic>
        <p:nvPicPr>
          <p:cNvPr id="91" name="Рисунок 90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3402591" y="4667767"/>
            <a:ext cx="234457" cy="211250"/>
          </a:xfrm>
          <a:prstGeom prst="rect">
            <a:avLst/>
          </a:prstGeom>
        </p:spPr>
      </p:pic>
      <p:pic>
        <p:nvPicPr>
          <p:cNvPr id="92" name="Рисунок 91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1515905" y="5163421"/>
            <a:ext cx="398642" cy="497332"/>
          </a:xfrm>
          <a:prstGeom prst="rect">
            <a:avLst/>
          </a:prstGeom>
        </p:spPr>
      </p:pic>
      <p:pic>
        <p:nvPicPr>
          <p:cNvPr id="93" name="Рисунок 92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171" t="43124" r="67588" b="43034"/>
          <a:stretch/>
        </p:blipFill>
        <p:spPr>
          <a:xfrm>
            <a:off x="1780588" y="5173017"/>
            <a:ext cx="398642" cy="497332"/>
          </a:xfrm>
          <a:prstGeom prst="rect">
            <a:avLst/>
          </a:prstGeom>
        </p:spPr>
      </p:pic>
      <p:pic>
        <p:nvPicPr>
          <p:cNvPr id="94" name="Рисунок 93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2150966" y="5293764"/>
            <a:ext cx="227148" cy="204665"/>
          </a:xfrm>
          <a:prstGeom prst="rect">
            <a:avLst/>
          </a:prstGeom>
        </p:spPr>
      </p:pic>
      <p:pic>
        <p:nvPicPr>
          <p:cNvPr id="95" name="Рисунок 94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9" t="42807" r="39120" b="43351"/>
          <a:stretch/>
        </p:blipFill>
        <p:spPr>
          <a:xfrm>
            <a:off x="2463223" y="5155397"/>
            <a:ext cx="405074" cy="505356"/>
          </a:xfrm>
          <a:prstGeom prst="rect">
            <a:avLst/>
          </a:prstGeom>
        </p:spPr>
      </p:pic>
      <p:pic>
        <p:nvPicPr>
          <p:cNvPr id="96" name="Рисунок 95">
            <a:extLst>
              <a:ext uri="{FF2B5EF4-FFF2-40B4-BE49-F238E27FC236}">
                <a16:creationId xmlns:a16="http://schemas.microsoft.com/office/drawing/2014/main" id="{5E716230-8E03-4B95-B600-E59172F5457A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28" t="12091" r="84872" b="82918"/>
          <a:stretch/>
        </p:blipFill>
        <p:spPr>
          <a:xfrm>
            <a:off x="2710345" y="5315754"/>
            <a:ext cx="315905" cy="207376"/>
          </a:xfrm>
          <a:prstGeom prst="rect">
            <a:avLst/>
          </a:prstGeom>
        </p:spPr>
      </p:pic>
      <p:pic>
        <p:nvPicPr>
          <p:cNvPr id="97" name="Рисунок 96">
            <a:extLst>
              <a:ext uri="{FF2B5EF4-FFF2-40B4-BE49-F238E27FC236}">
                <a16:creationId xmlns:a16="http://schemas.microsoft.com/office/drawing/2014/main" id="{1A309B92-E806-4B19-BD8C-2FC1C585B53F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921" t="43525" r="31307" b="43439"/>
          <a:stretch/>
        </p:blipFill>
        <p:spPr>
          <a:xfrm>
            <a:off x="3079668" y="5173017"/>
            <a:ext cx="379904" cy="482620"/>
          </a:xfrm>
          <a:prstGeom prst="rect">
            <a:avLst/>
          </a:prstGeom>
        </p:spPr>
      </p:pic>
      <p:pic>
        <p:nvPicPr>
          <p:cNvPr id="98" name="Рисунок 97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3423324" y="5293764"/>
            <a:ext cx="234457" cy="211250"/>
          </a:xfrm>
          <a:prstGeom prst="rect">
            <a:avLst/>
          </a:prstGeom>
        </p:spPr>
      </p:pic>
      <p:sp>
        <p:nvSpPr>
          <p:cNvPr id="99" name="TextBox 98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2264355" y="5145247"/>
            <a:ext cx="12722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(            )  </a:t>
            </a:r>
          </a:p>
        </p:txBody>
      </p:sp>
      <p:pic>
        <p:nvPicPr>
          <p:cNvPr id="100" name="Рисунок 99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3720085" y="4542911"/>
            <a:ext cx="398642" cy="497332"/>
          </a:xfrm>
          <a:prstGeom prst="rect">
            <a:avLst/>
          </a:prstGeom>
        </p:spPr>
      </p:pic>
      <p:pic>
        <p:nvPicPr>
          <p:cNvPr id="101" name="Рисунок 100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3978224" y="4532205"/>
            <a:ext cx="398642" cy="497332"/>
          </a:xfrm>
          <a:prstGeom prst="rect">
            <a:avLst/>
          </a:prstGeom>
        </p:spPr>
      </p:pic>
      <p:pic>
        <p:nvPicPr>
          <p:cNvPr id="102" name="Рисунок 101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96" t="43000" r="4563" b="43158"/>
          <a:stretch/>
        </p:blipFill>
        <p:spPr>
          <a:xfrm>
            <a:off x="3670661" y="5163421"/>
            <a:ext cx="398642" cy="497332"/>
          </a:xfrm>
          <a:prstGeom prst="rect">
            <a:avLst/>
          </a:prstGeom>
        </p:spPr>
      </p:pic>
      <p:pic>
        <p:nvPicPr>
          <p:cNvPr id="103" name="Рисунок 102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5" t="44273" r="76703" b="42691"/>
          <a:stretch/>
        </p:blipFill>
        <p:spPr>
          <a:xfrm>
            <a:off x="5276594" y="4575134"/>
            <a:ext cx="380414" cy="483266"/>
          </a:xfrm>
          <a:prstGeom prst="rect">
            <a:avLst/>
          </a:prstGeom>
        </p:spPr>
      </p:pic>
      <p:pic>
        <p:nvPicPr>
          <p:cNvPr id="106" name="Рисунок 105">
            <a:extLst>
              <a:ext uri="{FF2B5EF4-FFF2-40B4-BE49-F238E27FC236}">
                <a16:creationId xmlns:a16="http://schemas.microsoft.com/office/drawing/2014/main" id="{D93B0E4B-1F7B-4126-A842-27F00148D0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61" t="43191" r="21398" b="42967"/>
          <a:stretch/>
        </p:blipFill>
        <p:spPr>
          <a:xfrm>
            <a:off x="5953382" y="4537321"/>
            <a:ext cx="413768" cy="516201"/>
          </a:xfrm>
          <a:prstGeom prst="rect">
            <a:avLst/>
          </a:prstGeom>
        </p:spPr>
      </p:pic>
      <p:pic>
        <p:nvPicPr>
          <p:cNvPr id="107" name="Рисунок 106">
            <a:extLst>
              <a:ext uri="{FF2B5EF4-FFF2-40B4-BE49-F238E27FC236}">
                <a16:creationId xmlns:a16="http://schemas.microsoft.com/office/drawing/2014/main" id="{1181B929-F5F8-40C0-8A57-03C9A16C33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5552616" y="4613707"/>
            <a:ext cx="358150" cy="366886"/>
          </a:xfrm>
          <a:prstGeom prst="rect">
            <a:avLst/>
          </a:prstGeom>
        </p:spPr>
      </p:pic>
      <p:pic>
        <p:nvPicPr>
          <p:cNvPr id="108" name="Рисунок 107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252977" y="4653200"/>
            <a:ext cx="227148" cy="204665"/>
          </a:xfrm>
          <a:prstGeom prst="rect">
            <a:avLst/>
          </a:prstGeom>
        </p:spPr>
      </p:pic>
      <p:pic>
        <p:nvPicPr>
          <p:cNvPr id="109" name="Рисунок 108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9" t="42807" r="39120" b="43351"/>
          <a:stretch/>
        </p:blipFill>
        <p:spPr>
          <a:xfrm>
            <a:off x="6556737" y="4524180"/>
            <a:ext cx="405074" cy="505356"/>
          </a:xfrm>
          <a:prstGeom prst="rect">
            <a:avLst/>
          </a:prstGeom>
        </p:spPr>
      </p:pic>
      <p:pic>
        <p:nvPicPr>
          <p:cNvPr id="110" name="Рисунок 109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6869274" y="4661620"/>
            <a:ext cx="234457" cy="211250"/>
          </a:xfrm>
          <a:prstGeom prst="rect">
            <a:avLst/>
          </a:prstGeom>
        </p:spPr>
      </p:pic>
      <p:pic>
        <p:nvPicPr>
          <p:cNvPr id="111" name="Рисунок 110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196" t="43000" r="4563" b="43158"/>
          <a:stretch/>
        </p:blipFill>
        <p:spPr>
          <a:xfrm>
            <a:off x="7455225" y="4537320"/>
            <a:ext cx="398642" cy="497332"/>
          </a:xfrm>
          <a:prstGeom prst="rect">
            <a:avLst/>
          </a:prstGeom>
        </p:spPr>
      </p:pic>
      <p:pic>
        <p:nvPicPr>
          <p:cNvPr id="112" name="Рисунок 111">
            <a:extLst>
              <a:ext uri="{FF2B5EF4-FFF2-40B4-BE49-F238E27FC236}">
                <a16:creationId xmlns:a16="http://schemas.microsoft.com/office/drawing/2014/main" id="{569BEFE1-71C2-4A73-A615-C92D99449170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30" t="43000" r="84929" b="43158"/>
          <a:stretch/>
        </p:blipFill>
        <p:spPr>
          <a:xfrm>
            <a:off x="7195140" y="4537320"/>
            <a:ext cx="398642" cy="497332"/>
          </a:xfrm>
          <a:prstGeom prst="rect">
            <a:avLst/>
          </a:prstGeom>
        </p:spPr>
      </p:pic>
      <p:pic>
        <p:nvPicPr>
          <p:cNvPr id="113" name="Рисунок 112">
            <a:extLst>
              <a:ext uri="{FF2B5EF4-FFF2-40B4-BE49-F238E27FC236}">
                <a16:creationId xmlns:a16="http://schemas.microsoft.com/office/drawing/2014/main" id="{5795157E-71E0-47DE-BA16-2295EBB4EDF7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525" t="44273" r="76703" b="42691"/>
          <a:stretch/>
        </p:blipFill>
        <p:spPr>
          <a:xfrm>
            <a:off x="5276594" y="5199055"/>
            <a:ext cx="380414" cy="483266"/>
          </a:xfrm>
          <a:prstGeom prst="rect">
            <a:avLst/>
          </a:prstGeom>
        </p:spPr>
      </p:pic>
      <p:pic>
        <p:nvPicPr>
          <p:cNvPr id="115" name="Рисунок 114">
            <a:extLst>
              <a:ext uri="{FF2B5EF4-FFF2-40B4-BE49-F238E27FC236}">
                <a16:creationId xmlns:a16="http://schemas.microsoft.com/office/drawing/2014/main" id="{D93B0E4B-1F7B-4126-A842-27F00148D0D7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2361" t="43191" r="21398" b="42967"/>
          <a:stretch/>
        </p:blipFill>
        <p:spPr>
          <a:xfrm>
            <a:off x="5953382" y="5161241"/>
            <a:ext cx="413768" cy="516201"/>
          </a:xfrm>
          <a:prstGeom prst="rect">
            <a:avLst/>
          </a:prstGeom>
        </p:spPr>
      </p:pic>
      <p:pic>
        <p:nvPicPr>
          <p:cNvPr id="116" name="Рисунок 115">
            <a:extLst>
              <a:ext uri="{FF2B5EF4-FFF2-40B4-BE49-F238E27FC236}">
                <a16:creationId xmlns:a16="http://schemas.microsoft.com/office/drawing/2014/main" id="{1181B929-F5F8-40C0-8A57-03C9A16C3303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/>
          </a:blip>
          <a:stretch>
            <a:fillRect/>
          </a:stretch>
        </p:blipFill>
        <p:spPr>
          <a:xfrm>
            <a:off x="5552616" y="5237628"/>
            <a:ext cx="358150" cy="366886"/>
          </a:xfrm>
          <a:prstGeom prst="rect">
            <a:avLst/>
          </a:prstGeom>
        </p:spPr>
      </p:pic>
      <p:pic>
        <p:nvPicPr>
          <p:cNvPr id="117" name="Рисунок 116">
            <a:extLst>
              <a:ext uri="{FF2B5EF4-FFF2-40B4-BE49-F238E27FC236}">
                <a16:creationId xmlns:a16="http://schemas.microsoft.com/office/drawing/2014/main" id="{2987296F-E6CA-41D0-B248-3D75EFBA2E64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74" t="10718" r="90982" b="82891"/>
          <a:stretch/>
        </p:blipFill>
        <p:spPr>
          <a:xfrm>
            <a:off x="6252977" y="5277121"/>
            <a:ext cx="227148" cy="204665"/>
          </a:xfrm>
          <a:prstGeom prst="rect">
            <a:avLst/>
          </a:prstGeom>
        </p:spPr>
      </p:pic>
      <p:pic>
        <p:nvPicPr>
          <p:cNvPr id="118" name="Рисунок 117">
            <a:extLst>
              <a:ext uri="{FF2B5EF4-FFF2-40B4-BE49-F238E27FC236}">
                <a16:creationId xmlns:a16="http://schemas.microsoft.com/office/drawing/2014/main" id="{A0D61C55-25D5-44F0-90E4-713DCD9243AD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639" t="42807" r="39120" b="43351"/>
          <a:stretch/>
        </p:blipFill>
        <p:spPr>
          <a:xfrm>
            <a:off x="6556737" y="5148101"/>
            <a:ext cx="405074" cy="505356"/>
          </a:xfrm>
          <a:prstGeom prst="rect">
            <a:avLst/>
          </a:prstGeom>
        </p:spPr>
      </p:pic>
      <p:pic>
        <p:nvPicPr>
          <p:cNvPr id="119" name="Рисунок 118">
            <a:extLst>
              <a:ext uri="{FF2B5EF4-FFF2-40B4-BE49-F238E27FC236}">
                <a16:creationId xmlns:a16="http://schemas.microsoft.com/office/drawing/2014/main" id="{F92BA416-09A9-4EE9-93B0-FE06BB79CCD9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253" t="10718" r="77803" b="82891"/>
          <a:stretch/>
        </p:blipFill>
        <p:spPr>
          <a:xfrm>
            <a:off x="6884948" y="5292913"/>
            <a:ext cx="234457" cy="211250"/>
          </a:xfrm>
          <a:prstGeom prst="rect">
            <a:avLst/>
          </a:prstGeom>
        </p:spPr>
      </p:pic>
      <p:sp>
        <p:nvSpPr>
          <p:cNvPr id="120" name="TextBox 119">
            <a:extLst>
              <a:ext uri="{FF2B5EF4-FFF2-40B4-BE49-F238E27FC236}">
                <a16:creationId xmlns:a16="http://schemas.microsoft.com/office/drawing/2014/main" id="{C9B32A92-A37A-4E58-9050-69E31D11BFED}"/>
              </a:ext>
            </a:extLst>
          </p:cNvPr>
          <p:cNvSpPr txBox="1"/>
          <p:nvPr/>
        </p:nvSpPr>
        <p:spPr>
          <a:xfrm>
            <a:off x="5791221" y="5164449"/>
            <a:ext cx="1272290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685800"/>
            <a:r>
              <a:rPr lang="uk-UA" sz="2700" dirty="0">
                <a:solidFill>
                  <a:prstClr val="black"/>
                </a:solidFill>
                <a:latin typeface="Monotype Corsiva" panose="03010101010201010101" pitchFamily="66" charset="0"/>
              </a:rPr>
              <a:t>(           )  </a:t>
            </a:r>
          </a:p>
        </p:txBody>
      </p:sp>
      <p:pic>
        <p:nvPicPr>
          <p:cNvPr id="121" name="Рисунок 120">
            <a:extLst>
              <a:ext uri="{FF2B5EF4-FFF2-40B4-BE49-F238E27FC236}">
                <a16:creationId xmlns:a16="http://schemas.microsoft.com/office/drawing/2014/main" id="{7AA62F5F-8E9F-4758-87A7-86AD87DB951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513" t="43000" r="58246" b="43158"/>
          <a:stretch/>
        </p:blipFill>
        <p:spPr>
          <a:xfrm>
            <a:off x="7140123" y="5154621"/>
            <a:ext cx="398642" cy="497332"/>
          </a:xfrm>
          <a:prstGeom prst="rect">
            <a:avLst/>
          </a:prstGeom>
        </p:spPr>
      </p:pic>
      <p:pic>
        <p:nvPicPr>
          <p:cNvPr id="105" name="Рисунок 104"/>
          <p:cNvPicPr>
            <a:picLocks noChangeAspect="1"/>
          </p:cNvPicPr>
          <p:nvPr/>
        </p:nvPicPr>
        <p:blipFill>
          <a:blip r:embed="rId10" cstate="print"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-187376" y="136512"/>
            <a:ext cx="1593667" cy="2372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3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1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5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8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4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8" fill="hold">
                      <p:stCondLst>
                        <p:cond delay="indefinite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5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6" fill="hold">
                      <p:stCondLst>
                        <p:cond delay="indefinite"/>
                      </p:stCondLst>
                      <p:childTnLst>
                        <p:par>
                          <p:cTn id="137" fill="hold">
                            <p:stCondLst>
                              <p:cond delay="0"/>
                            </p:stCondLst>
                            <p:childTnLst>
                              <p:par>
                                <p:cTn id="13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0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3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6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9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8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9" fill="hold">
                      <p:stCondLst>
                        <p:cond delay="indefinite"/>
                      </p:stCondLst>
                      <p:childTnLst>
                        <p:par>
                          <p:cTn id="160" fill="hold">
                            <p:stCondLst>
                              <p:cond delay="0"/>
                            </p:stCondLst>
                            <p:childTnLst>
                              <p:par>
                                <p:cTn id="16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6" dur="5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1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4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7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0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3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6" dur="5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9" dur="5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2" dur="5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3" fill="hold">
                      <p:stCondLst>
                        <p:cond delay="indefinite"/>
                      </p:stCondLst>
                      <p:childTnLst>
                        <p:par>
                          <p:cTn id="194" fill="hold">
                            <p:stCondLst>
                              <p:cond delay="0"/>
                            </p:stCondLst>
                            <p:childTnLst>
                              <p:par>
                                <p:cTn id="19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7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8" fill="hold">
                      <p:stCondLst>
                        <p:cond delay="indefinite"/>
                      </p:stCondLst>
                      <p:childTnLst>
                        <p:par>
                          <p:cTn id="199" fill="hold">
                            <p:stCondLst>
                              <p:cond delay="0"/>
                            </p:stCondLst>
                            <p:childTnLst>
                              <p:par>
                                <p:cTn id="20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2" dur="5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8" dur="5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4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8" fill="hold">
                      <p:stCondLst>
                        <p:cond delay="indefinite"/>
                      </p:stCondLst>
                      <p:childTnLst>
                        <p:par>
                          <p:cTn id="219" fill="hold">
                            <p:stCondLst>
                              <p:cond delay="0"/>
                            </p:stCondLst>
                            <p:childTnLst>
                              <p:par>
                                <p:cTn id="2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2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6" fill="hold">
                      <p:stCondLst>
                        <p:cond delay="indefinite"/>
                      </p:stCondLst>
                      <p:childTnLst>
                        <p:par>
                          <p:cTn id="227" fill="hold">
                            <p:stCondLst>
                              <p:cond delay="0"/>
                            </p:stCondLst>
                            <p:childTnLst>
                              <p:par>
                                <p:cTn id="22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0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3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6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9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2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5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8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9" fill="hold">
                      <p:stCondLst>
                        <p:cond delay="indefinite"/>
                      </p:stCondLst>
                      <p:childTnLst>
                        <p:par>
                          <p:cTn id="250" fill="hold">
                            <p:stCondLst>
                              <p:cond delay="0"/>
                            </p:stCondLst>
                            <p:childTnLst>
                              <p:par>
                                <p:cTn id="25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4" fill="hold">
                      <p:stCondLst>
                        <p:cond delay="indefinite"/>
                      </p:stCondLst>
                      <p:childTnLst>
                        <p:par>
                          <p:cTn id="255" fill="hold">
                            <p:stCondLst>
                              <p:cond delay="0"/>
                            </p:stCondLst>
                            <p:childTnLst>
                              <p:par>
                                <p:cTn id="25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8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" grpId="0"/>
      <p:bldP spid="80" grpId="0"/>
      <p:bldP spid="99" grpId="0"/>
      <p:bldP spid="120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Ð°ÑÑÐ¸Ð½ÐºÐ¸ Ð¿Ð¾ Ð·Ð°Ð¿ÑÐ¾ÑÑ Ð±ÑÑÑÐ° Ð³ÐµÐ¾Ð¼ÐµÑÑÐ¸ÑÐ½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53952" t="21270" r="20048" b="11555"/>
          <a:stretch/>
        </p:blipFill>
        <p:spPr>
          <a:xfrm>
            <a:off x="7236824" y="1773978"/>
            <a:ext cx="1706880" cy="33074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15075" t="6527" r="13063" b="6251"/>
          <a:stretch/>
        </p:blipFill>
        <p:spPr>
          <a:xfrm>
            <a:off x="2847446" y="1564970"/>
            <a:ext cx="4181160" cy="5074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401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0808" y="3065417"/>
            <a:ext cx="2641272" cy="357439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3326675" y="2499360"/>
            <a:ext cx="3187336" cy="2582089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b="1" dirty="0" smtClean="0">
                <a:ln>
                  <a:solidFill>
                    <a:srgbClr val="00B0F0"/>
                  </a:solidFill>
                </a:ln>
                <a:solidFill>
                  <a:srgbClr val="FFFF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 ви знайдете під своїми партами</a:t>
            </a:r>
            <a:endParaRPr lang="uk-UA" b="1" dirty="0">
              <a:ln>
                <a:solidFill>
                  <a:srgbClr val="00B0F0"/>
                </a:solidFill>
              </a:ln>
              <a:solidFill>
                <a:srgbClr val="FFFF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116089" y="4102392"/>
            <a:ext cx="296622" cy="32221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Овал 9"/>
          <p:cNvSpPr/>
          <p:nvPr/>
        </p:nvSpPr>
        <p:spPr>
          <a:xfrm>
            <a:off x="2412710" y="3941283"/>
            <a:ext cx="399369" cy="48332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Овал 10"/>
          <p:cNvSpPr/>
          <p:nvPr/>
        </p:nvSpPr>
        <p:spPr>
          <a:xfrm>
            <a:off x="2812079" y="3780173"/>
            <a:ext cx="514596" cy="64443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805846" y="5495760"/>
            <a:ext cx="2220686" cy="46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rgbClr val="002060"/>
                </a:solidFill>
              </a:rPr>
              <a:t>«Великі Очі»</a:t>
            </a:r>
            <a:endParaRPr lang="uk-UA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6908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" grpId="0" animBg="1"/>
      <p:bldP spid="11" grpId="0" animBg="1"/>
      <p:bldP spid="12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Ð°ÑÑÐ¸Ð½ÐºÐ¸ Ð¿Ð¾ Ð·Ð°Ð¿ÑÐ¾ÑÑ Ð±ÑÑÑÐ° Ð³ÐµÐ¾Ð¼ÐµÑÑÐ¸ÑÐ½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53952" t="21270" r="20048" b="11555"/>
          <a:stretch/>
        </p:blipFill>
        <p:spPr>
          <a:xfrm>
            <a:off x="7236824" y="1773978"/>
            <a:ext cx="1706880" cy="3307471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5"/>
          <a:srcRect l="15075" t="6527" r="13063" b="6251"/>
          <a:stretch/>
        </p:blipFill>
        <p:spPr>
          <a:xfrm>
            <a:off x="2847446" y="1564970"/>
            <a:ext cx="4181160" cy="507484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ackgroundRemoval t="0" b="100000" l="401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0808" y="3065417"/>
            <a:ext cx="2641272" cy="3574398"/>
          </a:xfrm>
          <a:prstGeom prst="rect">
            <a:avLst/>
          </a:prstGeom>
        </p:spPr>
      </p:pic>
      <p:sp>
        <p:nvSpPr>
          <p:cNvPr id="3" name="Овал 2"/>
          <p:cNvSpPr/>
          <p:nvPr/>
        </p:nvSpPr>
        <p:spPr>
          <a:xfrm>
            <a:off x="3362040" y="1933903"/>
            <a:ext cx="3175393" cy="3561857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</a:rPr>
              <a:t>Пригадайте, що таке периметр?</a:t>
            </a:r>
            <a:endParaRPr lang="uk-U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Як знайти периметр будь-якої геометричної фігури?</a:t>
            </a:r>
            <a:endParaRPr lang="uk-UA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>
              <a:spcAft>
                <a:spcPts val="0"/>
              </a:spcAft>
              <a:buFont typeface="+mj-lt"/>
              <a:buAutoNum type="arabicPeriod"/>
            </a:pPr>
            <a:r>
              <a:rPr lang="uk-UA" b="1" dirty="0">
                <a:solidFill>
                  <a:srgbClr val="000000"/>
                </a:solidFill>
                <a:latin typeface="Times New Roman" panose="02020603050405020304" pitchFamily="18" charset="0"/>
              </a:rPr>
              <a:t>Які фігури зображено на малюнку?</a:t>
            </a:r>
            <a:endParaRPr lang="uk-UA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116089" y="4102392"/>
            <a:ext cx="296622" cy="322217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0" name="Овал 9"/>
          <p:cNvSpPr/>
          <p:nvPr/>
        </p:nvSpPr>
        <p:spPr>
          <a:xfrm>
            <a:off x="2412710" y="3941283"/>
            <a:ext cx="399369" cy="483326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1" name="Овал 10"/>
          <p:cNvSpPr/>
          <p:nvPr/>
        </p:nvSpPr>
        <p:spPr>
          <a:xfrm>
            <a:off x="2812079" y="3780173"/>
            <a:ext cx="514596" cy="644435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sp>
        <p:nvSpPr>
          <p:cNvPr id="12" name="Скругленный прямоугольник 11"/>
          <p:cNvSpPr/>
          <p:nvPr/>
        </p:nvSpPr>
        <p:spPr>
          <a:xfrm>
            <a:off x="1805846" y="5495760"/>
            <a:ext cx="2220686" cy="46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«Великі Очі»</a:t>
            </a: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033672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10" grpId="0" animBg="1"/>
      <p:bldP spid="11" grpId="0" animBg="1"/>
      <p:bldP spid="1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Ð°ÑÑÐ¸Ð½ÐºÐ¸ Ð¿Ð¾ Ð·Ð°Ð¿ÑÐ¾ÑÑ Ð±ÑÑÑÐ° Ð³ÐµÐ¾Ð¼ÐµÑÑÐ¸ÑÐ½Ð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5192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12560" t="20434" r="64074" b="56969"/>
          <a:stretch/>
        </p:blipFill>
        <p:spPr>
          <a:xfrm>
            <a:off x="2522645" y="1155561"/>
            <a:ext cx="4218312" cy="3059760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0" b="100000" l="4012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0808" y="3065417"/>
            <a:ext cx="2641272" cy="3574398"/>
          </a:xfrm>
          <a:prstGeom prst="rect">
            <a:avLst/>
          </a:prstGeom>
        </p:spPr>
      </p:pic>
      <p:sp>
        <p:nvSpPr>
          <p:cNvPr id="12" name="Скругленный прямоугольник 11"/>
          <p:cNvSpPr/>
          <p:nvPr/>
        </p:nvSpPr>
        <p:spPr>
          <a:xfrm>
            <a:off x="1805846" y="5495760"/>
            <a:ext cx="2220686" cy="46155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orbel" panose="020B0503020204020204" pitchFamily="34" charset="0"/>
                <a:ea typeface="+mn-ea"/>
                <a:cs typeface="+mn-cs"/>
              </a:rPr>
              <a:t>«Великі Очі»</a:t>
            </a: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orbel" panose="020B0503020204020204" pitchFamily="34" charset="0"/>
              <a:ea typeface="+mn-ea"/>
              <a:cs typeface="+mn-cs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/>
          <a:srcRect l="18366" r="18832" b="68483"/>
          <a:stretch/>
        </p:blipFill>
        <p:spPr>
          <a:xfrm>
            <a:off x="2781595" y="1155561"/>
            <a:ext cx="3700411" cy="3601306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7"/>
          <a:srcRect l="5515" t="57174" r="5206" b="12982"/>
          <a:stretch/>
        </p:blipFill>
        <p:spPr>
          <a:xfrm>
            <a:off x="2469324" y="1155561"/>
            <a:ext cx="5177799" cy="3356641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8"/>
          <a:srcRect l="13304" t="55557" r="13036" b="14806"/>
          <a:stretch/>
        </p:blipFill>
        <p:spPr>
          <a:xfrm>
            <a:off x="2865401" y="1155561"/>
            <a:ext cx="4485908" cy="39854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60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ÐÐ°ÑÑÐ¸Ð½ÐºÐ¸ Ð¿Ð¾ Ð·Ð°Ð¿ÑÐ¾ÑÑ  Ð¾ÑÑÑÑÐ²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960" b="5727"/>
          <a:stretch/>
        </p:blipFill>
        <p:spPr bwMode="auto">
          <a:xfrm>
            <a:off x="0" y="0"/>
            <a:ext cx="9151012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0000" l="0" r="9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437877" y="3553369"/>
            <a:ext cx="2923631" cy="2923631"/>
          </a:xfrm>
          <a:prstGeom prst="rect">
            <a:avLst/>
          </a:prstGeom>
        </p:spPr>
      </p:pic>
      <p:sp>
        <p:nvSpPr>
          <p:cNvPr id="8" name="Скругленная прямоугольная выноска 7"/>
          <p:cNvSpPr/>
          <p:nvPr/>
        </p:nvSpPr>
        <p:spPr>
          <a:xfrm>
            <a:off x="2995749" y="4716780"/>
            <a:ext cx="3457303" cy="1950720"/>
          </a:xfrm>
          <a:prstGeom prst="wedgeRoundRectCallout">
            <a:avLst>
              <a:gd name="adj1" fmla="val -46525"/>
              <a:gd name="adj2" fmla="val -5803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b="1" dirty="0" smtClean="0"/>
              <a:t>Хоч плавати нелегко</a:t>
            </a:r>
          </a:p>
          <a:p>
            <a:pPr algn="ctr"/>
            <a:r>
              <a:rPr lang="uk-UA" b="1" dirty="0" smtClean="0"/>
              <a:t>Через моря наук.</a:t>
            </a:r>
          </a:p>
          <a:p>
            <a:pPr algn="ctr"/>
            <a:r>
              <a:rPr lang="uk-UA" b="1" dirty="0" smtClean="0"/>
              <a:t>Знання допомогли нам,</a:t>
            </a:r>
          </a:p>
          <a:p>
            <a:pPr algn="ctr"/>
            <a:r>
              <a:rPr lang="uk-UA" b="1" dirty="0" smtClean="0"/>
              <a:t>Як рятувальний круг!</a:t>
            </a:r>
            <a:endParaRPr lang="uk-UA" b="1" dirty="0"/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30004" y="5241180"/>
            <a:ext cx="1213996" cy="1616820"/>
          </a:xfrm>
          <a:prstGeom prst="rect">
            <a:avLst/>
          </a:prstGeom>
        </p:spPr>
      </p:pic>
      <p:sp>
        <p:nvSpPr>
          <p:cNvPr id="10" name="Скругленный прямоугольник 9"/>
          <p:cNvSpPr/>
          <p:nvPr/>
        </p:nvSpPr>
        <p:spPr>
          <a:xfrm>
            <a:off x="148046" y="243840"/>
            <a:ext cx="5077097" cy="783771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Острів дружби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74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2603863" y="121920"/>
            <a:ext cx="6357257" cy="818605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algn="ctr"/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Ось він, ОСТРІВ СКАРБІВ!</a:t>
            </a:r>
            <a:endParaRPr lang="uk-UA" b="1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30639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5" name="Скругленный прямоугольник 4"/>
          <p:cNvSpPr/>
          <p:nvPr/>
        </p:nvSpPr>
        <p:spPr>
          <a:xfrm>
            <a:off x="0" y="4972445"/>
            <a:ext cx="6480679" cy="1885556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prstTxWarp prst="textPlain">
              <a:avLst/>
            </a:prstTxWarp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kumimoji="0" lang="uk-UA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Які знання сьогодні нам</a:t>
            </a:r>
            <a:r>
              <a:rPr kumimoji="0" lang="uk-UA" sz="1800" b="1" i="0" u="none" strike="noStrike" kern="1200" cap="none" spc="0" normalizeH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+mn-cs"/>
              </a:rPr>
              <a:t> були потрібні, щоб потрапити на острів скарбів?</a:t>
            </a:r>
          </a:p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AutoNum type="arabicPeriod"/>
              <a:tabLst/>
              <a:defRPr/>
            </a:pPr>
            <a:r>
              <a:rPr lang="uk-UA" b="1" baseline="0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Про</a:t>
            </a:r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що сьогодні на </a:t>
            </a:r>
            <a:r>
              <a:rPr lang="uk-UA" b="1" dirty="0" err="1" smtClean="0">
                <a:solidFill>
                  <a:srgbClr val="002060"/>
                </a:solidFill>
                <a:latin typeface="Arial Black" panose="020B0A04020102020204" pitchFamily="34" charset="0"/>
              </a:rPr>
              <a:t>уроці</a:t>
            </a:r>
            <a:r>
              <a:rPr lang="uk-UA" b="1" dirty="0" smtClean="0">
                <a:solidFill>
                  <a:srgbClr val="002060"/>
                </a:solidFill>
                <a:latin typeface="Arial Black" panose="020B0A04020102020204" pitchFamily="34" charset="0"/>
              </a:rPr>
              <a:t> ми з вами дізналися?</a:t>
            </a:r>
            <a:endParaRPr kumimoji="0" lang="uk-UA" sz="18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341482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ик 4">
            <a:extLst>
              <a:ext uri="{FF2B5EF4-FFF2-40B4-BE49-F238E27FC236}">
                <a16:creationId xmlns:a16="http://schemas.microsoft.com/office/drawing/2014/main" id="{6F18290F-02C1-493B-B24A-343BB9484D7F}"/>
              </a:ext>
            </a:extLst>
          </p:cNvPr>
          <p:cNvSpPr/>
          <p:nvPr/>
        </p:nvSpPr>
        <p:spPr>
          <a:xfrm>
            <a:off x="2516697" y="556143"/>
            <a:ext cx="6549050" cy="364331"/>
          </a:xfrm>
          <a:prstGeom prst="rect">
            <a:avLst/>
          </a:prstGeom>
          <a:solidFill>
            <a:srgbClr val="2F3242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Рефлексія.</a:t>
            </a:r>
            <a:r>
              <a:rPr lang="en-US" sz="1500" b="1" dirty="0">
                <a:solidFill>
                  <a:prstClr val="white"/>
                </a:solidFill>
                <a:latin typeface="Calibri" panose="020F0502020204030204"/>
              </a:rPr>
              <a:t> </a:t>
            </a:r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Оберіть відповідну цеглинку </a:t>
            </a:r>
            <a:r>
              <a:rPr lang="uk-UA" sz="1500" b="1" dirty="0" err="1">
                <a:solidFill>
                  <a:prstClr val="white"/>
                </a:solidFill>
                <a:latin typeface="Calibri" panose="020F0502020204030204"/>
              </a:rPr>
              <a:t>лего</a:t>
            </a:r>
            <a:r>
              <a:rPr lang="uk-UA" sz="1500" b="1" dirty="0">
                <a:solidFill>
                  <a:prstClr val="white"/>
                </a:solidFill>
                <a:latin typeface="Calibri" panose="020F0502020204030204"/>
              </a:rPr>
              <a:t>.</a:t>
            </a:r>
            <a:endParaRPr lang="ru-RU" sz="15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" name="Дата 1">
            <a:extLst>
              <a:ext uri="{FF2B5EF4-FFF2-40B4-BE49-F238E27FC236}">
                <a16:creationId xmlns:a16="http://schemas.microsoft.com/office/drawing/2014/main" id="{37B11F9D-A2DF-4436-8B3D-7D173A225923}"/>
              </a:ext>
            </a:extLst>
          </p:cNvPr>
          <p:cNvSpPr txBox="1">
            <a:spLocks/>
          </p:cNvSpPr>
          <p:nvPr/>
        </p:nvSpPr>
        <p:spPr>
          <a:xfrm>
            <a:off x="1207125" y="1322830"/>
            <a:ext cx="1186249" cy="280473"/>
          </a:xfrm>
          <a:prstGeom prst="rect">
            <a:avLst/>
          </a:prstGeom>
        </p:spPr>
        <p:txBody>
          <a:bodyPr vert="horz" lIns="68580" tIns="34290" rIns="68580" bIns="34290" rtlCol="0" anchor="ctr"/>
          <a:lstStyle>
            <a:defPPr>
              <a:defRPr lang="ru-RU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defTabSz="685800"/>
            <a:fld id="{A822185A-496F-4C70-9D8D-D70AC743BCEE}" type="datetime1">
              <a:rPr lang="uk-UA" sz="1800" b="1">
                <a:solidFill>
                  <a:prstClr val="white"/>
                </a:solidFill>
                <a:latin typeface="Calibri" panose="020F0502020204030204"/>
              </a:rPr>
              <a:pPr algn="ctr" defTabSz="685800"/>
              <a:t>03.12.2022</a:t>
            </a:fld>
            <a:endParaRPr lang="ru-RU" sz="1800" b="1" dirty="0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5E43342-029B-4C75-BB88-C367F6B94171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902" y="4505000"/>
            <a:ext cx="3724712" cy="1365861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9CD629D0-336C-419F-A8A4-2C0197B936FB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9384" y="3058710"/>
            <a:ext cx="3973565" cy="1457115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3CA90978-B131-4245-BEFF-17900FECEFC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8270" y="1648178"/>
            <a:ext cx="3827477" cy="1403545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68" y="25249"/>
            <a:ext cx="3834179" cy="2875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50742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9496" y="1785258"/>
            <a:ext cx="6183086" cy="3093720"/>
          </a:xfrm>
        </p:spPr>
        <p:txBody>
          <a:bodyPr>
            <a:prstTxWarp prst="textPlain">
              <a:avLst/>
            </a:prstTxWarp>
          </a:bodyPr>
          <a:lstStyle/>
          <a:p>
            <a:r>
              <a:rPr lang="uk-UA" b="1" dirty="0" smtClean="0">
                <a:solidFill>
                  <a:srgbClr val="FF0066"/>
                </a:solidFill>
              </a:rPr>
              <a:t>Ви в команді добре грали,</a:t>
            </a:r>
          </a:p>
          <a:p>
            <a:r>
              <a:rPr lang="uk-UA" b="1" dirty="0" smtClean="0">
                <a:solidFill>
                  <a:srgbClr val="FF0066"/>
                </a:solidFill>
              </a:rPr>
              <a:t>Хоч без морського досвіду гравці.</a:t>
            </a:r>
          </a:p>
          <a:p>
            <a:r>
              <a:rPr lang="uk-UA" b="1" dirty="0" smtClean="0">
                <a:solidFill>
                  <a:srgbClr val="FF0066"/>
                </a:solidFill>
              </a:rPr>
              <a:t>Відповіді показали – </a:t>
            </a:r>
          </a:p>
          <a:p>
            <a:r>
              <a:rPr lang="uk-UA" b="1" dirty="0" smtClean="0">
                <a:solidFill>
                  <a:srgbClr val="FF0066"/>
                </a:solidFill>
              </a:rPr>
              <a:t>Що усі ви …</a:t>
            </a:r>
            <a:endParaRPr lang="uk-UA" b="1" dirty="0">
              <a:solidFill>
                <a:srgbClr val="FF0066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7512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6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7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0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6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7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8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9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0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61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2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63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74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75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6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7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8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9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0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81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Parcel">
  <a:themeElements>
    <a:clrScheme name="Parcel">
      <a:dk1>
        <a:srgbClr val="000000"/>
      </a:dk1>
      <a:lt1>
        <a:srgbClr val="FFFFFF"/>
      </a:lt1>
      <a:dk2>
        <a:srgbClr val="4A5356"/>
      </a:dk2>
      <a:lt2>
        <a:srgbClr val="E8E3CE"/>
      </a:lt2>
      <a:accent1>
        <a:srgbClr val="F6A21D"/>
      </a:accent1>
      <a:accent2>
        <a:srgbClr val="9BAFB5"/>
      </a:accent2>
      <a:accent3>
        <a:srgbClr val="C96731"/>
      </a:accent3>
      <a:accent4>
        <a:srgbClr val="9CA383"/>
      </a:accent4>
      <a:accent5>
        <a:srgbClr val="87795D"/>
      </a:accent5>
      <a:accent6>
        <a:srgbClr val="A0988C"/>
      </a:accent6>
      <a:hlink>
        <a:srgbClr val="00B0F0"/>
      </a:hlink>
      <a:folHlink>
        <a:srgbClr val="738F97"/>
      </a:folHlink>
    </a:clrScheme>
    <a:fontScheme name="Parcel">
      <a:maj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Parcel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107000"/>
                <a:lumMod val="103000"/>
              </a:schemeClr>
            </a:gs>
            <a:gs pos="100000">
              <a:schemeClr val="phClr">
                <a:tint val="82000"/>
                <a:satMod val="109000"/>
                <a:lumMod val="103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7000"/>
                <a:satMod val="100000"/>
                <a:lumMod val="102000"/>
              </a:schemeClr>
            </a:gs>
            <a:gs pos="50000">
              <a:schemeClr val="phClr">
                <a:shade val="100000"/>
                <a:satMod val="103000"/>
                <a:lumMod val="100000"/>
              </a:schemeClr>
            </a:gs>
            <a:gs pos="100000">
              <a:schemeClr val="phClr">
                <a:shade val="93000"/>
                <a:satMod val="11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5880" dist="1524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l"/>
          </a:scene3d>
          <a:sp3d prstMaterial="dkEdge">
            <a:bevelT w="0" h="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7000"/>
                <a:shade val="100000"/>
                <a:satMod val="185000"/>
                <a:lumMod val="120000"/>
              </a:schemeClr>
            </a:gs>
            <a:gs pos="100000">
              <a:schemeClr val="phClr">
                <a:tint val="96000"/>
                <a:shade val="95000"/>
                <a:satMod val="215000"/>
                <a:lumMod val="80000"/>
              </a:schemeClr>
            </a:gs>
          </a:gsLst>
          <a:path path="circle">
            <a:fillToRect l="50000" t="55000" r="125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arcel" id="{8BEC4385-4EB9-4D53-BFB5-0EA123736B6D}" vid="{4DB32801-28C0-48B0-8C1D-A9A58613615A}"/>
    </a:ext>
  </a:extLst>
</a:theme>
</file>

<file path=ppt/theme/theme3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6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7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8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9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10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2410</TotalTime>
  <Words>755</Words>
  <Application>Microsoft Office PowerPoint</Application>
  <PresentationFormat>Экран (4:3)</PresentationFormat>
  <Paragraphs>204</Paragraphs>
  <Slides>33</Slides>
  <Notes>23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12</vt:i4>
      </vt:variant>
      <vt:variant>
        <vt:lpstr>Заголовки слайдов</vt:lpstr>
      </vt:variant>
      <vt:variant>
        <vt:i4>33</vt:i4>
      </vt:variant>
    </vt:vector>
  </HeadingPairs>
  <TitlesOfParts>
    <vt:vector size="54" baseType="lpstr">
      <vt:lpstr>Arial</vt:lpstr>
      <vt:lpstr>Arial Black</vt:lpstr>
      <vt:lpstr>Calibri</vt:lpstr>
      <vt:lpstr>Calibri Light</vt:lpstr>
      <vt:lpstr>Corbel</vt:lpstr>
      <vt:lpstr>Gill Sans MT</vt:lpstr>
      <vt:lpstr>Monotype Corsiva</vt:lpstr>
      <vt:lpstr>Times New Roman</vt:lpstr>
      <vt:lpstr>Trebuchet MS</vt:lpstr>
      <vt:lpstr>Тема Office</vt:lpstr>
      <vt:lpstr>Parcel</vt:lpstr>
      <vt:lpstr>1_Тема Office</vt:lpstr>
      <vt:lpstr>2_Тема Office</vt:lpstr>
      <vt:lpstr>3_Тема Office</vt:lpstr>
      <vt:lpstr>4_Тема Office</vt:lpstr>
      <vt:lpstr>5_Тема Office</vt:lpstr>
      <vt:lpstr>6_Тема Office</vt:lpstr>
      <vt:lpstr>7_Тема Office</vt:lpstr>
      <vt:lpstr>8_Тема Office</vt:lpstr>
      <vt:lpstr>9_Тема Office</vt:lpstr>
      <vt:lpstr>10_Тема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Тема уроку</vt:lpstr>
      <vt:lpstr>Презентация PowerPoint</vt:lpstr>
      <vt:lpstr>Презентация PowerPoint</vt:lpstr>
      <vt:lpstr>Ребус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Користувач</cp:lastModifiedBy>
  <cp:revision>86</cp:revision>
  <dcterms:created xsi:type="dcterms:W3CDTF">2019-04-12T06:56:25Z</dcterms:created>
  <dcterms:modified xsi:type="dcterms:W3CDTF">2022-12-03T16:51:43Z</dcterms:modified>
</cp:coreProperties>
</file>