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21" r:id="rId3"/>
    <p:sldId id="322" r:id="rId4"/>
    <p:sldId id="323" r:id="rId5"/>
    <p:sldId id="324" r:id="rId6"/>
    <p:sldId id="325" r:id="rId7"/>
    <p:sldId id="310" r:id="rId8"/>
    <p:sldId id="311" r:id="rId9"/>
    <p:sldId id="326" r:id="rId10"/>
    <p:sldId id="312" r:id="rId11"/>
    <p:sldId id="313" r:id="rId12"/>
    <p:sldId id="327" r:id="rId13"/>
    <p:sldId id="302" r:id="rId14"/>
    <p:sldId id="317" r:id="rId15"/>
    <p:sldId id="320" r:id="rId16"/>
    <p:sldId id="319" r:id="rId17"/>
    <p:sldId id="265" r:id="rId18"/>
    <p:sldId id="31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48"/>
    <a:srgbClr val="00FFFF"/>
    <a:srgbClr val="FF0000"/>
    <a:srgbClr val="CC0099"/>
    <a:srgbClr val="00FF00"/>
    <a:srgbClr val="FF9900"/>
    <a:srgbClr val="000099"/>
    <a:srgbClr val="66FF66"/>
    <a:srgbClr val="FF3399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4133441"/>
              </p:ext>
            </p:extLst>
          </p:nvPr>
        </p:nvGraphicFramePr>
        <p:xfrm>
          <a:off x="439449" y="1413163"/>
          <a:ext cx="8455170" cy="408336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8455170">
                  <a:extLst>
                    <a:ext uri="{9D8B030D-6E8A-4147-A177-3AD203B41FA5}">
                      <a16:colId xmlns:a16="http://schemas.microsoft.com/office/drawing/2014/main" val="2002481254"/>
                    </a:ext>
                  </a:extLst>
                </a:gridCol>
              </a:tblGrid>
              <a:tr h="22629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390775" algn="l"/>
                        </a:tabLst>
                      </a:pPr>
                      <a:r>
                        <a:rPr lang="uk-UA" sz="3600" dirty="0">
                          <a:effectLst/>
                        </a:rPr>
                        <a:t>Лічба об’єктів навколишнього світу (розташовані послідовно) в межах 100. Порядкова лічба. </a:t>
                      </a:r>
                      <a:endParaRPr lang="en-US" sz="3600" smtClean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390775" algn="l"/>
                        </a:tabLst>
                      </a:pPr>
                      <a:r>
                        <a:rPr lang="uk-UA" sz="3600" smtClean="0">
                          <a:effectLst/>
                        </a:rPr>
                        <a:t>Читання </a:t>
                      </a:r>
                      <a:r>
                        <a:rPr lang="uk-UA" sz="3600" dirty="0">
                          <a:effectLst/>
                        </a:rPr>
                        <a:t>і запис натуральних чисел в межах 100</a:t>
                      </a:r>
                      <a:r>
                        <a:rPr lang="uk-UA" sz="3600">
                          <a:effectLst/>
                        </a:rPr>
                        <a:t>.  </a:t>
                      </a:r>
                      <a:endParaRPr lang="en-US" sz="3600" smtClean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390775" algn="l"/>
                        </a:tabLst>
                      </a:pPr>
                      <a:r>
                        <a:rPr lang="uk-UA" sz="3600" smtClean="0">
                          <a:effectLst/>
                        </a:rPr>
                        <a:t>Розв’язування </a:t>
                      </a:r>
                      <a:r>
                        <a:rPr lang="uk-UA" sz="3600" dirty="0">
                          <a:effectLst/>
                        </a:rPr>
                        <a:t>життєвих задач з використанням математичних методів. </a:t>
                      </a:r>
                      <a:endParaRPr lang="uk-UA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1703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314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Симс 4 Весна Изменилась жизнь !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6133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148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Лепбук на тему: &quot;Весна&quot; | Презентація. Лепбу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90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НУШ ТИЖДЕНЬ 15. ПРЕЗЕНТАЦІЯ &quot;ПОРИ РОКУ. МІСЯЦІ&quot; | Презентація. НУ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928"/>
            <a:ext cx="9144000" cy="696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493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Презентація &quot;Підготовка до діагностичної робот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3108"/>
            <a:ext cx="9302462" cy="523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5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Картинки - дети в школе на уроке. Легкие срисовк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64" y="1027907"/>
            <a:ext cx="9236364" cy="498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85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47EAFE-DB22-4FEA-9770-19859ECE56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94" t="48326" r="9891" b="47392"/>
          <a:stretch/>
        </p:blipFill>
        <p:spPr>
          <a:xfrm>
            <a:off x="268966" y="1998618"/>
            <a:ext cx="8613777" cy="1071154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384300" y="355600"/>
            <a:ext cx="6235700" cy="100329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Доповни </a:t>
            </a:r>
            <a:r>
              <a:rPr lang="uk-UA" sz="3600" b="1" dirty="0" smtClean="0">
                <a:solidFill>
                  <a:schemeClr val="bg1"/>
                </a:solidFill>
              </a:rPr>
              <a:t>числовий  ряд.</a:t>
            </a:r>
            <a:endParaRPr lang="uk-UA" sz="36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494B6E-56CA-422C-B0D3-DF6B842D41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1092751" y="2179390"/>
            <a:ext cx="560497" cy="6324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B077F0-F8F7-4E17-91E9-E725AD61B5A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1" t="745" r="84968" b="88181"/>
          <a:stretch/>
        </p:blipFill>
        <p:spPr>
          <a:xfrm>
            <a:off x="1340545" y="2155578"/>
            <a:ext cx="631339" cy="7400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CAF62B-C6FD-4C4D-BE59-85C96CACDE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2735489" y="2156720"/>
            <a:ext cx="560497" cy="67537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981717A-3DA0-4361-9547-5B8C7EDF26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5" t="745" r="68334" b="88181"/>
          <a:stretch/>
        </p:blipFill>
        <p:spPr>
          <a:xfrm>
            <a:off x="2934266" y="2156720"/>
            <a:ext cx="560497" cy="70077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33E93A-DC33-4BFB-9AF8-4359C4FA1C3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3505936" y="2166616"/>
            <a:ext cx="560497" cy="72898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D44F96D-6B06-4339-8293-09B04B9E77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94" t="745" r="59565" b="88181"/>
          <a:stretch/>
        </p:blipFill>
        <p:spPr>
          <a:xfrm>
            <a:off x="3722505" y="2166616"/>
            <a:ext cx="560497" cy="69088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A0BEFFE-D460-4069-B936-767EA7BF9F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5130180" y="2156720"/>
            <a:ext cx="560497" cy="67537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51EB602-1398-4F40-9A3C-45ABA7102D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97" t="745" r="41662" b="88181"/>
          <a:stretch/>
        </p:blipFill>
        <p:spPr>
          <a:xfrm>
            <a:off x="5327143" y="2169420"/>
            <a:ext cx="560497" cy="68807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39E342C-41B8-4FB8-9172-4D080CF167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5926082" y="2155088"/>
            <a:ext cx="560497" cy="70241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C2E8886-9866-4B94-8760-216E726699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17" t="745" r="33342" b="88181"/>
          <a:stretch/>
        </p:blipFill>
        <p:spPr>
          <a:xfrm>
            <a:off x="6129457" y="2155088"/>
            <a:ext cx="560497" cy="67701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153AFED-5948-4F82-B47A-D0B3E1B4DC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745" r="58770" b="88181"/>
          <a:stretch/>
        </p:blipFill>
        <p:spPr>
          <a:xfrm>
            <a:off x="6733869" y="2142388"/>
            <a:ext cx="560497" cy="74051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A9E46BF-3759-437D-9B35-2EBA4CED25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09" t="745" r="24350" b="88181"/>
          <a:stretch/>
        </p:blipFill>
        <p:spPr>
          <a:xfrm>
            <a:off x="6945346" y="2155088"/>
            <a:ext cx="560497" cy="70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9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6043C8-3581-40DC-AA8C-29876D049B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95" t="85977" r="17241" b="6810"/>
          <a:stretch/>
        </p:blipFill>
        <p:spPr>
          <a:xfrm>
            <a:off x="223838" y="2279134"/>
            <a:ext cx="8686800" cy="1713945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384301" y="368299"/>
            <a:ext cx="5981699" cy="9771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Порівняй числа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9DC7D-BA5C-49FC-99D1-75D48987AB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1" t="14426" r="58865" b="80085"/>
          <a:stretch/>
        </p:blipFill>
        <p:spPr>
          <a:xfrm>
            <a:off x="993221" y="2565498"/>
            <a:ext cx="282647" cy="2667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F2A5B6-EA60-4EF3-862E-024F31A915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1" t="14426" r="58865" b="80085"/>
          <a:stretch/>
        </p:blipFill>
        <p:spPr>
          <a:xfrm>
            <a:off x="3098790" y="2519443"/>
            <a:ext cx="282647" cy="2667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30494DC-4354-44AE-8E43-AC43A7037C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6" t="14426" r="53400" b="80085"/>
          <a:stretch/>
        </p:blipFill>
        <p:spPr>
          <a:xfrm>
            <a:off x="5573692" y="2499514"/>
            <a:ext cx="282647" cy="2667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578A9D7-D6F5-422E-A76D-21F033D8E6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6" t="14426" r="53400" b="80085"/>
          <a:stretch/>
        </p:blipFill>
        <p:spPr>
          <a:xfrm>
            <a:off x="8048594" y="2499514"/>
            <a:ext cx="282647" cy="2667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A96A60B-5FC4-4CE5-A298-FE11A4BB41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6" t="14426" r="53400" b="80085"/>
          <a:stretch/>
        </p:blipFill>
        <p:spPr>
          <a:xfrm>
            <a:off x="1032409" y="3319497"/>
            <a:ext cx="282647" cy="2667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6E95E1-2AFA-4E75-8A5B-76FA268C17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6" t="14426" r="53400" b="80085"/>
          <a:stretch/>
        </p:blipFill>
        <p:spPr>
          <a:xfrm>
            <a:off x="3494213" y="3319497"/>
            <a:ext cx="282647" cy="26678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8DEB4FE-CB7A-4920-AD4C-AAE30C73A2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1" t="14426" r="58865" b="80085"/>
          <a:stretch/>
        </p:blipFill>
        <p:spPr>
          <a:xfrm>
            <a:off x="5573691" y="3336715"/>
            <a:ext cx="282647" cy="2667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E88426E-636C-475E-B2DD-08575DC6A9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6" t="14426" r="53400" b="80085"/>
          <a:stretch/>
        </p:blipFill>
        <p:spPr>
          <a:xfrm>
            <a:off x="7994802" y="3272421"/>
            <a:ext cx="282647" cy="26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9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svitppt.com.ua/images/46/45452/960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326" y="1014412"/>
            <a:ext cx="7503583" cy="5627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6238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997DF6-0F9B-4169-99C0-4509AE8053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65" t="14201" r="17945" b="79781"/>
          <a:stretch/>
        </p:blipFill>
        <p:spPr>
          <a:xfrm rot="10800000">
            <a:off x="324712" y="2472094"/>
            <a:ext cx="8603388" cy="2442806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308100" y="190500"/>
            <a:ext cx="6607992" cy="138429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Впиши в клітинки число, щоб одержати істинну нерівність</a:t>
            </a:r>
            <a:r>
              <a:rPr lang="uk-UA" sz="2800" b="1" dirty="0" smtClean="0">
                <a:solidFill>
                  <a:schemeClr val="bg1"/>
                </a:solidFill>
              </a:rPr>
              <a:t>.</a:t>
            </a:r>
            <a:endParaRPr lang="uk-U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70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6D16D6-2717-46B9-97F0-F2AB74FD89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371" t="4731" r="18359" b="89251"/>
          <a:stretch/>
        </p:blipFill>
        <p:spPr>
          <a:xfrm rot="10800000">
            <a:off x="174353" y="2108067"/>
            <a:ext cx="8708390" cy="2056077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E12E8F-667B-4DC8-8593-615A060EAC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8" t="14426" r="58768" b="80085"/>
          <a:stretch/>
        </p:blipFill>
        <p:spPr>
          <a:xfrm>
            <a:off x="1608054" y="2458982"/>
            <a:ext cx="332122" cy="3134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6F3B13-2BF1-4448-83A3-D767E7FA34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8" t="14426" r="58768" b="80085"/>
          <a:stretch/>
        </p:blipFill>
        <p:spPr>
          <a:xfrm>
            <a:off x="1608054" y="3311563"/>
            <a:ext cx="332122" cy="3134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48E136-6937-4A36-AC67-2BA69F33E5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8" t="14426" r="58768" b="80085"/>
          <a:stretch/>
        </p:blipFill>
        <p:spPr>
          <a:xfrm>
            <a:off x="7019514" y="2458981"/>
            <a:ext cx="332122" cy="3134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BF64D1-B7A8-4D50-A900-B68CBD71AA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8" t="14426" r="58768" b="80085"/>
          <a:stretch/>
        </p:blipFill>
        <p:spPr>
          <a:xfrm>
            <a:off x="7019514" y="3311562"/>
            <a:ext cx="332122" cy="313485"/>
          </a:xfrm>
          <a:prstGeom prst="rect">
            <a:avLst/>
          </a:prstGeom>
        </p:spPr>
      </p:pic>
      <p:sp>
        <p:nvSpPr>
          <p:cNvPr id="9" name="Прямоугольник 4"/>
          <p:cNvSpPr/>
          <p:nvPr/>
        </p:nvSpPr>
        <p:spPr>
          <a:xfrm>
            <a:off x="1524000" y="165101"/>
            <a:ext cx="5867400" cy="1244600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Порівняй  </a:t>
            </a:r>
            <a:r>
              <a:rPr lang="uk-UA" sz="3600" b="1" dirty="0">
                <a:solidFill>
                  <a:schemeClr val="bg1"/>
                </a:solidFill>
              </a:rPr>
              <a:t>іменовані </a:t>
            </a:r>
            <a:r>
              <a:rPr lang="uk-UA" sz="3600" b="1" dirty="0" smtClean="0">
                <a:solidFill>
                  <a:schemeClr val="bg1"/>
                </a:solidFill>
              </a:rPr>
              <a:t> числа</a:t>
            </a:r>
            <a:r>
              <a:rPr lang="uk-UA" sz="36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987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Презентация &quot;Тема. Слова-назви ознак предметі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37" y="1027907"/>
            <a:ext cx="8840125" cy="497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7807" y="200072"/>
            <a:ext cx="62199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dirty="0" smtClean="0">
                <a:ln w="11430"/>
                <a:solidFill>
                  <a:srgbClr val="FF004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Знайдіть значення виразів </a:t>
            </a:r>
          </a:p>
          <a:p>
            <a:pPr algn="ctr"/>
            <a:endParaRPr lang="uk-UA" sz="4000" b="1" dirty="0" smtClean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9900" y="1521595"/>
            <a:ext cx="7492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 </a:t>
            </a:r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 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 </a:t>
            </a:r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10 =        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81200" y="2761390"/>
            <a:ext cx="43941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60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– 20 </a:t>
            </a:r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30 =   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30400" y="3749930"/>
            <a:ext cx="44577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40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+ 50 – 10 =   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7400" y="4936179"/>
            <a:ext cx="4165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70 – 30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+ 20 =        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75400" y="1663700"/>
            <a:ext cx="1231900" cy="723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413500" y="2931640"/>
            <a:ext cx="1206500" cy="70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459836" y="3924300"/>
            <a:ext cx="1172863" cy="736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463612" y="5041900"/>
            <a:ext cx="1156388" cy="698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451600" y="1546308"/>
            <a:ext cx="11811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90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464300" y="2810816"/>
            <a:ext cx="10541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70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78600" y="3822700"/>
            <a:ext cx="1092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11900" y="4936179"/>
            <a:ext cx="13843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60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svitppt.com.ua/images/46/45452/960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326" y="1014412"/>
            <a:ext cx="7503583" cy="5627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1 клас НУШ &quot;Структура задач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8644" y="-7289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642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28490E-2BBE-4569-8D41-18E733147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2" y="1369915"/>
            <a:ext cx="7200897" cy="977900"/>
          </a:xfrm>
        </p:spPr>
        <p:txBody>
          <a:bodyPr>
            <a:normAutofit/>
          </a:bodyPr>
          <a:lstStyle/>
          <a:p>
            <a:r>
              <a:rPr lang="uk-UA" sz="405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Розв’язуємо задачі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EA0A86-0279-4B24-BA74-6538A833D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651" y="2228645"/>
            <a:ext cx="7900697" cy="134215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5B34C9-DBB8-453E-AB21-DB312FEB2C28}"/>
              </a:ext>
            </a:extLst>
          </p:cNvPr>
          <p:cNvSpPr txBox="1"/>
          <p:nvPr/>
        </p:nvSpPr>
        <p:spPr>
          <a:xfrm>
            <a:off x="621652" y="3733412"/>
            <a:ext cx="1933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 – 20 кг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A7A6E6-3740-4CCF-9FF8-5443CE068C6B}"/>
              </a:ext>
            </a:extLst>
          </p:cNvPr>
          <p:cNvSpPr txBox="1"/>
          <p:nvPr/>
        </p:nvSpPr>
        <p:spPr>
          <a:xfrm>
            <a:off x="668564" y="4027326"/>
            <a:ext cx="1840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Потім ще – 8 кг</a:t>
            </a:r>
          </a:p>
        </p:txBody>
      </p:sp>
      <p:sp>
        <p:nvSpPr>
          <p:cNvPr id="6" name="Права фігурна дужка 5">
            <a:extLst>
              <a:ext uri="{FF2B5EF4-FFF2-40B4-BE49-F238E27FC236}">
                <a16:creationId xmlns:a16="http://schemas.microsoft.com/office/drawing/2014/main" id="{2A886D81-C4EE-45D3-8B19-04FC93CEAC7D}"/>
              </a:ext>
            </a:extLst>
          </p:cNvPr>
          <p:cNvSpPr/>
          <p:nvPr/>
        </p:nvSpPr>
        <p:spPr>
          <a:xfrm>
            <a:off x="2456749" y="3687775"/>
            <a:ext cx="272921" cy="692798"/>
          </a:xfrm>
          <a:prstGeom prst="rightBrace">
            <a:avLst>
              <a:gd name="adj1" fmla="val 8333"/>
              <a:gd name="adj2" fmla="val 5101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05063D-7284-4C24-9D78-A8F080793CC9}"/>
              </a:ext>
            </a:extLst>
          </p:cNvPr>
          <p:cNvSpPr txBox="1"/>
          <p:nvPr/>
        </p:nvSpPr>
        <p:spPr>
          <a:xfrm>
            <a:off x="2792186" y="3854201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кг</a:t>
            </a:r>
          </a:p>
        </p:txBody>
      </p: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A09AB40C-C286-4F1C-8CB4-5896821F710F}"/>
              </a:ext>
            </a:extLst>
          </p:cNvPr>
          <p:cNvCxnSpPr/>
          <p:nvPr/>
        </p:nvCxnSpPr>
        <p:spPr>
          <a:xfrm>
            <a:off x="621652" y="4860083"/>
            <a:ext cx="1547716" cy="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3821807B-9230-4421-8008-FC5E98DD82A2}"/>
              </a:ext>
            </a:extLst>
          </p:cNvPr>
          <p:cNvCxnSpPr>
            <a:cxnSpLocks/>
          </p:cNvCxnSpPr>
          <p:nvPr/>
        </p:nvCxnSpPr>
        <p:spPr>
          <a:xfrm>
            <a:off x="2180912" y="4860083"/>
            <a:ext cx="754613" cy="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B46001DE-34C1-431C-A6CB-8D08C77DB715}"/>
              </a:ext>
            </a:extLst>
          </p:cNvPr>
          <p:cNvCxnSpPr>
            <a:cxnSpLocks/>
          </p:cNvCxnSpPr>
          <p:nvPr/>
        </p:nvCxnSpPr>
        <p:spPr>
          <a:xfrm flipV="1">
            <a:off x="623981" y="4804097"/>
            <a:ext cx="0" cy="11430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9C9CA8F9-AB8C-45A1-A6F8-29C827CA230C}"/>
              </a:ext>
            </a:extLst>
          </p:cNvPr>
          <p:cNvCxnSpPr>
            <a:cxnSpLocks/>
          </p:cNvCxnSpPr>
          <p:nvPr/>
        </p:nvCxnSpPr>
        <p:spPr>
          <a:xfrm flipV="1">
            <a:off x="2944976" y="4801763"/>
            <a:ext cx="0" cy="11430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E7C9E07B-AB57-42FB-9819-2BA1724C1D0E}"/>
              </a:ext>
            </a:extLst>
          </p:cNvPr>
          <p:cNvCxnSpPr>
            <a:cxnSpLocks/>
          </p:cNvCxnSpPr>
          <p:nvPr/>
        </p:nvCxnSpPr>
        <p:spPr>
          <a:xfrm flipV="1">
            <a:off x="2170532" y="4797095"/>
            <a:ext cx="0" cy="11430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Місяць 19">
            <a:extLst>
              <a:ext uri="{FF2B5EF4-FFF2-40B4-BE49-F238E27FC236}">
                <a16:creationId xmlns:a16="http://schemas.microsoft.com/office/drawing/2014/main" id="{5CD03ADB-6A3C-41D2-9870-0485232EB84D}"/>
              </a:ext>
            </a:extLst>
          </p:cNvPr>
          <p:cNvSpPr/>
          <p:nvPr/>
        </p:nvSpPr>
        <p:spPr>
          <a:xfrm rot="5400000">
            <a:off x="1247860" y="3845592"/>
            <a:ext cx="287612" cy="1533179"/>
          </a:xfrm>
          <a:prstGeom prst="moon">
            <a:avLst>
              <a:gd name="adj" fmla="val 222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1" name="Місяць 20">
            <a:extLst>
              <a:ext uri="{FF2B5EF4-FFF2-40B4-BE49-F238E27FC236}">
                <a16:creationId xmlns:a16="http://schemas.microsoft.com/office/drawing/2014/main" id="{8BC198B0-BE45-4DD9-BB26-29F437EC6027}"/>
              </a:ext>
            </a:extLst>
          </p:cNvPr>
          <p:cNvSpPr/>
          <p:nvPr/>
        </p:nvSpPr>
        <p:spPr>
          <a:xfrm rot="5400000">
            <a:off x="2448182" y="4361986"/>
            <a:ext cx="214421" cy="754613"/>
          </a:xfrm>
          <a:prstGeom prst="moon">
            <a:avLst>
              <a:gd name="adj" fmla="val 222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2" name="Місяць 21">
            <a:extLst>
              <a:ext uri="{FF2B5EF4-FFF2-40B4-BE49-F238E27FC236}">
                <a16:creationId xmlns:a16="http://schemas.microsoft.com/office/drawing/2014/main" id="{8796017A-582A-4DBD-992A-CF02013182F6}"/>
              </a:ext>
            </a:extLst>
          </p:cNvPr>
          <p:cNvSpPr/>
          <p:nvPr/>
        </p:nvSpPr>
        <p:spPr>
          <a:xfrm rot="16200000">
            <a:off x="1677269" y="3877636"/>
            <a:ext cx="214423" cy="2264132"/>
          </a:xfrm>
          <a:prstGeom prst="moon">
            <a:avLst>
              <a:gd name="adj" fmla="val 30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35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D4BE8E-1AB6-40DB-A913-28F1B6DDFF32}"/>
              </a:ext>
            </a:extLst>
          </p:cNvPr>
          <p:cNvSpPr txBox="1"/>
          <p:nvPr/>
        </p:nvSpPr>
        <p:spPr>
          <a:xfrm>
            <a:off x="1194523" y="4510075"/>
            <a:ext cx="45397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FB957F2-7A30-4660-8FC6-3A4A745B7C43}"/>
              </a:ext>
            </a:extLst>
          </p:cNvPr>
          <p:cNvSpPr txBox="1"/>
          <p:nvPr/>
        </p:nvSpPr>
        <p:spPr>
          <a:xfrm>
            <a:off x="2563789" y="4315487"/>
            <a:ext cx="31931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21DD3AE-FB89-4694-AF97-6DCBB293CEBE}"/>
              </a:ext>
            </a:extLst>
          </p:cNvPr>
          <p:cNvSpPr txBox="1"/>
          <p:nvPr/>
        </p:nvSpPr>
        <p:spPr>
          <a:xfrm>
            <a:off x="1571960" y="5141699"/>
            <a:ext cx="35779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1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FD2C80D-6110-4B64-AE30-D4DEFC71E9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3302250" y="3905893"/>
            <a:ext cx="5532967" cy="160077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87A0232-D756-40B9-A421-C44D925AD6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6921" y="4200450"/>
            <a:ext cx="4619625" cy="53884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38F89F3-BF44-443B-9C7F-8FEA1B0BAF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8033" y="4707903"/>
            <a:ext cx="5181092" cy="7015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239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68794">
        <p14:honeycomb/>
      </p:transition>
    </mc:Choice>
    <mc:Fallback xmlns="">
      <p:transition spd="slow" advTm="1687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 animBg="1"/>
      <p:bldP spid="7" grpId="0"/>
      <p:bldP spid="20" grpId="0" animBg="1"/>
      <p:bldP spid="21" grpId="0" animBg="1"/>
      <p:bldP spid="22" grpId="0" animBg="1"/>
      <p:bldP spid="23" grpId="0"/>
      <p:bldP spid="24" grpId="0"/>
      <p:bldP spid="25" grpId="0"/>
    </p:bldLst>
  </p:timing>
  <p:extLst mod="1">
    <p:ext uri="{3A86A75C-4F4B-4683-9AE1-C65F6400EC91}">
      <p14:laserTraceLst xmlns:p14="http://schemas.microsoft.com/office/powerpoint/2010/main">
        <p14:tracePtLst>
          <p14:tracePt t="41289" x="909638" y="2770188"/>
          <p14:tracePt t="41529" x="925513" y="2770188"/>
          <p14:tracePt t="41548" x="993775" y="2752725"/>
          <p14:tracePt t="41566" x="1062038" y="2744788"/>
          <p14:tracePt t="41583" x="1206500" y="2719388"/>
          <p14:tracePt t="41585" x="1308100" y="2719388"/>
          <p14:tracePt t="41603" x="1606550" y="2727325"/>
          <p14:tracePt t="41623" x="2192338" y="2744788"/>
          <p14:tracePt t="41647" x="3127375" y="2762250"/>
          <p14:tracePt t="41667" x="4010025" y="2871788"/>
          <p14:tracePt t="41686" x="4418013" y="2932113"/>
          <p14:tracePt t="41687" x="4554538" y="2940050"/>
          <p14:tracePt t="41712" x="4868863" y="2974975"/>
          <p14:tracePt t="41731" x="5013325" y="2982913"/>
          <p14:tracePt t="41751" x="5208588" y="3016250"/>
          <p14:tracePt t="41769" x="5353050" y="3059113"/>
          <p14:tracePt t="41787" x="5548313" y="3119438"/>
          <p14:tracePt t="41789" x="5675313" y="3152775"/>
          <p14:tracePt t="41823" x="6321425" y="3330575"/>
          <p14:tracePt t="41840" x="6669088" y="3424238"/>
          <p14:tracePt t="41859" x="7127875" y="3527425"/>
          <p14:tracePt t="41877" x="7358063" y="3568700"/>
          <p14:tracePt t="41900" x="7561263" y="3611563"/>
          <p14:tracePt t="41923" x="7715250" y="3636963"/>
          <p14:tracePt t="41949" x="7859713" y="3654425"/>
          <p14:tracePt t="41968" x="7977188" y="3654425"/>
          <p14:tracePt t="41970" x="8062913" y="3646488"/>
          <p14:tracePt t="41994" x="8258175" y="3629025"/>
          <p14:tracePt t="42025" x="8453438" y="3594100"/>
          <p14:tracePt t="42043" x="8513763" y="3578225"/>
          <p14:tracePt t="42066" x="8597900" y="3560763"/>
          <p14:tracePt t="42088" x="8640763" y="3535363"/>
          <p14:tracePt t="42098" x="8648700" y="3527425"/>
          <p14:tracePt t="42118" x="8658225" y="3517900"/>
          <p14:tracePt t="42121" x="8666163" y="3509963"/>
          <p14:tracePt t="42145" x="8709025" y="3492500"/>
          <p14:tracePt t="42169" x="8759825" y="3467100"/>
          <p14:tracePt t="42189" x="8785225" y="3467100"/>
          <p14:tracePt t="42221" x="8793163" y="3467100"/>
          <p14:tracePt t="42383" x="8843963" y="3509963"/>
          <p14:tracePt t="42386" x="8869363" y="3552825"/>
          <p14:tracePt t="42403" x="8921750" y="3586163"/>
          <p14:tracePt t="42428" x="8988425" y="3654425"/>
          <p14:tracePt t="42445" x="9023350" y="3697288"/>
          <p14:tracePt t="42447" x="9031288" y="3697288"/>
          <p14:tracePt t="42466" x="9048750" y="3713163"/>
          <p14:tracePt t="42483" x="9074150" y="3722688"/>
          <p14:tracePt t="42504" x="9124950" y="3748088"/>
          <p14:tracePt t="42527" x="9209088" y="3773488"/>
          <p14:tracePt t="42552" x="9328150" y="3798888"/>
          <p14:tracePt t="42568" x="9456738" y="3832225"/>
          <p14:tracePt t="42594" x="9702800" y="3857625"/>
          <p14:tracePt t="42616" x="9956800" y="3892550"/>
          <p14:tracePt t="42641" x="10153650" y="3917950"/>
          <p14:tracePt t="42659" x="10245725" y="3908425"/>
          <p14:tracePt t="42688" x="10323513" y="3875088"/>
          <p14:tracePt t="42722" x="10458450" y="3773488"/>
          <p14:tracePt t="42739" x="10493375" y="3730625"/>
          <p14:tracePt t="42779" x="10534650" y="3611563"/>
          <p14:tracePt t="42799" x="10552113" y="3560763"/>
          <p14:tracePt t="42803" x="10560050" y="3543300"/>
          <p14:tracePt t="42821" x="10577513" y="3484563"/>
          <p14:tracePt t="42842" x="10585450" y="3390900"/>
          <p14:tracePt t="42861" x="10585450" y="3314700"/>
          <p14:tracePt t="42864" x="10585450" y="3279775"/>
          <p14:tracePt t="42885" x="10577513" y="3195638"/>
          <p14:tracePt t="42889" x="10560050" y="3135313"/>
          <p14:tracePt t="42911" x="10534650" y="3008313"/>
          <p14:tracePt t="42948" x="10501313" y="2863850"/>
          <p14:tracePt t="42949" x="10493375" y="2830513"/>
          <p14:tracePt t="42968" x="10475913" y="2762250"/>
          <p14:tracePt t="42987" x="10467975" y="2711450"/>
          <p14:tracePt t="42989" x="10458450" y="2686050"/>
          <p14:tracePt t="43025" x="10425113" y="2600325"/>
          <p14:tracePt t="43028" x="10407650" y="2574925"/>
          <p14:tracePt t="43048" x="10382250" y="2532063"/>
          <p14:tracePt t="43072" x="10323513" y="2463800"/>
          <p14:tracePt t="43093" x="10245725" y="2405063"/>
          <p14:tracePt t="43099" x="10212388" y="2387600"/>
          <p14:tracePt t="43117" x="10153650" y="2354263"/>
          <p14:tracePt t="43141" x="10067925" y="2319338"/>
          <p14:tracePt t="43172" x="9940925" y="2286000"/>
          <p14:tracePt t="43192" x="9829800" y="2268538"/>
          <p14:tracePt t="43218" x="9728200" y="2268538"/>
          <p14:tracePt t="43235" x="9642475" y="2268538"/>
          <p14:tracePt t="43255" x="9515475" y="2278063"/>
          <p14:tracePt t="43271" x="9464675" y="2293938"/>
          <p14:tracePt t="43296" x="9413875" y="2311400"/>
          <p14:tracePt t="43326" x="9380538" y="2336800"/>
          <p14:tracePt t="43347" x="9363075" y="2354263"/>
          <p14:tracePt t="43349" x="9353550" y="2362200"/>
          <p14:tracePt t="43367" x="9320213" y="2405063"/>
          <p14:tracePt t="43388" x="9251950" y="2481263"/>
          <p14:tracePt t="43424" x="9167813" y="2566988"/>
          <p14:tracePt t="43448" x="9142413" y="2633663"/>
          <p14:tracePt t="43470" x="9132888" y="2701925"/>
          <p14:tracePt t="43492" x="9117013" y="2795588"/>
          <p14:tracePt t="43529" x="9091613" y="2949575"/>
          <p14:tracePt t="43549" x="9091613" y="3008313"/>
          <p14:tracePt t="43569" x="9091613" y="3084513"/>
          <p14:tracePt t="43590" x="9099550" y="3135313"/>
          <p14:tracePt t="43592" x="9107488" y="3160713"/>
          <p14:tracePt t="43614" x="9117013" y="3211513"/>
          <p14:tracePt t="43616" x="9124950" y="3246438"/>
          <p14:tracePt t="43631" x="9142413" y="3289300"/>
          <p14:tracePt t="43651" x="9158288" y="3340100"/>
          <p14:tracePt t="43668" x="9183688" y="3398838"/>
          <p14:tracePt t="43669" x="9201150" y="3433763"/>
          <p14:tracePt t="43687" x="9251950" y="3492500"/>
          <p14:tracePt t="43705" x="9320213" y="3552825"/>
          <p14:tracePt t="43723" x="9396413" y="3629025"/>
          <p14:tracePt t="43742" x="9515475" y="3713163"/>
          <p14:tracePt t="43772" x="9667875" y="3790950"/>
          <p14:tracePt t="43793" x="9728200" y="3806825"/>
          <p14:tracePt t="43798" x="9753600" y="3816350"/>
          <p14:tracePt t="43819" x="9812338" y="3824288"/>
          <p14:tracePt t="43840" x="9839325" y="3824288"/>
          <p14:tracePt t="43844" x="9847263" y="3816350"/>
          <p14:tracePt t="43882" x="9864725" y="3806825"/>
          <p14:tracePt t="44340" x="9855200" y="3806825"/>
          <p14:tracePt t="44357" x="9839325" y="3849688"/>
          <p14:tracePt t="44374" x="9812338" y="3917950"/>
          <p14:tracePt t="44400" x="9745663" y="4121150"/>
          <p14:tracePt t="44429" x="9685338" y="4291013"/>
          <p14:tracePt t="44463" x="9659938" y="4435475"/>
          <p14:tracePt t="44481" x="9626600" y="4521200"/>
          <p14:tracePt t="44503" x="9566275" y="4640263"/>
          <p14:tracePt t="44524" x="9482138" y="4759325"/>
          <p14:tracePt t="44540" x="9447213" y="4835525"/>
          <p14:tracePt t="44560" x="9413875" y="4886325"/>
          <p14:tracePt t="44564" x="9396413" y="4911725"/>
          <p14:tracePt t="44596" x="9363075" y="5005388"/>
          <p14:tracePt t="44633" x="9328150" y="5116513"/>
          <p14:tracePt t="44650" x="9312275" y="5149850"/>
          <p14:tracePt t="44669" x="9294813" y="5175250"/>
          <p14:tracePt t="44685" x="9286875" y="5200650"/>
          <p14:tracePt t="44706" x="9269413" y="5218113"/>
          <p14:tracePt t="44723" x="9269413" y="5226050"/>
          <p14:tracePt t="44740" x="9261475" y="5235575"/>
          <p14:tracePt t="55780" x="0" y="0"/>
        </p14:tracePtLst>
        <p14:tracePtLst>
          <p14:tracePt t="82449" x="5726113" y="4937125"/>
          <p14:tracePt t="82637" x="5718175" y="4937125"/>
          <p14:tracePt t="82653" x="5581650" y="4929188"/>
          <p14:tracePt t="82670" x="5368925" y="4911725"/>
          <p14:tracePt t="82689" x="5148263" y="4886325"/>
          <p14:tracePt t="82707" x="4843463" y="4860925"/>
          <p14:tracePt t="82730" x="4579938" y="4827588"/>
          <p14:tracePt t="82758" x="4410075" y="4792663"/>
          <p14:tracePt t="82775" x="4341813" y="4767263"/>
          <p14:tracePt t="82777" x="4306888" y="4759325"/>
          <p14:tracePt t="82802" x="4197350" y="4699000"/>
          <p14:tracePt t="82819" x="4111625" y="4665663"/>
          <p14:tracePt t="82844" x="4002088" y="4622800"/>
          <p14:tracePt t="82862" x="3976688" y="4605338"/>
          <p14:tracePt t="83072" x="3959225" y="4605338"/>
          <p14:tracePt t="83090" x="3941763" y="4605338"/>
          <p14:tracePt t="83114" x="3925888" y="4605338"/>
          <p14:tracePt t="83131" x="3916363" y="4605338"/>
          <p14:tracePt t="83158" x="3908425" y="4605338"/>
          <p14:tracePt t="83177" x="3890963" y="4622800"/>
          <p14:tracePt t="83200" x="3873500" y="4630738"/>
          <p14:tracePt t="83232" x="3848100" y="4657725"/>
          <p14:tracePt t="83254" x="3832225" y="4665663"/>
          <p14:tracePt t="83256" x="3832225" y="4673600"/>
          <p14:tracePt t="83274" x="3797300" y="4691063"/>
          <p14:tracePt t="83291" x="3756025" y="4716463"/>
          <p14:tracePt t="83314" x="3687763" y="4749800"/>
          <p14:tracePt t="83317" x="3662363" y="4767263"/>
          <p14:tracePt t="83347" x="3576638" y="4802188"/>
          <p14:tracePt t="83349" x="3543300" y="4810125"/>
          <p14:tracePt t="83369" x="3500438" y="4818063"/>
          <p14:tracePt t="83371" x="3475038" y="4827588"/>
          <p14:tracePt t="83395" x="3406775" y="4843463"/>
          <p14:tracePt t="83428" x="3279775" y="4860925"/>
          <p14:tracePt t="83448" x="3168650" y="4860925"/>
          <p14:tracePt t="83453" x="3109913" y="4852988"/>
          <p14:tracePt t="83476" x="2930525" y="4827588"/>
          <p14:tracePt t="83501" x="2727325" y="4792663"/>
          <p14:tracePt t="83523" x="2463800" y="4759325"/>
          <p14:tracePt t="83544" x="2268538" y="4749800"/>
          <p14:tracePt t="83546" x="2182813" y="4741863"/>
          <p14:tracePt t="83561" x="2047875" y="4708525"/>
          <p14:tracePt t="83580" x="1954213" y="4683125"/>
          <p14:tracePt t="83596" x="1885950" y="4648200"/>
          <p14:tracePt t="83636" x="1698625" y="4572000"/>
          <p14:tracePt t="83658" x="1571625" y="4538663"/>
          <p14:tracePt t="83683" x="1495425" y="4503738"/>
          <p14:tracePt t="83685" x="1495425" y="4495800"/>
          <p14:tracePt t="83703" x="1477963" y="4486275"/>
          <p14:tracePt t="83728" x="1444625" y="4460875"/>
          <p14:tracePt t="83748" x="1376363" y="4427538"/>
          <p14:tracePt t="83774" x="1308100" y="4384675"/>
          <p14:tracePt t="83798" x="1257300" y="4333875"/>
          <p14:tracePt t="83830" x="1231900" y="4300538"/>
          <p14:tracePt t="83856" x="1206500" y="4257675"/>
          <p14:tracePt t="83858" x="1198563" y="4240213"/>
          <p14:tracePt t="83878" x="1189038" y="4224338"/>
          <p14:tracePt t="83894" x="1173163" y="4189413"/>
          <p14:tracePt t="83897" x="1163638" y="4181475"/>
          <p14:tracePt t="83927" x="1155700" y="4130675"/>
          <p14:tracePt t="83929" x="1155700" y="4113213"/>
          <p14:tracePt t="83959" x="1155700" y="4044950"/>
          <p14:tracePt t="83977" x="1155700" y="4011613"/>
          <p14:tracePt t="84006" x="1173163" y="3951288"/>
          <p14:tracePt t="84009" x="1198563" y="3935413"/>
          <p14:tracePt t="84033" x="1290638" y="3875088"/>
          <p14:tracePt t="84072" x="1503363" y="3790950"/>
          <p14:tracePt t="84092" x="1606550" y="3773488"/>
          <p14:tracePt t="84093" x="1657350" y="3763963"/>
          <p14:tracePt t="84111" x="1758950" y="3748088"/>
          <p14:tracePt t="84127" x="1878013" y="3738563"/>
          <p14:tracePt t="84144" x="2022475" y="3738563"/>
          <p14:tracePt t="84163" x="2268538" y="3748088"/>
          <p14:tracePt t="84181" x="2463800" y="3748088"/>
          <p14:tracePt t="84199" x="2651125" y="3748088"/>
          <p14:tracePt t="84204" x="2735263" y="3748088"/>
          <p14:tracePt t="84223" x="2905125" y="3756025"/>
          <p14:tracePt t="84225" x="2982913" y="3773488"/>
          <p14:tracePt t="84242" x="3127375" y="3790950"/>
          <p14:tracePt t="84264" x="3236913" y="3790950"/>
          <p14:tracePt t="84267" x="3297238" y="3798888"/>
          <p14:tracePt t="84309" x="3533775" y="3816350"/>
          <p14:tracePt t="84311" x="3568700" y="3824288"/>
          <p14:tracePt t="84330" x="3636963" y="3832225"/>
          <p14:tracePt t="84347" x="3695700" y="3841750"/>
          <p14:tracePt t="84352" x="3729038" y="3849688"/>
          <p14:tracePt t="84382" x="3840163" y="3875088"/>
          <p14:tracePt t="84383" x="3873500" y="3883025"/>
          <p14:tracePt t="84408" x="3976688" y="3917950"/>
          <p14:tracePt t="84428" x="4035425" y="3951288"/>
          <p14:tracePt t="84429" x="4060825" y="3968750"/>
          <p14:tracePt t="84445" x="4103688" y="3994150"/>
          <p14:tracePt t="84462" x="4154488" y="4027488"/>
          <p14:tracePt t="84480" x="4205288" y="4062413"/>
          <p14:tracePt t="84513" x="4273550" y="4130675"/>
          <p14:tracePt t="84531" x="4291013" y="4181475"/>
          <p14:tracePt t="84550" x="4298950" y="4214813"/>
          <p14:tracePt t="84566" x="4306888" y="4257675"/>
          <p14:tracePt t="84571" x="4306888" y="4283075"/>
          <p14:tracePt t="84591" x="4306888" y="4325938"/>
          <p14:tracePt t="84611" x="4298950" y="4384675"/>
          <p14:tracePt t="84632" x="4298950" y="4435475"/>
          <p14:tracePt t="84634" x="4298950" y="4452938"/>
          <p14:tracePt t="84648" x="4291013" y="4478338"/>
          <p14:tracePt t="84690" x="4230688" y="4589463"/>
          <p14:tracePt t="84706" x="4187825" y="4630738"/>
          <p14:tracePt t="84727" x="4095750" y="4708525"/>
          <p14:tracePt t="84743" x="4052888" y="4749800"/>
          <p14:tracePt t="84761" x="3992563" y="4775200"/>
          <p14:tracePt t="84787" x="3908425" y="4802188"/>
          <p14:tracePt t="84806" x="3814763" y="4818063"/>
          <p14:tracePt t="84828" x="3763963" y="4827588"/>
          <p14:tracePt t="84831" x="3746500" y="4827588"/>
          <p14:tracePt t="84848" x="3738563" y="4827588"/>
          <p14:tracePt t="87761" x="3695700" y="4878388"/>
          <p14:tracePt t="87777" x="3619500" y="4937125"/>
          <p14:tracePt t="87801" x="3424238" y="4987925"/>
          <p14:tracePt t="87815" x="3186113" y="5013325"/>
          <p14:tracePt t="87839" x="2727325" y="4997450"/>
          <p14:tracePt t="87857" x="2395538" y="4929188"/>
          <p14:tracePt t="87881" x="1962150" y="4767263"/>
          <p14:tracePt t="87897" x="1809750" y="4673600"/>
          <p14:tracePt t="87922" x="1708150" y="4564063"/>
          <p14:tracePt t="87937" x="1665288" y="4495800"/>
          <p14:tracePt t="87957" x="1606550" y="4384675"/>
          <p14:tracePt t="87975" x="1563688" y="4300538"/>
          <p14:tracePt t="87996" x="1512888" y="4197350"/>
          <p14:tracePt t="88012" x="1495425" y="4138613"/>
          <p14:tracePt t="88041" x="1477963" y="4079875"/>
          <p14:tracePt t="88043" x="1470025" y="4070350"/>
          <p14:tracePt t="88067" x="1452563" y="4052888"/>
          <p14:tracePt t="88275" x="1452563" y="4079875"/>
          <p14:tracePt t="88293" x="1477963" y="4138613"/>
          <p14:tracePt t="88320" x="1495425" y="4156075"/>
          <p14:tracePt t="88337" x="1495425" y="4171950"/>
          <p14:tracePt t="88357" x="1495425" y="4181475"/>
          <p14:tracePt t="88377" x="1495425" y="4189413"/>
          <p14:tracePt t="88851" x="1512888" y="4197350"/>
          <p14:tracePt t="88866" x="1554163" y="4232275"/>
          <p14:tracePt t="88885" x="1682750" y="4283075"/>
          <p14:tracePt t="88903" x="1860550" y="4351338"/>
          <p14:tracePt t="88925" x="2132013" y="4427538"/>
          <p14:tracePt t="88927" x="2225675" y="4435475"/>
          <p14:tracePt t="88946" x="2370138" y="4452938"/>
          <p14:tracePt t="88951" x="2420938" y="4452938"/>
          <p14:tracePt t="88964" x="2471738" y="4452938"/>
          <p14:tracePt t="88968" x="2497138" y="4452938"/>
          <p14:tracePt t="88991" x="2600325" y="4452938"/>
          <p14:tracePt t="89006" x="2659063" y="4435475"/>
          <p14:tracePt t="89027" x="2727325" y="4419600"/>
          <p14:tracePt t="89043" x="2786063" y="4402138"/>
          <p14:tracePt t="89044" x="2803525" y="4394200"/>
          <p14:tracePt t="89063" x="2828925" y="4384675"/>
          <p14:tracePt t="89087" x="2838450" y="4384675"/>
          <p14:tracePt t="89147" x="2838450" y="4376738"/>
          <p14:tracePt t="89576" x="2846388" y="4376738"/>
          <p14:tracePt t="89578" x="2863850" y="4368800"/>
          <p14:tracePt t="89596" x="2922588" y="4359275"/>
          <p14:tracePt t="89625" x="3041650" y="4341813"/>
          <p14:tracePt t="89645" x="3084513" y="4333875"/>
          <p14:tracePt t="89662" x="3109913" y="4325938"/>
          <p14:tracePt t="89681" x="3127375" y="4325938"/>
          <p14:tracePt t="89712" x="3135313" y="4325938"/>
          <p14:tracePt t="89907" x="3135313" y="4316413"/>
          <p14:tracePt t="90537" x="3100388" y="4410075"/>
          <p14:tracePt t="90555" x="3016250" y="4538663"/>
          <p14:tracePt t="90574" x="2828925" y="4683125"/>
          <p14:tracePt t="90591" x="2684463" y="4741863"/>
          <p14:tracePt t="90610" x="2540000" y="4784725"/>
          <p14:tracePt t="90627" x="2379663" y="4792663"/>
          <p14:tracePt t="90647" x="2106613" y="4802188"/>
          <p14:tracePt t="90665" x="1936750" y="4802188"/>
          <p14:tracePt t="90669" x="1852613" y="4802188"/>
          <p14:tracePt t="90701" x="1647825" y="4784725"/>
          <p14:tracePt t="90720" x="1597025" y="4767263"/>
          <p14:tracePt t="90744" x="1589088" y="4759325"/>
          <p14:tracePt t="90778" x="1589088" y="4749800"/>
          <p14:tracePt t="90795" x="1579563" y="4716463"/>
          <p14:tracePt t="90820" x="1571625" y="4699000"/>
          <p14:tracePt t="91349" x="1579563" y="4699000"/>
          <p14:tracePt t="91351" x="1589088" y="4699000"/>
          <p14:tracePt t="91368" x="1657350" y="4699000"/>
          <p14:tracePt t="91389" x="1852613" y="4733925"/>
          <p14:tracePt t="91407" x="1997075" y="4741863"/>
          <p14:tracePt t="91427" x="2124075" y="4749800"/>
          <p14:tracePt t="91443" x="2149475" y="4749800"/>
          <p14:tracePt t="91460" x="2157413" y="4749800"/>
          <p14:tracePt t="91856" x="2166938" y="4749800"/>
          <p14:tracePt t="91874" x="2208213" y="4749800"/>
          <p14:tracePt t="91875" x="2293938" y="4749800"/>
          <p14:tracePt t="91895" x="2481263" y="4759325"/>
          <p14:tracePt t="91902" x="2582863" y="4775200"/>
          <p14:tracePt t="91920" x="2744788" y="4810125"/>
          <p14:tracePt t="91936" x="2838450" y="4827588"/>
          <p14:tracePt t="91937" x="2854325" y="4835525"/>
          <p14:tracePt t="91961" x="2879725" y="4835525"/>
          <p14:tracePt t="92021" x="2897188" y="4835525"/>
          <p14:tracePt t="92043" x="2922588" y="4835525"/>
          <p14:tracePt t="92066" x="2947988" y="4827588"/>
          <p14:tracePt t="92081" x="2965450" y="4818063"/>
          <p14:tracePt t="92107" x="2973388" y="4818063"/>
          <p14:tracePt t="94042" x="2982913" y="4818063"/>
          <p14:tracePt t="94059" x="2990850" y="4818063"/>
          <p14:tracePt t="94078" x="2990850" y="4827588"/>
          <p14:tracePt t="94285" x="3211513" y="4827588"/>
          <p14:tracePt t="94304" x="3381375" y="4827588"/>
          <p14:tracePt t="94305" x="3467100" y="4827588"/>
          <p14:tracePt t="94325" x="3559175" y="4802188"/>
          <p14:tracePt t="94327" x="3586163" y="4802188"/>
          <p14:tracePt t="94342" x="3586163" y="4792663"/>
          <p14:tracePt t="94343" x="3594100" y="4784725"/>
          <p14:tracePt t="94360" x="3602038" y="4775200"/>
          <p14:tracePt t="94383" x="3619500" y="4759325"/>
          <p14:tracePt t="94405" x="3636963" y="4716463"/>
          <p14:tracePt t="94427" x="3678238" y="4673600"/>
          <p14:tracePt t="94430" x="3695700" y="4657725"/>
          <p14:tracePt t="94471" x="3746500" y="4597400"/>
          <p14:tracePt t="94487" x="3763963" y="4579938"/>
          <p14:tracePt t="94506" x="3763963" y="4572000"/>
          <p14:tracePt t="94676" x="3771900" y="4572000"/>
          <p14:tracePt t="94693" x="3781425" y="4546600"/>
          <p14:tracePt t="94695" x="3789363" y="4546600"/>
          <p14:tracePt t="94711" x="3789363" y="4538663"/>
          <p14:tracePt t="94991" x="3848100" y="4546600"/>
          <p14:tracePt t="94994" x="3916363" y="4564063"/>
          <p14:tracePt t="95018" x="4095750" y="4597400"/>
          <p14:tracePt t="95039" x="4187825" y="4614863"/>
          <p14:tracePt t="95041" x="4214813" y="4622800"/>
          <p14:tracePt t="95057" x="4230688" y="4630738"/>
          <p14:tracePt t="95075" x="4240213" y="4630738"/>
          <p14:tracePt t="95097" x="4248150" y="4630738"/>
          <p14:tracePt t="95197" x="4273550" y="4614863"/>
          <p14:tracePt t="95223" x="4281488" y="4597400"/>
          <p14:tracePt t="95243" x="4291013" y="4589463"/>
          <p14:tracePt t="95264" x="4291013" y="4579938"/>
          <p14:tracePt t="95300" x="4298950" y="4572000"/>
          <p14:tracePt t="95316" x="4298950" y="4564063"/>
          <p14:tracePt t="95339" x="4316413" y="4554538"/>
          <p14:tracePt t="95359" x="4332288" y="4546600"/>
          <p14:tracePt t="95377" x="4349750" y="4529138"/>
          <p14:tracePt t="95401" x="4359275" y="4521200"/>
          <p14:tracePt t="95421" x="4367213" y="4521200"/>
          <p14:tracePt t="95600" x="4367213" y="4513263"/>
          <p14:tracePt t="95632" x="4367213" y="4503738"/>
          <p14:tracePt t="95653" x="4375150" y="4486275"/>
          <p14:tracePt t="95672" x="4384675" y="4470400"/>
          <p14:tracePt t="95688" x="4384675" y="4452938"/>
          <p14:tracePt t="95715" x="4392613" y="4402138"/>
          <p14:tracePt t="95731" x="4392613" y="4384675"/>
          <p14:tracePt t="95757" x="4392613" y="4359275"/>
          <p14:tracePt t="95774" x="4392613" y="4325938"/>
          <p14:tracePt t="95797" x="4375150" y="4291013"/>
          <p14:tracePt t="95814" x="4367213" y="4257675"/>
          <p14:tracePt t="95840" x="4341813" y="4232275"/>
          <p14:tracePt t="95859" x="4332288" y="4224338"/>
          <p14:tracePt t="95887" x="4298950" y="4171950"/>
          <p14:tracePt t="95906" x="4256088" y="4130675"/>
          <p14:tracePt t="95928" x="4179888" y="4037013"/>
          <p14:tracePt t="95970" x="4044950" y="3900488"/>
          <p14:tracePt t="95988" x="3992563" y="3849688"/>
          <p14:tracePt t="95989" x="3967163" y="3841750"/>
          <p14:tracePt t="96013" x="3900488" y="3781425"/>
          <p14:tracePt t="96031" x="3848100" y="3748088"/>
          <p14:tracePt t="96035" x="3814763" y="3730625"/>
          <p14:tracePt t="96054" x="3771900" y="3705225"/>
          <p14:tracePt t="96075" x="3695700" y="3671888"/>
          <p14:tracePt t="96098" x="3662363" y="3646488"/>
          <p14:tracePt t="96100" x="3636963" y="3636963"/>
          <p14:tracePt t="96141" x="3568700" y="3603625"/>
          <p14:tracePt t="96160" x="3525838" y="3586163"/>
          <p14:tracePt t="96161" x="3500438" y="3578225"/>
          <p14:tracePt t="96178" x="3467100" y="3568700"/>
          <p14:tracePt t="96194" x="3424238" y="3568700"/>
          <p14:tracePt t="96222" x="3355975" y="3568700"/>
          <p14:tracePt t="96223" x="3330575" y="3568700"/>
          <p14:tracePt t="96242" x="3305175" y="3568700"/>
          <p14:tracePt t="96260" x="3287713" y="3586163"/>
          <p14:tracePt t="96277" x="3279775" y="3594100"/>
          <p14:tracePt t="96294" x="3262313" y="3611563"/>
          <p14:tracePt t="96314" x="3244850" y="3629025"/>
          <p14:tracePt t="96344" x="3219450" y="3654425"/>
          <p14:tracePt t="96362" x="3211513" y="3687763"/>
          <p14:tracePt t="96387" x="3194050" y="3722688"/>
          <p14:tracePt t="96390" x="3194050" y="3730625"/>
          <p14:tracePt t="96406" x="3178175" y="3781425"/>
          <p14:tracePt t="96425" x="3168650" y="3824288"/>
          <p14:tracePt t="96446" x="3152775" y="3875088"/>
          <p14:tracePt t="96487" x="3143250" y="3960813"/>
          <p14:tracePt t="96506" x="3135313" y="4019550"/>
          <p14:tracePt t="96526" x="3135313" y="4070350"/>
          <p14:tracePt t="96548" x="3135313" y="4138613"/>
          <p14:tracePt t="96573" x="3135313" y="4206875"/>
          <p14:tracePt t="96592" x="3143250" y="4249738"/>
          <p14:tracePt t="96593" x="3152775" y="4283075"/>
          <p14:tracePt t="96617" x="3160713" y="4351338"/>
          <p14:tracePt t="96637" x="3168650" y="4419600"/>
          <p14:tracePt t="96640" x="3168650" y="4435475"/>
          <p14:tracePt t="96661" x="3186113" y="4495800"/>
          <p14:tracePt t="96676" x="3194050" y="4538663"/>
          <p14:tracePt t="96694" x="3203575" y="4579938"/>
          <p14:tracePt t="96696" x="3203575" y="4589463"/>
          <p14:tracePt t="96712" x="3219450" y="4630738"/>
          <p14:tracePt t="96717" x="3228975" y="4648200"/>
          <p14:tracePt t="96730" x="3236913" y="4665663"/>
          <p14:tracePt t="96736" x="3244850" y="4683125"/>
          <p14:tracePt t="96758" x="3270250" y="4749800"/>
          <p14:tracePt t="96780" x="3279775" y="4767263"/>
          <p14:tracePt t="96783" x="3287713" y="4792663"/>
          <p14:tracePt t="96807" x="3305175" y="4835525"/>
          <p14:tracePt t="96825" x="3322638" y="4860925"/>
          <p14:tracePt t="96843" x="3338513" y="4878388"/>
          <p14:tracePt t="96864" x="3363913" y="4886325"/>
          <p14:tracePt t="96884" x="3424238" y="4911725"/>
          <p14:tracePt t="96890" x="3449638" y="4919663"/>
          <p14:tracePt t="96906" x="3508375" y="4937125"/>
          <p14:tracePt t="96924" x="3559175" y="4954588"/>
          <p14:tracePt t="96941" x="3627438" y="4962525"/>
          <p14:tracePt t="96959" x="3687763" y="4962525"/>
          <p14:tracePt t="96976" x="3756025" y="4954588"/>
          <p14:tracePt t="96978" x="3781425" y="4946650"/>
          <p14:tracePt t="97004" x="3840163" y="4919663"/>
          <p14:tracePt t="97022" x="3865563" y="4911725"/>
          <p14:tracePt t="97023" x="3865563" y="4903788"/>
          <p14:tracePt t="97042" x="3883025" y="4886325"/>
          <p14:tracePt t="97059" x="3890963" y="4878388"/>
          <p14:tracePt t="97069" x="3900488" y="4868863"/>
          <p14:tracePt t="97184" x="3900488" y="4860925"/>
          <p14:tracePt t="99231" x="0" y="0"/>
        </p14:tracePtLst>
        <p14:tracePtLst>
          <p14:tracePt t="120483" x="4927600" y="5532438"/>
          <p14:tracePt t="120742" x="4851400" y="5565775"/>
          <p14:tracePt t="120763" x="4638675" y="5591175"/>
          <p14:tracePt t="120785" x="4460875" y="5651500"/>
          <p14:tracePt t="120787" x="4359275" y="5684838"/>
          <p14:tracePt t="120802" x="4256088" y="5719763"/>
          <p14:tracePt t="120803" x="4154488" y="5753100"/>
          <p14:tracePt t="120824" x="3967163" y="5803900"/>
          <p14:tracePt t="120849" x="3756025" y="5846763"/>
          <p14:tracePt t="120871" x="3695700" y="5854700"/>
          <p14:tracePt t="120893" x="3627438" y="5880100"/>
          <p14:tracePt t="120929" x="3482975" y="5889625"/>
          <p14:tracePt t="120947" x="3441700" y="5889625"/>
          <p14:tracePt t="120967" x="3373438" y="5915025"/>
          <p14:tracePt t="120983" x="3305175" y="5932488"/>
          <p14:tracePt t="121010" x="3152775" y="5957888"/>
          <p14:tracePt t="121023" x="3067050" y="5965825"/>
          <p14:tracePt t="121050" x="2973388" y="5991225"/>
          <p14:tracePt t="121069" x="2955925" y="6008688"/>
          <p14:tracePt t="121091" x="2940050" y="6016625"/>
          <p14:tracePt t="121095" x="2930525" y="6024563"/>
          <p14:tracePt t="121134" x="2820988" y="6059488"/>
          <p14:tracePt t="121156" x="2752725" y="6084888"/>
          <p14:tracePt t="121172" x="2735263" y="6102350"/>
          <p14:tracePt t="121192" x="2719388" y="6110288"/>
          <p14:tracePt t="121211" x="2693988" y="6118225"/>
          <p14:tracePt t="121214" x="2684463" y="6127750"/>
          <p14:tracePt t="121230" x="2659063" y="6135688"/>
          <p14:tracePt t="121233" x="2651125" y="6143625"/>
          <p14:tracePt t="121257" x="2600325" y="6169025"/>
          <p14:tracePt t="121283" x="2557463" y="6186488"/>
          <p14:tracePt t="121303" x="2540000" y="6194425"/>
          <p14:tracePt t="121329" x="2514600" y="6203950"/>
          <p14:tracePt t="121346" x="2506663" y="6203950"/>
          <p14:tracePt t="121369" x="2489200" y="6203950"/>
          <p14:tracePt t="121437" x="2481263" y="6203950"/>
          <p14:tracePt t="121459" x="2438400" y="6194425"/>
          <p14:tracePt t="121476" x="2420938" y="6178550"/>
          <p14:tracePt t="121481" x="2413000" y="6178550"/>
          <p14:tracePt t="121588" x="2387600" y="6153150"/>
          <p14:tracePt t="121609" x="2370138" y="6135688"/>
          <p14:tracePt t="121632" x="2362200" y="6127750"/>
          <p14:tracePt t="121648" x="2362200" y="6110288"/>
          <p14:tracePt t="121649" x="2352675" y="6110288"/>
          <p14:tracePt t="121668" x="2336800" y="6092825"/>
          <p14:tracePt t="121687" x="2327275" y="6084888"/>
          <p14:tracePt t="121712" x="2301875" y="6059488"/>
          <p14:tracePt t="121730" x="2293938" y="6042025"/>
          <p14:tracePt t="121751" x="2268538" y="6008688"/>
          <p14:tracePt t="121773" x="2260600" y="5983288"/>
          <p14:tracePt t="121775" x="2251075" y="5973763"/>
          <p14:tracePt t="121790" x="2243138" y="5957888"/>
          <p14:tracePt t="121816" x="2217738" y="5922963"/>
          <p14:tracePt t="121847" x="2192338" y="5854700"/>
          <p14:tracePt t="121863" x="2182813" y="5813425"/>
          <p14:tracePt t="121888" x="2182813" y="5745163"/>
          <p14:tracePt t="121893" x="2182813" y="5735638"/>
          <p14:tracePt t="121911" x="2182813" y="5719763"/>
          <p14:tracePt t="121942" x="2200275" y="5694363"/>
          <p14:tracePt t="121968" x="2243138" y="5676900"/>
          <p14:tracePt t="121972" x="2268538" y="5676900"/>
          <p14:tracePt t="121988" x="2319338" y="5676900"/>
          <p14:tracePt t="122005" x="2379663" y="5684838"/>
          <p14:tracePt t="122028" x="2471738" y="5719763"/>
          <p14:tracePt t="122054" x="2549525" y="5770563"/>
          <p14:tracePt t="122072" x="2582863" y="5795963"/>
          <p14:tracePt t="122093" x="2590800" y="5813425"/>
          <p14:tracePt t="122097" x="2600325" y="5829300"/>
          <p14:tracePt t="122112" x="2616200" y="5880100"/>
          <p14:tracePt t="122137" x="2641600" y="5983288"/>
          <p14:tracePt t="122153" x="2659063" y="6049963"/>
          <p14:tracePt t="122174" x="2659063" y="6110288"/>
          <p14:tracePt t="122198" x="2659063" y="6135688"/>
          <p14:tracePt t="122219" x="2659063" y="6161088"/>
          <p14:tracePt t="122220" x="2659063" y="6169025"/>
          <p14:tracePt t="122238" x="2659063" y="6203950"/>
          <p14:tracePt t="122258" x="2633663" y="6229350"/>
          <p14:tracePt t="122282" x="2565400" y="6280150"/>
          <p14:tracePt t="122285" x="2532063" y="6288088"/>
          <p14:tracePt t="122307" x="2430463" y="6305550"/>
          <p14:tracePt t="122326" x="2370138" y="6305550"/>
          <p14:tracePt t="122349" x="2251075" y="6305550"/>
          <p14:tracePt t="122375" x="2116138" y="6280150"/>
          <p14:tracePt t="122378" x="2065338" y="6272213"/>
          <p14:tracePt t="122401" x="1987550" y="6237288"/>
          <p14:tracePt t="122424" x="1979613" y="6237288"/>
          <p14:tracePt t="122430" x="1979613" y="6229350"/>
          <p14:tracePt t="122496" x="1971675" y="6221413"/>
          <p14:tracePt t="122512" x="1971675" y="6211888"/>
          <p14:tracePt t="122536" x="1971675" y="6203950"/>
          <p14:tracePt t="123002" x="1997075" y="6186488"/>
          <p14:tracePt t="123035" x="2405063" y="6127750"/>
          <p14:tracePt t="123052" x="2684463" y="6102350"/>
          <p14:tracePt t="123082" x="3059113" y="6118225"/>
          <p14:tracePt t="123084" x="3127375" y="6127750"/>
          <p14:tracePt t="123102" x="3219450" y="6135688"/>
          <p14:tracePt t="123121" x="3236913" y="6135688"/>
          <p14:tracePt t="123140" x="3244850" y="6135688"/>
          <p14:tracePt t="124445" x="3194050" y="6161088"/>
          <p14:tracePt t="124447" x="3135313" y="6186488"/>
          <p14:tracePt t="124464" x="2955925" y="6229350"/>
          <p14:tracePt t="124486" x="2497138" y="6194425"/>
          <p14:tracePt t="124504" x="2157413" y="6118225"/>
          <p14:tracePt t="124510" x="1979613" y="6067425"/>
          <p14:tracePt t="124533" x="1749425" y="5983288"/>
          <p14:tracePt t="124535" x="1647825" y="5940425"/>
          <p14:tracePt t="124553" x="1477963" y="5872163"/>
          <p14:tracePt t="124571" x="1290638" y="5735638"/>
          <p14:tracePt t="124598" x="1104900" y="5591175"/>
          <p14:tracePt t="124622" x="968375" y="5489575"/>
          <p14:tracePt t="124638" x="892175" y="5421313"/>
          <p14:tracePt t="124656" x="841375" y="5370513"/>
          <p14:tracePt t="124661" x="815975" y="5345113"/>
          <p14:tracePt t="124692" x="790575" y="5311775"/>
          <p14:tracePt t="124706" x="773113" y="5302250"/>
          <p14:tracePt t="124742" x="755650" y="5286375"/>
          <p14:tracePt t="125082" x="755650" y="5294313"/>
          <p14:tracePt t="125098" x="773113" y="5319713"/>
          <p14:tracePt t="125124" x="790575" y="5345113"/>
          <p14:tracePt t="125145" x="806450" y="5362575"/>
          <p14:tracePt t="125169" x="823913" y="5380038"/>
          <p14:tracePt t="125191" x="831850" y="5395913"/>
          <p14:tracePt t="125192" x="841375" y="5405438"/>
          <p14:tracePt t="125213" x="866775" y="5438775"/>
          <p14:tracePt t="125233" x="884238" y="5472113"/>
          <p14:tracePt t="125255" x="900113" y="5489575"/>
          <p14:tracePt t="125261" x="909638" y="5497513"/>
          <p14:tracePt t="125281" x="917575" y="5507038"/>
          <p14:tracePt t="125300" x="935038" y="5514975"/>
          <p14:tracePt t="125301" x="935038" y="5532438"/>
          <p14:tracePt t="125316" x="942975" y="5540375"/>
          <p14:tracePt t="125318" x="960438" y="5549900"/>
          <p14:tracePt t="125340" x="1019175" y="5608638"/>
          <p14:tracePt t="125360" x="1069975" y="5651500"/>
          <p14:tracePt t="125381" x="1138238" y="5694363"/>
          <p14:tracePt t="125399" x="1198563" y="5719763"/>
          <p14:tracePt t="125420" x="1265238" y="5753100"/>
          <p14:tracePt t="125437" x="1317625" y="5778500"/>
          <p14:tracePt t="125455" x="1358900" y="5788025"/>
          <p14:tracePt t="125478" x="1444625" y="5821363"/>
          <p14:tracePt t="125481" x="1470025" y="5829300"/>
          <p14:tracePt t="125502" x="1512888" y="5846763"/>
          <p14:tracePt t="125505" x="1546225" y="5854700"/>
          <p14:tracePt t="125523" x="1614488" y="5880100"/>
          <p14:tracePt t="125545" x="1749425" y="5915025"/>
          <p14:tracePt t="125564" x="1843088" y="5948363"/>
          <p14:tracePt t="125567" x="1878013" y="5957888"/>
          <p14:tracePt t="125586" x="1971675" y="5973763"/>
          <p14:tracePt t="125605" x="2081213" y="5991225"/>
          <p14:tracePt t="125608" x="2106613" y="5999163"/>
          <p14:tracePt t="125632" x="2260600" y="6034088"/>
          <p14:tracePt t="125652" x="2379663" y="6049963"/>
          <p14:tracePt t="125655" x="2413000" y="6067425"/>
          <p14:tracePt t="125678" x="2506663" y="6092825"/>
          <p14:tracePt t="125696" x="2540000" y="6102350"/>
          <p14:tracePt t="125726" x="2600325" y="6118225"/>
          <p14:tracePt t="125747" x="2651125" y="6118225"/>
          <p14:tracePt t="125767" x="2693988" y="6118225"/>
          <p14:tracePt t="125784" x="2744788" y="6118225"/>
          <p14:tracePt t="125806" x="2828925" y="6110288"/>
          <p14:tracePt t="125820" x="2879725" y="6092825"/>
          <p14:tracePt t="125849" x="2998788" y="6076950"/>
          <p14:tracePt t="125869" x="3049588" y="6059488"/>
          <p14:tracePt t="125895" x="3117850" y="6034088"/>
          <p14:tracePt t="125897" x="3143250" y="6024563"/>
          <p14:tracePt t="125916" x="3203575" y="5999163"/>
          <p14:tracePt t="125920" x="3228975" y="5991225"/>
          <p14:tracePt t="125936" x="3270250" y="5965825"/>
          <p14:tracePt t="125959" x="3348038" y="5922963"/>
          <p14:tracePt t="125981" x="3381375" y="5880100"/>
          <p14:tracePt t="125983" x="3398838" y="5864225"/>
          <p14:tracePt t="126003" x="3441700" y="5829300"/>
          <p14:tracePt t="126005" x="3449638" y="5803900"/>
          <p14:tracePt t="126032" x="3517900" y="5745163"/>
          <p14:tracePt t="126050" x="3543300" y="5727700"/>
          <p14:tracePt t="126067" x="3568700" y="5710238"/>
          <p14:tracePt t="126069" x="3576638" y="5702300"/>
          <p14:tracePt t="126087" x="3594100" y="5694363"/>
          <p14:tracePt t="126112" x="3619500" y="5676900"/>
          <p14:tracePt t="126147" x="3652838" y="5634038"/>
          <p14:tracePt t="126164" x="3670300" y="5626100"/>
          <p14:tracePt t="126187" x="3687763" y="5616575"/>
          <p14:tracePt t="126214" x="3695700" y="5608638"/>
          <p14:tracePt t="126705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Як ви попрацювали?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3" name="Oval 4"/>
          <p:cNvSpPr>
            <a:spLocks noChangeArrowheads="1"/>
          </p:cNvSpPr>
          <p:nvPr/>
        </p:nvSpPr>
        <p:spPr bwMode="auto">
          <a:xfrm>
            <a:off x="611188" y="1268413"/>
            <a:ext cx="4824412" cy="1584325"/>
          </a:xfrm>
          <a:prstGeom prst="ellipse">
            <a:avLst/>
          </a:prstGeom>
          <a:solidFill>
            <a:srgbClr val="2FBB2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6000" b="1" dirty="0"/>
              <a:t>Було легко</a:t>
            </a:r>
            <a:endParaRPr lang="ru-RU" sz="6000" b="1" dirty="0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2124075" y="2852738"/>
            <a:ext cx="4824413" cy="15843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800" b="1" dirty="0"/>
              <a:t>Не все вдалося</a:t>
            </a:r>
            <a:endParaRPr lang="ru-RU" sz="4800" b="1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3563938" y="4508500"/>
            <a:ext cx="4824412" cy="1584325"/>
          </a:xfrm>
          <a:prstGeom prst="ellipse">
            <a:avLst/>
          </a:prstGeom>
          <a:solidFill>
            <a:srgbClr val="F40A1B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6000" b="1" dirty="0"/>
              <a:t>Було важко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1700" y="279401"/>
            <a:ext cx="4991100" cy="1600199"/>
          </a:xfrm>
        </p:spPr>
        <p:txBody>
          <a:bodyPr>
            <a:noAutofit/>
          </a:bodyPr>
          <a:lstStyle/>
          <a:p>
            <a:r>
              <a:rPr lang="uk-UA" sz="6000" dirty="0" smtClean="0">
                <a:solidFill>
                  <a:srgbClr val="FF0048"/>
                </a:solidFill>
                <a:latin typeface="Arial" pitchFamily="34" charset="0"/>
                <a:cs typeface="Arial" pitchFamily="34" charset="0"/>
              </a:rPr>
              <a:t>Мій  настрій</a:t>
            </a:r>
            <a:r>
              <a:rPr lang="ru-RU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endParaRPr lang="ru-RU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935036"/>
          </a:xfrm>
        </p:spPr>
        <p:txBody>
          <a:bodyPr/>
          <a:lstStyle/>
          <a:p>
            <a:r>
              <a:rPr lang="uk-UA" dirty="0" smtClean="0"/>
              <a:t>1</a:t>
            </a:r>
            <a:endParaRPr lang="ru-RU" dirty="0"/>
          </a:p>
        </p:txBody>
      </p:sp>
      <p:pic>
        <p:nvPicPr>
          <p:cNvPr id="4" name="Picture 2" descr="https://cdn3.vectorstock.com/i/1000x1000/03/37/happy-female-emoticon-vector-19330337.jpg"/>
          <p:cNvPicPr>
            <a:picLocks noChangeAspect="1" noChangeArrowheads="1"/>
          </p:cNvPicPr>
          <p:nvPr/>
        </p:nvPicPr>
        <p:blipFill>
          <a:blip r:embed="rId2" cstate="print"/>
          <a:srcRect b="7639"/>
          <a:stretch>
            <a:fillRect/>
          </a:stretch>
        </p:blipFill>
        <p:spPr bwMode="auto">
          <a:xfrm>
            <a:off x="685801" y="1484313"/>
            <a:ext cx="3670300" cy="3522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https://pbs.twimg.com/media/DujM986X4AEzTqU.jpg:large"/>
          <p:cNvPicPr>
            <a:picLocks noChangeAspect="1" noChangeArrowheads="1"/>
          </p:cNvPicPr>
          <p:nvPr/>
        </p:nvPicPr>
        <p:blipFill>
          <a:blip r:embed="rId3" cstate="print"/>
          <a:srcRect l="3149" t="3636" r="5476" b="9091"/>
          <a:stretch>
            <a:fillRect/>
          </a:stretch>
        </p:blipFill>
        <p:spPr bwMode="auto">
          <a:xfrm>
            <a:off x="4914900" y="1484313"/>
            <a:ext cx="3833813" cy="3544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270000" y="5473700"/>
            <a:ext cx="721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 smtClean="0">
                <a:solidFill>
                  <a:srgbClr val="FF0000"/>
                </a:solidFill>
                <a:latin typeface="Arial Black" pitchFamily="34" charset="0"/>
              </a:rPr>
              <a:t>    1             2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4|9.9|37.6|7.8|42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116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Розв’язуємо задачі</vt:lpstr>
      <vt:lpstr>Презентация PowerPoint</vt:lpstr>
      <vt:lpstr>Мій  настрій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1</cp:lastModifiedBy>
  <cp:revision>126</cp:revision>
  <dcterms:created xsi:type="dcterms:W3CDTF">2014-11-21T11:00:06Z</dcterms:created>
  <dcterms:modified xsi:type="dcterms:W3CDTF">2024-03-17T14:25:46Z</dcterms:modified>
</cp:coreProperties>
</file>