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993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08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29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91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710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247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517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048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586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945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46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9991E-7AF2-41A0-B5BB-8979FE1B58BB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1033D-2210-47C6-8E4C-81426C0FC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065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1" y="-2667001"/>
            <a:ext cx="6858000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005" y="3429000"/>
            <a:ext cx="1831148" cy="24522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6818" y="1828800"/>
            <a:ext cx="609173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i="1" dirty="0" smtClean="0">
                <a:solidFill>
                  <a:srgbClr val="FF0000"/>
                </a:solidFill>
              </a:rPr>
              <a:t>Математична гра</a:t>
            </a:r>
          </a:p>
          <a:p>
            <a:r>
              <a:rPr lang="uk-UA" sz="5400" b="1" i="1" dirty="0">
                <a:solidFill>
                  <a:srgbClr val="FF0000"/>
                </a:solidFill>
              </a:rPr>
              <a:t> </a:t>
            </a:r>
            <a:r>
              <a:rPr lang="uk-UA" sz="5400" b="1" i="1" dirty="0" smtClean="0">
                <a:solidFill>
                  <a:srgbClr val="FF0000"/>
                </a:solidFill>
              </a:rPr>
              <a:t>       «Каченя»</a:t>
            </a:r>
            <a:endParaRPr lang="ru-RU" sz="5400" b="1" i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16436" y="4322618"/>
            <a:ext cx="36960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err="1" smtClean="0">
                <a:solidFill>
                  <a:srgbClr val="0070C0"/>
                </a:solidFill>
              </a:rPr>
              <a:t>Обуховська</a:t>
            </a:r>
            <a:r>
              <a:rPr lang="uk-UA" sz="4000" b="1" i="1" dirty="0" smtClean="0">
                <a:solidFill>
                  <a:srgbClr val="0070C0"/>
                </a:solidFill>
              </a:rPr>
              <a:t> В. І.</a:t>
            </a:r>
            <a:endParaRPr lang="ru-RU" sz="40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907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5" b="5455"/>
          <a:stretch/>
        </p:blipFill>
        <p:spPr>
          <a:xfrm>
            <a:off x="0" y="0"/>
            <a:ext cx="8084128" cy="6858000"/>
          </a:xfrm>
          <a:prstGeom prst="rect">
            <a:avLst/>
          </a:prstGeom>
        </p:spPr>
      </p:pic>
      <p:sp>
        <p:nvSpPr>
          <p:cNvPr id="4" name="Сердце 3"/>
          <p:cNvSpPr/>
          <p:nvPr/>
        </p:nvSpPr>
        <p:spPr>
          <a:xfrm>
            <a:off x="5029200" y="997527"/>
            <a:ext cx="498764" cy="41563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/>
          <p:cNvSpPr/>
          <p:nvPr/>
        </p:nvSpPr>
        <p:spPr>
          <a:xfrm>
            <a:off x="5029200" y="1995054"/>
            <a:ext cx="498764" cy="41563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ердце 5"/>
          <p:cNvSpPr/>
          <p:nvPr/>
        </p:nvSpPr>
        <p:spPr>
          <a:xfrm>
            <a:off x="5787736" y="2971800"/>
            <a:ext cx="571500" cy="431224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/>
          <p:cNvSpPr/>
          <p:nvPr/>
        </p:nvSpPr>
        <p:spPr>
          <a:xfrm>
            <a:off x="7335985" y="3169228"/>
            <a:ext cx="457197" cy="46759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рдце 7"/>
          <p:cNvSpPr/>
          <p:nvPr/>
        </p:nvSpPr>
        <p:spPr>
          <a:xfrm>
            <a:off x="5527964" y="4052454"/>
            <a:ext cx="540327" cy="4572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ердце 8"/>
          <p:cNvSpPr/>
          <p:nvPr/>
        </p:nvSpPr>
        <p:spPr>
          <a:xfrm>
            <a:off x="3179618" y="2722418"/>
            <a:ext cx="581891" cy="44681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ердце 9"/>
          <p:cNvSpPr/>
          <p:nvPr/>
        </p:nvSpPr>
        <p:spPr>
          <a:xfrm>
            <a:off x="4426527" y="4883727"/>
            <a:ext cx="623455" cy="47798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ердце 10"/>
          <p:cNvSpPr/>
          <p:nvPr/>
        </p:nvSpPr>
        <p:spPr>
          <a:xfrm>
            <a:off x="2182091" y="3636818"/>
            <a:ext cx="581891" cy="41563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ердце 11"/>
          <p:cNvSpPr/>
          <p:nvPr/>
        </p:nvSpPr>
        <p:spPr>
          <a:xfrm>
            <a:off x="228600" y="4675908"/>
            <a:ext cx="602673" cy="42602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ердце 12"/>
          <p:cNvSpPr/>
          <p:nvPr/>
        </p:nvSpPr>
        <p:spPr>
          <a:xfrm>
            <a:off x="3143249" y="5185063"/>
            <a:ext cx="654628" cy="41563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527964" y="1142999"/>
            <a:ext cx="1080654" cy="3013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16 х 6</a:t>
            </a:r>
            <a:endParaRPr lang="ru-RU" sz="2800" b="1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049981" y="2410692"/>
            <a:ext cx="1018309" cy="3117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96 : 3</a:t>
            </a:r>
            <a:endParaRPr lang="ru-RU" sz="2800" b="1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024255" y="3616038"/>
            <a:ext cx="1059873" cy="3117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12 х 5</a:t>
            </a:r>
            <a:endParaRPr lang="ru-RU" sz="2800" b="1" i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431473" y="2971800"/>
            <a:ext cx="1018309" cy="4156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32 : 8</a:t>
            </a:r>
            <a:endParaRPr lang="ru-RU" sz="2800" b="1" i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849583" y="3927762"/>
            <a:ext cx="1039090" cy="2701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90 : 6</a:t>
            </a:r>
            <a:endParaRPr lang="ru-RU" sz="2800" b="1" i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28599" y="5101935"/>
            <a:ext cx="1163782" cy="2597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15 : 5</a:t>
            </a:r>
            <a:endParaRPr lang="ru-RU" sz="2800" b="1" i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597726" y="5600698"/>
            <a:ext cx="1200151" cy="290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3 х 12</a:t>
            </a:r>
            <a:endParaRPr lang="ru-RU" sz="2800" b="1" i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87736" y="4520045"/>
            <a:ext cx="1028700" cy="3532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60 : 6</a:t>
            </a:r>
            <a:endParaRPr lang="ru-RU" sz="2800" b="1" i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4655127" y="5361709"/>
            <a:ext cx="1132609" cy="3428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10 х 9</a:t>
            </a:r>
            <a:endParaRPr lang="ru-RU" sz="2800" b="1" i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527964" y="3387436"/>
            <a:ext cx="1080654" cy="30133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 х 3</a:t>
            </a:r>
            <a:endParaRPr lang="ru-RU" sz="2800" b="1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8265969" y="1995054"/>
            <a:ext cx="36887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каченяті</a:t>
            </a:r>
          </a:p>
          <a:p>
            <a:r>
              <a:rPr lang="uk-UA" sz="2800" b="1" i="1" dirty="0" smtClean="0"/>
              <a:t> дістатися до своєї матусі на інший берег. Обчисліть вирази ланцюжком.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9602467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56</Words>
  <Application>Microsoft Office PowerPoint</Application>
  <PresentationFormat>Широкоэкранный</PresentationFormat>
  <Paragraphs>15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2025-05-07T17:33:07Z</dcterms:created>
  <dcterms:modified xsi:type="dcterms:W3CDTF">2025-05-07T18:04:39Z</dcterms:modified>
</cp:coreProperties>
</file>