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286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5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135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073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557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683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789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126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850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494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584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B667C-D96B-4408-805E-69F035542FA9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47CC5-09E5-4353-90AE-09AFBB6323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011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687" y="-2666686"/>
            <a:ext cx="6858628" cy="12192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5709" y="2182091"/>
            <a:ext cx="609173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i="1" dirty="0" smtClean="0">
                <a:solidFill>
                  <a:srgbClr val="FF0000"/>
                </a:solidFill>
              </a:rPr>
              <a:t>Математична гра</a:t>
            </a:r>
          </a:p>
          <a:p>
            <a:r>
              <a:rPr lang="uk-UA" sz="5400" b="1" i="1" dirty="0" smtClean="0">
                <a:solidFill>
                  <a:srgbClr val="FF0000"/>
                </a:solidFill>
              </a:rPr>
              <a:t>          «Клоун».</a:t>
            </a:r>
          </a:p>
          <a:p>
            <a:r>
              <a:rPr lang="uk-UA" sz="5400" b="1" i="1" dirty="0">
                <a:solidFill>
                  <a:srgbClr val="FF0000"/>
                </a:solidFill>
              </a:rPr>
              <a:t> </a:t>
            </a:r>
            <a:r>
              <a:rPr lang="uk-UA" sz="5400" b="1" i="1" dirty="0" smtClean="0">
                <a:solidFill>
                  <a:srgbClr val="FF0000"/>
                </a:solidFill>
              </a:rPr>
              <a:t>      </a:t>
            </a:r>
            <a:endParaRPr lang="ru-RU" sz="5400" b="1" i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05945" y="4767414"/>
            <a:ext cx="33469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err="1" smtClean="0">
                <a:solidFill>
                  <a:srgbClr val="0070C0"/>
                </a:solidFill>
              </a:rPr>
              <a:t>Обуховська</a:t>
            </a:r>
            <a:r>
              <a:rPr lang="uk-UA" sz="3600" b="1" i="1" dirty="0" smtClean="0">
                <a:solidFill>
                  <a:srgbClr val="0070C0"/>
                </a:solidFill>
              </a:rPr>
              <a:t> В. І.</a:t>
            </a:r>
            <a:endParaRPr lang="ru-RU" sz="36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784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" r="6160"/>
          <a:stretch/>
        </p:blipFill>
        <p:spPr>
          <a:xfrm>
            <a:off x="0" y="1"/>
            <a:ext cx="8645236" cy="6811282"/>
          </a:xfrm>
          <a:prstGeom prst="rect">
            <a:avLst/>
          </a:prstGeom>
        </p:spPr>
      </p:pic>
      <p:sp>
        <p:nvSpPr>
          <p:cNvPr id="4" name="Улыбающееся лицо 3"/>
          <p:cNvSpPr/>
          <p:nvPr/>
        </p:nvSpPr>
        <p:spPr>
          <a:xfrm>
            <a:off x="2597727" y="3452359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лыбающееся лицо 4"/>
          <p:cNvSpPr/>
          <p:nvPr/>
        </p:nvSpPr>
        <p:spPr>
          <a:xfrm>
            <a:off x="4738255" y="1953491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лыбающееся лицо 5"/>
          <p:cNvSpPr/>
          <p:nvPr/>
        </p:nvSpPr>
        <p:spPr>
          <a:xfrm>
            <a:off x="623455" y="1995055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лыбающееся лицо 6"/>
          <p:cNvSpPr/>
          <p:nvPr/>
        </p:nvSpPr>
        <p:spPr>
          <a:xfrm>
            <a:off x="2597727" y="211684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лыбающееся лицо 7"/>
          <p:cNvSpPr/>
          <p:nvPr/>
        </p:nvSpPr>
        <p:spPr>
          <a:xfrm>
            <a:off x="6712527" y="353291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лыбающееся лицо 8"/>
          <p:cNvSpPr/>
          <p:nvPr/>
        </p:nvSpPr>
        <p:spPr>
          <a:xfrm>
            <a:off x="623455" y="4925291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лыбающееся лицо 9"/>
          <p:cNvSpPr/>
          <p:nvPr/>
        </p:nvSpPr>
        <p:spPr>
          <a:xfrm>
            <a:off x="4322618" y="5112327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лыбающееся лицо 10"/>
          <p:cNvSpPr/>
          <p:nvPr/>
        </p:nvSpPr>
        <p:spPr>
          <a:xfrm>
            <a:off x="5777345" y="2867891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359236" y="1267691"/>
            <a:ext cx="1267692" cy="3532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48 : 4</a:t>
            </a:r>
            <a:endParaRPr lang="ru-RU" sz="2800" b="1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322618" y="2867891"/>
            <a:ext cx="1330037" cy="3325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60 : 6</a:t>
            </a:r>
            <a:endParaRPr lang="ru-RU" sz="2800" b="1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013364" y="1126084"/>
            <a:ext cx="1122218" cy="3286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16 х 3</a:t>
            </a:r>
            <a:endParaRPr lang="ru-RU" sz="2800" b="1" i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23455" y="2847109"/>
            <a:ext cx="1226127" cy="3532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12 х 5</a:t>
            </a:r>
            <a:endParaRPr lang="ru-RU" sz="2800" b="1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537855" y="5839691"/>
            <a:ext cx="1059872" cy="37407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10 х 8</a:t>
            </a:r>
            <a:endParaRPr lang="ru-RU" sz="2800" b="1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109854" y="3782291"/>
            <a:ext cx="1330036" cy="35328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40 : 20</a:t>
            </a:r>
            <a:endParaRPr lang="ru-RU" sz="2800" b="1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512126" y="4135580"/>
            <a:ext cx="1080655" cy="3948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80 : 2</a:t>
            </a:r>
            <a:endParaRPr lang="ru-RU" sz="2800" b="1" i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738255" y="6213764"/>
            <a:ext cx="1122218" cy="3117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2 х 8</a:t>
            </a:r>
            <a:endParaRPr lang="ru-RU" sz="2800" b="1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8998527" y="1454727"/>
            <a:ext cx="28471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клоуну встигнути на циркову виставу. Обчисліть вирази ланцюжком. 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42916844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47</Words>
  <Application>Microsoft Office PowerPoint</Application>
  <PresentationFormat>Широкоэкранный</PresentationFormat>
  <Paragraphs>13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</cp:revision>
  <dcterms:created xsi:type="dcterms:W3CDTF">2025-05-07T17:03:26Z</dcterms:created>
  <dcterms:modified xsi:type="dcterms:W3CDTF">2025-05-07T17:19:15Z</dcterms:modified>
</cp:coreProperties>
</file>