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EA75-44B2-4D6F-B2EA-394872E66458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6F84-9B06-40CA-86C8-BDB5A49064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6559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EA75-44B2-4D6F-B2EA-394872E66458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6F84-9B06-40CA-86C8-BDB5A49064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7116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EA75-44B2-4D6F-B2EA-394872E66458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6F84-9B06-40CA-86C8-BDB5A49064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420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EA75-44B2-4D6F-B2EA-394872E66458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6F84-9B06-40CA-86C8-BDB5A49064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932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EA75-44B2-4D6F-B2EA-394872E66458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6F84-9B06-40CA-86C8-BDB5A49064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161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EA75-44B2-4D6F-B2EA-394872E66458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6F84-9B06-40CA-86C8-BDB5A49064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430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EA75-44B2-4D6F-B2EA-394872E66458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6F84-9B06-40CA-86C8-BDB5A49064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7532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EA75-44B2-4D6F-B2EA-394872E66458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6F84-9B06-40CA-86C8-BDB5A49064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484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EA75-44B2-4D6F-B2EA-394872E66458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6F84-9B06-40CA-86C8-BDB5A49064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8986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EA75-44B2-4D6F-B2EA-394872E66458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6F84-9B06-40CA-86C8-BDB5A49064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240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EA75-44B2-4D6F-B2EA-394872E66458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6F84-9B06-40CA-86C8-BDB5A49064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092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EEA75-44B2-4D6F-B2EA-394872E66458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26F84-9B06-40CA-86C8-BDB5A49064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628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1289" y="-2671287"/>
            <a:ext cx="6849424" cy="121920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63982" y="2202873"/>
            <a:ext cx="544251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i="1" dirty="0" smtClean="0">
                <a:solidFill>
                  <a:srgbClr val="FF0000"/>
                </a:solidFill>
              </a:rPr>
              <a:t>Математична гра</a:t>
            </a:r>
          </a:p>
          <a:p>
            <a:r>
              <a:rPr lang="uk-UA" sz="4800" b="1" i="1" dirty="0" smtClean="0">
                <a:solidFill>
                  <a:srgbClr val="FF0000"/>
                </a:solidFill>
              </a:rPr>
              <a:t>    «Ланцюжок»</a:t>
            </a:r>
            <a:endParaRPr lang="ru-RU" sz="4800" b="1" i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08299" y="5018592"/>
            <a:ext cx="29963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err="1" smtClean="0">
                <a:solidFill>
                  <a:srgbClr val="0070C0"/>
                </a:solidFill>
              </a:rPr>
              <a:t>Обуховська</a:t>
            </a:r>
            <a:r>
              <a:rPr lang="uk-UA" sz="3200" b="1" i="1" dirty="0" smtClean="0">
                <a:solidFill>
                  <a:srgbClr val="0070C0"/>
                </a:solidFill>
              </a:rPr>
              <a:t> В. І.</a:t>
            </a:r>
            <a:endParaRPr lang="ru-RU" sz="32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825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1" b="7576"/>
          <a:stretch/>
        </p:blipFill>
        <p:spPr>
          <a:xfrm>
            <a:off x="0" y="-21629"/>
            <a:ext cx="8956964" cy="6879629"/>
          </a:xfrm>
          <a:prstGeom prst="rect">
            <a:avLst/>
          </a:prstGeom>
        </p:spPr>
      </p:pic>
      <p:sp>
        <p:nvSpPr>
          <p:cNvPr id="4" name="Волна 3"/>
          <p:cNvSpPr/>
          <p:nvPr/>
        </p:nvSpPr>
        <p:spPr>
          <a:xfrm>
            <a:off x="2286000" y="5049983"/>
            <a:ext cx="768928" cy="748145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С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98964" y="5798128"/>
            <a:ext cx="1143001" cy="374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4 х 7</a:t>
            </a:r>
            <a:endParaRPr lang="ru-RU" sz="2800" b="1" i="1" dirty="0"/>
          </a:p>
        </p:txBody>
      </p:sp>
      <p:sp>
        <p:nvSpPr>
          <p:cNvPr id="5" name="Волна 4"/>
          <p:cNvSpPr/>
          <p:nvPr/>
        </p:nvSpPr>
        <p:spPr>
          <a:xfrm>
            <a:off x="5818909" y="3719945"/>
            <a:ext cx="768927" cy="72736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rgbClr val="FF0000"/>
                </a:solidFill>
              </a:rPr>
              <a:t>П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98128" y="4842164"/>
            <a:ext cx="1205346" cy="374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28 : 4</a:t>
            </a:r>
            <a:endParaRPr lang="ru-RU" sz="2800" b="1" i="1" dirty="0"/>
          </a:p>
        </p:txBody>
      </p:sp>
      <p:sp>
        <p:nvSpPr>
          <p:cNvPr id="7" name="Волна 6"/>
          <p:cNvSpPr/>
          <p:nvPr/>
        </p:nvSpPr>
        <p:spPr>
          <a:xfrm>
            <a:off x="8084128" y="2670040"/>
            <a:ext cx="665018" cy="727363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</a:rPr>
              <a:t>О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084127" y="3397404"/>
            <a:ext cx="1184563" cy="32254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7 х 12</a:t>
            </a:r>
            <a:endParaRPr lang="ru-RU" sz="2800" b="1" dirty="0"/>
          </a:p>
        </p:txBody>
      </p:sp>
      <p:sp>
        <p:nvSpPr>
          <p:cNvPr id="9" name="Волна 8"/>
          <p:cNvSpPr/>
          <p:nvPr/>
        </p:nvSpPr>
        <p:spPr>
          <a:xfrm>
            <a:off x="5652654" y="2078181"/>
            <a:ext cx="768929" cy="6858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</a:rPr>
              <a:t>Р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00801" y="2670040"/>
            <a:ext cx="1298862" cy="3636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84 : 42</a:t>
            </a:r>
            <a:endParaRPr lang="ru-RU" sz="2800" b="1" i="1" dirty="0"/>
          </a:p>
        </p:txBody>
      </p:sp>
      <p:sp>
        <p:nvSpPr>
          <p:cNvPr id="11" name="Волна 10"/>
          <p:cNvSpPr/>
          <p:nvPr/>
        </p:nvSpPr>
        <p:spPr>
          <a:xfrm>
            <a:off x="4759034" y="3194992"/>
            <a:ext cx="706583" cy="72736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</a:rPr>
              <a:t>Т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717472" y="4083627"/>
            <a:ext cx="1080656" cy="3636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2 х 4</a:t>
            </a:r>
            <a:endParaRPr lang="ru-RU" sz="2800" b="1" i="1" dirty="0"/>
          </a:p>
        </p:txBody>
      </p:sp>
      <p:sp>
        <p:nvSpPr>
          <p:cNvPr id="13" name="Волна 12"/>
          <p:cNvSpPr/>
          <p:nvPr/>
        </p:nvSpPr>
        <p:spPr>
          <a:xfrm>
            <a:off x="3241967" y="4016086"/>
            <a:ext cx="706582" cy="784515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</a:rPr>
              <a:t>И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054928" y="4842164"/>
            <a:ext cx="1132607" cy="374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8 х 7</a:t>
            </a:r>
            <a:endParaRPr lang="ru-RU" sz="2800" b="1" i="1" dirty="0"/>
          </a:p>
        </p:txBody>
      </p:sp>
      <p:sp>
        <p:nvSpPr>
          <p:cNvPr id="15" name="Волна 14"/>
          <p:cNvSpPr/>
          <p:nvPr/>
        </p:nvSpPr>
        <p:spPr>
          <a:xfrm>
            <a:off x="1828789" y="3491133"/>
            <a:ext cx="748153" cy="753555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</a:rPr>
              <a:t>В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745676" y="4265468"/>
            <a:ext cx="1111824" cy="3038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56 : 4</a:t>
            </a:r>
            <a:endParaRPr lang="ru-RU" sz="2800" b="1" i="1" dirty="0"/>
          </a:p>
        </p:txBody>
      </p:sp>
      <p:sp>
        <p:nvSpPr>
          <p:cNvPr id="17" name="Волна 16"/>
          <p:cNvSpPr/>
          <p:nvPr/>
        </p:nvSpPr>
        <p:spPr>
          <a:xfrm>
            <a:off x="187036" y="4523997"/>
            <a:ext cx="685803" cy="692239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</a:rPr>
              <a:t>Н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35083" y="5216236"/>
            <a:ext cx="1174174" cy="41563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14 х 3</a:t>
            </a:r>
            <a:endParaRPr lang="ru-RU" sz="2800" b="1" i="1" dirty="0"/>
          </a:p>
        </p:txBody>
      </p:sp>
      <p:sp>
        <p:nvSpPr>
          <p:cNvPr id="19" name="Волна 18"/>
          <p:cNvSpPr/>
          <p:nvPr/>
        </p:nvSpPr>
        <p:spPr>
          <a:xfrm>
            <a:off x="981939" y="2488198"/>
            <a:ext cx="654635" cy="727363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</a:rPr>
              <a:t>А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27364" y="3212343"/>
            <a:ext cx="1101425" cy="42207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42 х 2</a:t>
            </a:r>
            <a:endParaRPr lang="ru-RU" sz="2800" b="1" i="1" dirty="0"/>
          </a:p>
        </p:txBody>
      </p:sp>
      <p:sp>
        <p:nvSpPr>
          <p:cNvPr id="21" name="TextBox 20"/>
          <p:cNvSpPr txBox="1"/>
          <p:nvPr/>
        </p:nvSpPr>
        <p:spPr>
          <a:xfrm>
            <a:off x="9175176" y="1412244"/>
            <a:ext cx="289906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Дізнайтеся назву</a:t>
            </a:r>
          </a:p>
          <a:p>
            <a:r>
              <a:rPr lang="uk-UA" sz="2800" b="1" i="1" dirty="0" smtClean="0"/>
              <a:t> кінцевої зупинки маршруту автобуса. Обчисліть ланцюжком та </a:t>
            </a:r>
            <a:r>
              <a:rPr lang="uk-UA" sz="2800" b="1" i="1" dirty="0" err="1" smtClean="0"/>
              <a:t>утворіть</a:t>
            </a:r>
            <a:r>
              <a:rPr lang="uk-UA" sz="2800" b="1" i="1" dirty="0" smtClean="0"/>
              <a:t> слово із </a:t>
            </a:r>
            <a:r>
              <a:rPr lang="uk-UA" sz="2800" b="1" i="1" dirty="0" err="1" smtClean="0"/>
              <a:t>дев»яти</a:t>
            </a:r>
            <a:r>
              <a:rPr lang="uk-UA" sz="2800" b="1" i="1" dirty="0" smtClean="0"/>
              <a:t> букв. 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8363953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64</Words>
  <Application>Microsoft Office PowerPoint</Application>
  <PresentationFormat>Широкоэкранный</PresentationFormat>
  <Paragraphs>23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6</cp:revision>
  <dcterms:created xsi:type="dcterms:W3CDTF">2025-05-07T16:08:24Z</dcterms:created>
  <dcterms:modified xsi:type="dcterms:W3CDTF">2025-05-07T16:48:14Z</dcterms:modified>
</cp:coreProperties>
</file>