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06FF-2EA0-402D-A481-75BF522D4C75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4C83B-098C-42D9-AB46-C3E6B6EF2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338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06FF-2EA0-402D-A481-75BF522D4C75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4C83B-098C-42D9-AB46-C3E6B6EF2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708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06FF-2EA0-402D-A481-75BF522D4C75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4C83B-098C-42D9-AB46-C3E6B6EF2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6352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06FF-2EA0-402D-A481-75BF522D4C75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4C83B-098C-42D9-AB46-C3E6B6EF2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6475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06FF-2EA0-402D-A481-75BF522D4C75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4C83B-098C-42D9-AB46-C3E6B6EF2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12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06FF-2EA0-402D-A481-75BF522D4C75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4C83B-098C-42D9-AB46-C3E6B6EF2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610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06FF-2EA0-402D-A481-75BF522D4C75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4C83B-098C-42D9-AB46-C3E6B6EF2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115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06FF-2EA0-402D-A481-75BF522D4C75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4C83B-098C-42D9-AB46-C3E6B6EF2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845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06FF-2EA0-402D-A481-75BF522D4C75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4C83B-098C-42D9-AB46-C3E6B6EF2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3627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06FF-2EA0-402D-A481-75BF522D4C75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4C83B-098C-42D9-AB46-C3E6B6EF2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726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806FF-2EA0-402D-A481-75BF522D4C75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4C83B-098C-42D9-AB46-C3E6B6EF2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131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806FF-2EA0-402D-A481-75BF522D4C75}" type="datetimeFigureOut">
              <a:rPr lang="ru-RU" smtClean="0"/>
              <a:t>08.05.2025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4C83B-098C-42D9-AB46-C3E6B6EF2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1" y="-2667001"/>
            <a:ext cx="6858000" cy="12192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88873" y="1859339"/>
            <a:ext cx="54184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b="1" i="1" dirty="0" smtClean="0">
                <a:solidFill>
                  <a:srgbClr val="FF0000"/>
                </a:solidFill>
              </a:rPr>
              <a:t>Математичні ігри</a:t>
            </a:r>
          </a:p>
          <a:p>
            <a:r>
              <a:rPr lang="uk-UA" sz="4800" b="1" i="1" dirty="0">
                <a:solidFill>
                  <a:srgbClr val="FF0000"/>
                </a:solidFill>
              </a:rPr>
              <a:t> </a:t>
            </a:r>
            <a:r>
              <a:rPr lang="uk-UA" sz="4800" b="1" i="1" dirty="0" smtClean="0">
                <a:solidFill>
                  <a:srgbClr val="FF0000"/>
                </a:solidFill>
              </a:rPr>
              <a:t>    «Ланцюжки»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1" y="4675909"/>
            <a:ext cx="33469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i="1" dirty="0" err="1" smtClean="0">
                <a:solidFill>
                  <a:srgbClr val="0070C0"/>
                </a:solidFill>
              </a:rPr>
              <a:t>Обуховська</a:t>
            </a:r>
            <a:r>
              <a:rPr lang="uk-UA" sz="3600" b="1" i="1" dirty="0" smtClean="0">
                <a:solidFill>
                  <a:srgbClr val="0070C0"/>
                </a:solidFill>
              </a:rPr>
              <a:t> В. І.</a:t>
            </a:r>
            <a:endParaRPr lang="ru-RU" sz="3600" b="1" i="1" dirty="0">
              <a:solidFill>
                <a:srgbClr val="0070C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069" y="2680855"/>
            <a:ext cx="2389804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50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42772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53491" y="2161309"/>
            <a:ext cx="10518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16 х 5</a:t>
            </a:r>
            <a:endParaRPr lang="ru-RU" sz="2800" b="1" i="1" dirty="0"/>
          </a:p>
        </p:txBody>
      </p:sp>
      <p:sp>
        <p:nvSpPr>
          <p:cNvPr id="4" name="TextBox 3"/>
          <p:cNvSpPr txBox="1"/>
          <p:nvPr/>
        </p:nvSpPr>
        <p:spPr>
          <a:xfrm>
            <a:off x="3005382" y="2547610"/>
            <a:ext cx="11897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80 - 35</a:t>
            </a:r>
            <a:endParaRPr lang="ru-RU" sz="2800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4405745" y="2788438"/>
            <a:ext cx="995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45 : 9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5612144" y="3050048"/>
            <a:ext cx="878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 х 5</a:t>
            </a:r>
            <a:endParaRPr lang="ru-RU" sz="28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6170770" y="3429000"/>
            <a:ext cx="1061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25 х 3</a:t>
            </a:r>
            <a:endParaRPr lang="ru-RU" sz="2800" b="1" i="1" dirty="0"/>
          </a:p>
        </p:txBody>
      </p:sp>
      <p:sp>
        <p:nvSpPr>
          <p:cNvPr id="8" name="TextBox 7"/>
          <p:cNvSpPr txBox="1"/>
          <p:nvPr/>
        </p:nvSpPr>
        <p:spPr>
          <a:xfrm>
            <a:off x="6299429" y="3952220"/>
            <a:ext cx="10759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75 + 5</a:t>
            </a:r>
            <a:endParaRPr lang="ru-RU" sz="2800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5095301" y="4331172"/>
            <a:ext cx="1178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80 : 40</a:t>
            </a:r>
            <a:endParaRPr lang="ru-RU" sz="2800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4173301" y="4702805"/>
            <a:ext cx="878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 х 8</a:t>
            </a:r>
            <a:endParaRPr lang="ru-RU" sz="28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2743200" y="5070764"/>
            <a:ext cx="1061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16 х 4</a:t>
            </a:r>
            <a:endParaRPr lang="ru-RU" sz="28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1732114" y="5593984"/>
            <a:ext cx="995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64 : 8</a:t>
            </a:r>
            <a:endParaRPr lang="ru-RU" sz="2800" b="1" i="1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60" y="345331"/>
            <a:ext cx="1225831" cy="163444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1894" y="3989349"/>
            <a:ext cx="2247900" cy="268605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811491" y="1330035"/>
            <a:ext cx="28894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Допоможіть курчатку перейти через річку до матусі - квочки. Обчисліть вирази ланцюжком. </a:t>
            </a:r>
            <a:endParaRPr lang="ru-RU" sz="2800" b="1" i="1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8" t="74243" r="49257" b="17878"/>
          <a:stretch/>
        </p:blipFill>
        <p:spPr>
          <a:xfrm>
            <a:off x="255707" y="2609692"/>
            <a:ext cx="1705193" cy="67425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8" t="74243" r="49257" b="17878"/>
          <a:stretch/>
        </p:blipFill>
        <p:spPr>
          <a:xfrm>
            <a:off x="4263083" y="5367761"/>
            <a:ext cx="1705193" cy="67425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3" t="50606" r="9596" b="42121"/>
          <a:stretch/>
        </p:blipFill>
        <p:spPr>
          <a:xfrm>
            <a:off x="2519526" y="3219206"/>
            <a:ext cx="1886219" cy="663658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94" t="50909" r="8705" b="42121"/>
          <a:stretch/>
        </p:blipFill>
        <p:spPr>
          <a:xfrm>
            <a:off x="4117238" y="3857672"/>
            <a:ext cx="1772456" cy="54785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25" t="38484" r="50595" b="56365"/>
          <a:stretch/>
        </p:blipFill>
        <p:spPr>
          <a:xfrm>
            <a:off x="4216455" y="2289674"/>
            <a:ext cx="1090345" cy="47527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241904" y="2236778"/>
            <a:ext cx="1178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90 : 15</a:t>
            </a:r>
            <a:endParaRPr lang="ru-RU" sz="2800" b="1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692372" y="2622696"/>
            <a:ext cx="995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84 : 7</a:t>
            </a:r>
            <a:endParaRPr lang="ru-RU" sz="2800" b="1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3063376" y="3283528"/>
            <a:ext cx="1178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55 : 11</a:t>
            </a:r>
            <a:endParaRPr lang="ru-RU" sz="2800" b="1" i="1" dirty="0"/>
          </a:p>
        </p:txBody>
      </p:sp>
      <p:sp>
        <p:nvSpPr>
          <p:cNvPr id="25" name="TextBox 24"/>
          <p:cNvSpPr txBox="1"/>
          <p:nvPr/>
        </p:nvSpPr>
        <p:spPr>
          <a:xfrm>
            <a:off x="4494997" y="3838926"/>
            <a:ext cx="10935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35 Х 2</a:t>
            </a:r>
            <a:endParaRPr lang="ru-RU" sz="28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4688780" y="5350686"/>
            <a:ext cx="995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18 : 3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936792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87630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95907" y="2485460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16 + 5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24" t="50890" r="23024" b="35992"/>
          <a:stretch/>
        </p:blipFill>
        <p:spPr>
          <a:xfrm flipH="1">
            <a:off x="4094017" y="2683087"/>
            <a:ext cx="1379911" cy="8936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29" t="35757" r="14190" b="50001"/>
          <a:stretch/>
        </p:blipFill>
        <p:spPr>
          <a:xfrm>
            <a:off x="6367545" y="3283526"/>
            <a:ext cx="1475509" cy="12383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73" t="50303" r="22435" b="36060"/>
          <a:stretch/>
        </p:blipFill>
        <p:spPr>
          <a:xfrm>
            <a:off x="5473928" y="4287177"/>
            <a:ext cx="1267692" cy="9351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27" t="50303" r="21526" b="35757"/>
          <a:stretch/>
        </p:blipFill>
        <p:spPr>
          <a:xfrm>
            <a:off x="6718754" y="4452944"/>
            <a:ext cx="1157555" cy="77942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346993" y="1992822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21 : 7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31032" y="2697458"/>
            <a:ext cx="10406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3 х 20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83972" y="3701109"/>
            <a:ext cx="11256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60 : 15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53347" y="3805305"/>
            <a:ext cx="10406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4 х 16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36048" y="3887067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64 : 8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75959" y="5022304"/>
            <a:ext cx="10406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8 х 10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31026" y="537103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80 + 20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99080" y="5104870"/>
            <a:ext cx="12971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100 : 25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52305" y="5408317"/>
            <a:ext cx="10406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4 х 18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99080" y="2936280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84 : 4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60995" y="4548776"/>
            <a:ext cx="10406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20 х 5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72640" y="368701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105 + 5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84803" y="4642603"/>
            <a:ext cx="10406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>
                <a:latin typeface="Arial Black" panose="020B0A04020102020204" pitchFamily="34" charset="0"/>
              </a:rPr>
              <a:t>2 х 10</a:t>
            </a:r>
            <a:endParaRPr lang="ru-RU" sz="2000" b="1" i="1" dirty="0">
              <a:latin typeface="Arial Black" panose="020B0A040201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271163" y="1543296"/>
            <a:ext cx="339748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Допоможіть ракеті </a:t>
            </a:r>
          </a:p>
          <a:p>
            <a:r>
              <a:rPr lang="uk-UA" sz="2800" b="1" i="1" dirty="0" smtClean="0"/>
              <a:t>вийти на </a:t>
            </a:r>
            <a:r>
              <a:rPr lang="uk-UA" sz="2800" b="1" i="1" dirty="0" err="1" smtClean="0"/>
              <a:t>рбіту</a:t>
            </a:r>
            <a:r>
              <a:rPr lang="uk-UA" sz="2800" b="1" i="1" dirty="0" smtClean="0"/>
              <a:t>. Визначте шлях руху ракети.  Обчисліть вирази за ланцюжком.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771071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2" b="7576"/>
          <a:stretch/>
        </p:blipFill>
        <p:spPr>
          <a:xfrm>
            <a:off x="0" y="28359"/>
            <a:ext cx="8208818" cy="681401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478981" y="1852736"/>
            <a:ext cx="332509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err="1" smtClean="0"/>
              <a:t>З»єднайте</a:t>
            </a:r>
            <a:r>
              <a:rPr lang="uk-UA" sz="2800" b="1" i="1" dirty="0" smtClean="0"/>
              <a:t> </a:t>
            </a:r>
            <a:r>
              <a:rPr lang="uk-UA" sz="2800" b="1" i="1" dirty="0" err="1" smtClean="0"/>
              <a:t>паравоз</a:t>
            </a:r>
            <a:endParaRPr lang="uk-UA" sz="2800" b="1" i="1" dirty="0" smtClean="0"/>
          </a:p>
          <a:p>
            <a:r>
              <a:rPr lang="uk-UA" sz="2800" b="1" i="1" dirty="0" smtClean="0"/>
              <a:t> і вагони так , щоб значення виразу на вагоні відповідало числу на </a:t>
            </a:r>
            <a:r>
              <a:rPr lang="uk-UA" sz="2800" b="1" i="1" dirty="0" err="1" smtClean="0"/>
              <a:t>паравозі</a:t>
            </a:r>
            <a:r>
              <a:rPr lang="uk-UA" sz="2800" b="1" i="1" dirty="0" smtClean="0"/>
              <a:t>. Назвіть номери зайвих вагонів.</a:t>
            </a:r>
            <a:endParaRPr lang="ru-RU" sz="2800" b="1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57599" y="290946"/>
            <a:ext cx="1870364" cy="3117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500 : 100 х 3</a:t>
            </a:r>
            <a:endParaRPr lang="ru-RU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498340">
            <a:off x="6047509" y="446809"/>
            <a:ext cx="1911927" cy="322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350 + 150 : 5</a:t>
            </a:r>
            <a:endParaRPr lang="ru-RU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21137492">
            <a:off x="5095199" y="2131901"/>
            <a:ext cx="2022584" cy="291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400 + 350 : 50</a:t>
            </a:r>
            <a:endParaRPr lang="ru-RU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18509" y="2244436"/>
            <a:ext cx="2223655" cy="3128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450 : 90 х 3</a:t>
            </a:r>
            <a:endParaRPr lang="ru-RU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268683">
            <a:off x="176998" y="2347698"/>
            <a:ext cx="2161309" cy="3128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60 + 90 : 10</a:t>
            </a:r>
            <a:endParaRPr lang="ru-RU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14400" y="3886200"/>
            <a:ext cx="2098964" cy="2909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45 х 2 : 10</a:t>
            </a:r>
            <a:endParaRPr lang="ru-RU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1446744">
            <a:off x="3283527" y="3751118"/>
            <a:ext cx="1953491" cy="2701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1000 : 100 + 5</a:t>
            </a:r>
            <a:endParaRPr lang="ru-RU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784092">
            <a:off x="6043542" y="3942324"/>
            <a:ext cx="2112204" cy="323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900 : 10 + 60</a:t>
            </a:r>
            <a:endParaRPr lang="ru-RU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1372474">
            <a:off x="4650384" y="5240727"/>
            <a:ext cx="1891145" cy="2701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90 : 9 + 5</a:t>
            </a:r>
            <a:endParaRPr lang="ru-RU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618509" y="5252924"/>
            <a:ext cx="1974272" cy="2813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360 : 6 - 10</a:t>
            </a:r>
            <a:endParaRPr lang="ru-RU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426527" y="838240"/>
            <a:ext cx="4156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/>
              <a:t>1</a:t>
            </a:r>
            <a:endParaRPr lang="ru-RU" sz="3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610416" y="99010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/>
              <a:t>2</a:t>
            </a:r>
            <a:endParaRPr lang="ru-RU" sz="3200" b="1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5909963" y="259296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/>
              <a:t>3</a:t>
            </a:r>
            <a:endParaRPr lang="ru-RU" sz="3200" b="1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3520053" y="274579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/>
              <a:t>4</a:t>
            </a:r>
            <a:endParaRPr lang="ru-RU" sz="3200" b="1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1098059" y="2929361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/>
              <a:t>5</a:t>
            </a:r>
            <a:endParaRPr lang="ru-RU" sz="3200" b="1" i="1" dirty="0"/>
          </a:p>
        </p:txBody>
      </p:sp>
      <p:sp>
        <p:nvSpPr>
          <p:cNvPr id="21" name="TextBox 20"/>
          <p:cNvSpPr txBox="1"/>
          <p:nvPr/>
        </p:nvSpPr>
        <p:spPr>
          <a:xfrm>
            <a:off x="1767354" y="439512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/>
              <a:t>6</a:t>
            </a:r>
            <a:endParaRPr lang="ru-RU" sz="3200" b="1" i="1" dirty="0"/>
          </a:p>
        </p:txBody>
      </p:sp>
      <p:sp>
        <p:nvSpPr>
          <p:cNvPr id="22" name="TextBox 21"/>
          <p:cNvSpPr txBox="1"/>
          <p:nvPr/>
        </p:nvSpPr>
        <p:spPr>
          <a:xfrm>
            <a:off x="4199725" y="425722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/>
              <a:t>7</a:t>
            </a:r>
            <a:endParaRPr lang="ru-RU" sz="3200" b="1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6548393" y="444608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/>
              <a:t>8</a:t>
            </a:r>
            <a:endParaRPr lang="ru-RU" sz="3200" b="1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5595956" y="568773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/>
              <a:t>9</a:t>
            </a:r>
            <a:endParaRPr lang="ru-RU" sz="3200" b="1" i="1" dirty="0"/>
          </a:p>
        </p:txBody>
      </p:sp>
      <p:sp>
        <p:nvSpPr>
          <p:cNvPr id="25" name="TextBox 24"/>
          <p:cNvSpPr txBox="1"/>
          <p:nvPr/>
        </p:nvSpPr>
        <p:spPr>
          <a:xfrm>
            <a:off x="3436924" y="5733813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i="1" dirty="0" smtClean="0"/>
              <a:t>10</a:t>
            </a:r>
            <a:endParaRPr lang="ru-RU" sz="3200" b="1" i="1" dirty="0"/>
          </a:p>
        </p:txBody>
      </p:sp>
      <p:sp>
        <p:nvSpPr>
          <p:cNvPr id="26" name="Овал 25"/>
          <p:cNvSpPr/>
          <p:nvPr/>
        </p:nvSpPr>
        <p:spPr>
          <a:xfrm>
            <a:off x="2243537" y="228600"/>
            <a:ext cx="498764" cy="4779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2244554" y="19132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15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929221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83474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50606" y="5839691"/>
            <a:ext cx="1061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16 х 3</a:t>
            </a:r>
            <a:endParaRPr lang="ru-RU" sz="2800" b="1" i="1" dirty="0"/>
          </a:p>
        </p:txBody>
      </p:sp>
      <p:sp>
        <p:nvSpPr>
          <p:cNvPr id="4" name="TextBox 3"/>
          <p:cNvSpPr txBox="1"/>
          <p:nvPr/>
        </p:nvSpPr>
        <p:spPr>
          <a:xfrm>
            <a:off x="4530436" y="5839691"/>
            <a:ext cx="11897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48 - 15</a:t>
            </a:r>
            <a:endParaRPr lang="ru-RU" sz="2800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4530436" y="4821382"/>
            <a:ext cx="1061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33 х 3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287636" y="4821382"/>
            <a:ext cx="10759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99 + 1</a:t>
            </a:r>
            <a:endParaRPr lang="ru-RU" sz="28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2012115" y="3803073"/>
            <a:ext cx="1443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100 : 20 </a:t>
            </a:r>
            <a:endParaRPr lang="ru-RU" sz="2800" b="1" i="1" dirty="0"/>
          </a:p>
        </p:txBody>
      </p:sp>
      <p:sp>
        <p:nvSpPr>
          <p:cNvPr id="8" name="TextBox 7"/>
          <p:cNvSpPr txBox="1"/>
          <p:nvPr/>
        </p:nvSpPr>
        <p:spPr>
          <a:xfrm>
            <a:off x="3455139" y="2784764"/>
            <a:ext cx="878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 х 7</a:t>
            </a:r>
            <a:endParaRPr lang="ru-RU" sz="2800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2287636" y="1766455"/>
            <a:ext cx="1061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35 х 2</a:t>
            </a:r>
            <a:endParaRPr lang="ru-RU" sz="2800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4530436" y="1754227"/>
            <a:ext cx="11897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70 - 54</a:t>
            </a:r>
            <a:endParaRPr lang="ru-RU" sz="28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4685926" y="3803073"/>
            <a:ext cx="878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 х 5</a:t>
            </a:r>
            <a:endParaRPr lang="ru-RU" sz="28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3419479" y="5831138"/>
            <a:ext cx="995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40 : 5</a:t>
            </a:r>
            <a:endParaRPr lang="ru-RU" sz="2800" b="1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3389687" y="3803073"/>
            <a:ext cx="1178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44 : 11</a:t>
            </a:r>
            <a:endParaRPr lang="ru-RU" sz="2800" b="1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2294243" y="2749917"/>
            <a:ext cx="878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7 х 6</a:t>
            </a:r>
            <a:endParaRPr lang="ru-RU" sz="2800" b="1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3286185" y="1766455"/>
            <a:ext cx="12442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60 х 10</a:t>
            </a:r>
            <a:endParaRPr lang="ru-RU" sz="2800" b="1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8397490" y="1287978"/>
            <a:ext cx="344978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Допоможіть команді </a:t>
            </a:r>
          </a:p>
          <a:p>
            <a:r>
              <a:rPr lang="uk-UA" sz="2800" b="1" i="1" dirty="0" smtClean="0"/>
              <a:t>пройти естафету. Гравці команди – супротивника намагаються завадити. Обчисліть вирази ланцюжком.</a:t>
            </a:r>
            <a:endParaRPr lang="ru-RU" sz="2800" b="1" i="1" dirty="0"/>
          </a:p>
        </p:txBody>
      </p:sp>
      <p:sp>
        <p:nvSpPr>
          <p:cNvPr id="17" name="TextBox 16"/>
          <p:cNvSpPr txBox="1"/>
          <p:nvPr/>
        </p:nvSpPr>
        <p:spPr>
          <a:xfrm>
            <a:off x="6239197" y="5344602"/>
            <a:ext cx="8130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8 : 4</a:t>
            </a:r>
            <a:endParaRPr lang="ru-RU" sz="2800" b="1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5586433" y="2812895"/>
            <a:ext cx="995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50 : 5</a:t>
            </a:r>
            <a:endParaRPr lang="ru-RU" sz="2800" b="1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1327481" y="4735076"/>
            <a:ext cx="878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 х 2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986515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522544" cy="685800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 rot="15856545">
            <a:off x="3991109" y="5078927"/>
            <a:ext cx="540327" cy="82206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1101436" y="5238662"/>
            <a:ext cx="852055" cy="52118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2431473" y="4426527"/>
            <a:ext cx="893618" cy="54032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029200" y="4343400"/>
            <a:ext cx="1246909" cy="62345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/>
              <a:t>96 : 3</a:t>
            </a:r>
            <a:endParaRPr lang="ru-RU" sz="2400" b="1" i="1" dirty="0"/>
          </a:p>
        </p:txBody>
      </p:sp>
      <p:sp>
        <p:nvSpPr>
          <p:cNvPr id="7" name="Овал 6"/>
          <p:cNvSpPr/>
          <p:nvPr/>
        </p:nvSpPr>
        <p:spPr>
          <a:xfrm>
            <a:off x="6505708" y="3609484"/>
            <a:ext cx="1017310" cy="60267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793182" y="3553691"/>
            <a:ext cx="1069764" cy="56822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1101436" y="3609483"/>
            <a:ext cx="1048984" cy="60267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431473" y="2784764"/>
            <a:ext cx="893618" cy="58189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5195455" y="2784764"/>
            <a:ext cx="914400" cy="58189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6505708" y="1995055"/>
            <a:ext cx="1017310" cy="64423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3793182" y="2057400"/>
            <a:ext cx="904018" cy="58189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101436" y="1995055"/>
            <a:ext cx="1048984" cy="64423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431473" y="1350818"/>
            <a:ext cx="1080654" cy="64423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5195455" y="1184564"/>
            <a:ext cx="1080654" cy="62345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6505708" y="457200"/>
            <a:ext cx="1017310" cy="56766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3825344" y="415636"/>
            <a:ext cx="1037601" cy="60922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101435" y="457200"/>
            <a:ext cx="1081145" cy="72736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3780159" y="5238662"/>
            <a:ext cx="93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16 х 6</a:t>
            </a:r>
            <a:endParaRPr lang="ru-RU" sz="2400" b="1" i="1" dirty="0"/>
          </a:p>
        </p:txBody>
      </p:sp>
      <p:sp>
        <p:nvSpPr>
          <p:cNvPr id="21" name="TextBox 20"/>
          <p:cNvSpPr txBox="1"/>
          <p:nvPr/>
        </p:nvSpPr>
        <p:spPr>
          <a:xfrm>
            <a:off x="1176975" y="3688146"/>
            <a:ext cx="93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32 х 2</a:t>
            </a:r>
            <a:endParaRPr lang="ru-RU" sz="2400" b="1" i="1" dirty="0"/>
          </a:p>
        </p:txBody>
      </p:sp>
      <p:sp>
        <p:nvSpPr>
          <p:cNvPr id="22" name="TextBox 21"/>
          <p:cNvSpPr txBox="1"/>
          <p:nvPr/>
        </p:nvSpPr>
        <p:spPr>
          <a:xfrm>
            <a:off x="5195455" y="2844877"/>
            <a:ext cx="873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64 : 8</a:t>
            </a:r>
            <a:endParaRPr lang="ru-RU" sz="2400" b="1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1194242" y="2121312"/>
            <a:ext cx="93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8 х 11</a:t>
            </a:r>
            <a:endParaRPr lang="ru-RU" sz="2400" b="1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2536199" y="1442103"/>
            <a:ext cx="873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88 : 4</a:t>
            </a:r>
            <a:endParaRPr lang="ru-RU" sz="2400" b="1" i="1" dirty="0"/>
          </a:p>
        </p:txBody>
      </p:sp>
      <p:sp>
        <p:nvSpPr>
          <p:cNvPr id="25" name="TextBox 24"/>
          <p:cNvSpPr txBox="1"/>
          <p:nvPr/>
        </p:nvSpPr>
        <p:spPr>
          <a:xfrm>
            <a:off x="5402152" y="1286241"/>
            <a:ext cx="873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22 : 2</a:t>
            </a:r>
            <a:endParaRPr lang="ru-RU" sz="2400" b="1" i="1" dirty="0"/>
          </a:p>
        </p:txBody>
      </p:sp>
      <p:sp>
        <p:nvSpPr>
          <p:cNvPr id="27" name="TextBox 26"/>
          <p:cNvSpPr txBox="1"/>
          <p:nvPr/>
        </p:nvSpPr>
        <p:spPr>
          <a:xfrm>
            <a:off x="1181418" y="561498"/>
            <a:ext cx="9428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11 + 5</a:t>
            </a:r>
            <a:endParaRPr lang="ru-RU" sz="2400" b="1" i="1" dirty="0"/>
          </a:p>
        </p:txBody>
      </p:sp>
      <p:sp>
        <p:nvSpPr>
          <p:cNvPr id="28" name="TextBox 27"/>
          <p:cNvSpPr txBox="1"/>
          <p:nvPr/>
        </p:nvSpPr>
        <p:spPr>
          <a:xfrm>
            <a:off x="1138101" y="5268423"/>
            <a:ext cx="774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5 х 4</a:t>
            </a:r>
            <a:endParaRPr lang="ru-RU" sz="2400" b="1" i="1" dirty="0"/>
          </a:p>
        </p:txBody>
      </p:sp>
      <p:sp>
        <p:nvSpPr>
          <p:cNvPr id="29" name="TextBox 28"/>
          <p:cNvSpPr txBox="1"/>
          <p:nvPr/>
        </p:nvSpPr>
        <p:spPr>
          <a:xfrm>
            <a:off x="6527489" y="3679986"/>
            <a:ext cx="873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30 : 6</a:t>
            </a:r>
            <a:endParaRPr lang="ru-RU" sz="2400" b="1" i="1" dirty="0"/>
          </a:p>
        </p:txBody>
      </p:sp>
      <p:sp>
        <p:nvSpPr>
          <p:cNvPr id="30" name="TextBox 29"/>
          <p:cNvSpPr txBox="1"/>
          <p:nvPr/>
        </p:nvSpPr>
        <p:spPr>
          <a:xfrm>
            <a:off x="2490996" y="4465858"/>
            <a:ext cx="774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2 х 2</a:t>
            </a:r>
            <a:endParaRPr lang="ru-RU" sz="2400" b="1" i="1" dirty="0"/>
          </a:p>
        </p:txBody>
      </p:sp>
      <p:sp>
        <p:nvSpPr>
          <p:cNvPr id="31" name="TextBox 30"/>
          <p:cNvSpPr txBox="1"/>
          <p:nvPr/>
        </p:nvSpPr>
        <p:spPr>
          <a:xfrm>
            <a:off x="3907165" y="3619324"/>
            <a:ext cx="873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50 : 5</a:t>
            </a:r>
            <a:endParaRPr lang="ru-RU" sz="2400" b="1" i="1" dirty="0"/>
          </a:p>
        </p:txBody>
      </p:sp>
      <p:sp>
        <p:nvSpPr>
          <p:cNvPr id="32" name="TextBox 31"/>
          <p:cNvSpPr txBox="1"/>
          <p:nvPr/>
        </p:nvSpPr>
        <p:spPr>
          <a:xfrm>
            <a:off x="2517719" y="2863426"/>
            <a:ext cx="774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5 х 0</a:t>
            </a:r>
            <a:endParaRPr lang="ru-RU" sz="2400" b="1" i="1" dirty="0"/>
          </a:p>
        </p:txBody>
      </p:sp>
      <p:sp>
        <p:nvSpPr>
          <p:cNvPr id="33" name="TextBox 32"/>
          <p:cNvSpPr txBox="1"/>
          <p:nvPr/>
        </p:nvSpPr>
        <p:spPr>
          <a:xfrm>
            <a:off x="3833496" y="472695"/>
            <a:ext cx="1029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100 : 5</a:t>
            </a:r>
            <a:endParaRPr lang="ru-RU" sz="2400" b="1" i="1" dirty="0"/>
          </a:p>
        </p:txBody>
      </p:sp>
      <p:sp>
        <p:nvSpPr>
          <p:cNvPr id="34" name="TextBox 33"/>
          <p:cNvSpPr txBox="1"/>
          <p:nvPr/>
        </p:nvSpPr>
        <p:spPr>
          <a:xfrm>
            <a:off x="6649061" y="2057400"/>
            <a:ext cx="873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3 +15</a:t>
            </a:r>
            <a:endParaRPr lang="ru-RU" sz="2400" b="1" i="1" dirty="0"/>
          </a:p>
        </p:txBody>
      </p:sp>
      <p:sp>
        <p:nvSpPr>
          <p:cNvPr id="35" name="TextBox 34"/>
          <p:cNvSpPr txBox="1"/>
          <p:nvPr/>
        </p:nvSpPr>
        <p:spPr>
          <a:xfrm>
            <a:off x="3907165" y="2117512"/>
            <a:ext cx="774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0 х 6</a:t>
            </a:r>
            <a:endParaRPr lang="ru-RU" sz="2400" b="1" i="1" dirty="0"/>
          </a:p>
        </p:txBody>
      </p:sp>
      <p:sp>
        <p:nvSpPr>
          <p:cNvPr id="36" name="TextBox 35"/>
          <p:cNvSpPr txBox="1"/>
          <p:nvPr/>
        </p:nvSpPr>
        <p:spPr>
          <a:xfrm>
            <a:off x="6527489" y="517701"/>
            <a:ext cx="1029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/>
              <a:t>48 : 12</a:t>
            </a:r>
            <a:endParaRPr lang="ru-RU" sz="2400" b="1" i="1" dirty="0"/>
          </a:p>
        </p:txBody>
      </p:sp>
      <p:sp>
        <p:nvSpPr>
          <p:cNvPr id="37" name="TextBox 36"/>
          <p:cNvSpPr txBox="1"/>
          <p:nvPr/>
        </p:nvSpPr>
        <p:spPr>
          <a:xfrm>
            <a:off x="8522544" y="979365"/>
            <a:ext cx="335576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/>
              <a:t>Допоможіть дівчинці пускати мильні бульбашки. Щоб зберегти їх , вам треба обчислити вирази ланцюжком. Знайдіть серед них потрібні. Починайте із першого.</a:t>
            </a:r>
          </a:p>
        </p:txBody>
      </p:sp>
    </p:spTree>
    <p:extLst>
      <p:ext uri="{BB962C8B-B14F-4D97-AF65-F5344CB8AC3E}">
        <p14:creationId xmlns:p14="http://schemas.microsoft.com/office/powerpoint/2010/main" val="40823446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351</Words>
  <Application>Microsoft Office PowerPoint</Application>
  <PresentationFormat>Широкоэкранный</PresentationFormat>
  <Paragraphs>94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17</cp:revision>
  <dcterms:created xsi:type="dcterms:W3CDTF">2025-05-08T12:07:46Z</dcterms:created>
  <dcterms:modified xsi:type="dcterms:W3CDTF">2025-05-08T14:45:53Z</dcterms:modified>
</cp:coreProperties>
</file>