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6" r:id="rId3"/>
    <p:sldId id="258" r:id="rId4"/>
    <p:sldId id="261" r:id="rId5"/>
    <p:sldId id="262" r:id="rId6"/>
    <p:sldId id="281" r:id="rId7"/>
    <p:sldId id="282" r:id="rId8"/>
    <p:sldId id="283" r:id="rId9"/>
    <p:sldId id="284" r:id="rId10"/>
    <p:sldId id="285" r:id="rId11"/>
    <p:sldId id="287" r:id="rId12"/>
    <p:sldId id="288" r:id="rId13"/>
    <p:sldId id="289" r:id="rId14"/>
    <p:sldId id="291" r:id="rId15"/>
    <p:sldId id="294" r:id="rId16"/>
    <p:sldId id="292" r:id="rId17"/>
    <p:sldId id="28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00"/>
    <a:srgbClr val="FFFF66"/>
    <a:srgbClr val="FF99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94660"/>
  </p:normalViewPr>
  <p:slideViewPr>
    <p:cSldViewPr>
      <p:cViewPr varScale="1">
        <p:scale>
          <a:sx n="69" d="100"/>
          <a:sy n="69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861048"/>
          </a:xfrm>
        </p:spPr>
        <p:txBody>
          <a:bodyPr>
            <a:normAutofit/>
          </a:bodyPr>
          <a:lstStyle/>
          <a:p>
            <a:r>
              <a:rPr lang="uk-UA" sz="12000" b="1" dirty="0" smtClean="0">
                <a:solidFill>
                  <a:schemeClr val="tx1"/>
                </a:solidFill>
              </a:rPr>
              <a:t>Усні</a:t>
            </a:r>
            <a:br>
              <a:rPr lang="uk-UA" sz="12000" b="1" dirty="0" smtClean="0">
                <a:solidFill>
                  <a:schemeClr val="tx1"/>
                </a:solidFill>
              </a:rPr>
            </a:br>
            <a:r>
              <a:rPr lang="uk-UA" sz="12000" b="1" dirty="0" smtClean="0">
                <a:solidFill>
                  <a:schemeClr val="tx1"/>
                </a:solidFill>
              </a:rPr>
              <a:t>обчислення</a:t>
            </a:r>
            <a:endParaRPr lang="ru-RU" sz="1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789040"/>
          </a:xfrm>
        </p:spPr>
        <p:txBody>
          <a:bodyPr>
            <a:normAutofit/>
          </a:bodyPr>
          <a:lstStyle/>
          <a:p>
            <a:r>
              <a:rPr lang="uk-UA" sz="9600" b="1" dirty="0" smtClean="0">
                <a:solidFill>
                  <a:srgbClr val="C00000"/>
                </a:solidFill>
              </a:rPr>
              <a:t>Будьте</a:t>
            </a:r>
            <a:br>
              <a:rPr lang="uk-UA" sz="9600" b="1" dirty="0" smtClean="0">
                <a:solidFill>
                  <a:srgbClr val="C00000"/>
                </a:solidFill>
              </a:rPr>
            </a:br>
            <a:r>
              <a:rPr lang="uk-UA" sz="9600" b="1" dirty="0" smtClean="0">
                <a:solidFill>
                  <a:srgbClr val="C00000"/>
                </a:solidFill>
              </a:rPr>
              <a:t>уважними</a:t>
            </a:r>
            <a:endParaRPr lang="ru-RU" sz="96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G:\Виступи\Атестація 2022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3284984"/>
            <a:ext cx="3758589" cy="33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3298378"/>
          </a:xfrm>
        </p:spPr>
        <p:txBody>
          <a:bodyPr>
            <a:normAutofit/>
          </a:bodyPr>
          <a:lstStyle/>
          <a:p>
            <a:r>
              <a:rPr lang="uk-UA" sz="9600" b="1" dirty="0" smtClean="0">
                <a:solidFill>
                  <a:srgbClr val="002060"/>
                </a:solidFill>
              </a:rPr>
              <a:t>Обчисліть</a:t>
            </a:r>
            <a:br>
              <a:rPr lang="uk-UA" sz="9600" b="1" dirty="0" smtClean="0">
                <a:solidFill>
                  <a:srgbClr val="002060"/>
                </a:solidFill>
              </a:rPr>
            </a:br>
            <a:r>
              <a:rPr lang="uk-UA" sz="9600" b="1" dirty="0" smtClean="0">
                <a:solidFill>
                  <a:srgbClr val="002060"/>
                </a:solidFill>
              </a:rPr>
              <a:t>приклади</a:t>
            </a:r>
            <a:endParaRPr lang="ru-RU" sz="96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43174" y="2928934"/>
            <a:ext cx="3929090" cy="3429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0" dirty="0"/>
          </a:p>
        </p:txBody>
      </p:sp>
      <p:pic>
        <p:nvPicPr>
          <p:cNvPr id="4" name="Picture 3" descr="G:\Виступи\Атестація 2022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316" y="3645024"/>
            <a:ext cx="4756932" cy="296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04864"/>
          </a:xfrm>
        </p:spPr>
        <p:txBody>
          <a:bodyPr>
            <a:noAutofit/>
          </a:bodyPr>
          <a:lstStyle/>
          <a:p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57 + </a:t>
            </a:r>
            <a:r>
              <a:rPr lang="en-US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2458865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52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35896" y="3830465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b="1" dirty="0" smtClean="0">
                <a:solidFill>
                  <a:schemeClr val="tx1"/>
                </a:solidFill>
              </a:rPr>
              <a:t>5</a:t>
            </a:r>
            <a:r>
              <a:rPr lang="uk-UA" sz="8800" b="1" dirty="0" smtClean="0">
                <a:solidFill>
                  <a:schemeClr val="tx1"/>
                </a:solidFill>
              </a:rPr>
              <a:t>1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41525" y="4285337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62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469850" y="2479330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63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2051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871552"/>
            <a:ext cx="2443917" cy="2647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76872"/>
          </a:xfrm>
        </p:spPr>
        <p:txBody>
          <a:bodyPr>
            <a:noAutofit/>
          </a:bodyPr>
          <a:lstStyle/>
          <a:p>
            <a:r>
              <a:rPr lang="en-US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 – </a:t>
            </a:r>
            <a:r>
              <a:rPr lang="en-US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7422" y="2571744"/>
            <a:ext cx="4214842" cy="3643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14480" y="2237768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36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5085184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b="1" dirty="0" smtClean="0">
                <a:solidFill>
                  <a:schemeClr val="tx1"/>
                </a:solidFill>
              </a:rPr>
              <a:t>5</a:t>
            </a:r>
            <a:r>
              <a:rPr lang="uk-UA" sz="8800" b="1" dirty="0" smtClean="0">
                <a:solidFill>
                  <a:schemeClr val="tx1"/>
                </a:solidFill>
              </a:rPr>
              <a:t>0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27784" y="3717032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b="1" dirty="0" smtClean="0">
                <a:solidFill>
                  <a:schemeClr val="tx1"/>
                </a:solidFill>
              </a:rPr>
              <a:t>3</a:t>
            </a:r>
            <a:r>
              <a:rPr lang="uk-UA" sz="8800" b="1" dirty="0" smtClean="0">
                <a:solidFill>
                  <a:schemeClr val="tx1"/>
                </a:solidFill>
              </a:rPr>
              <a:t>0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57818" y="2571744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b="1" dirty="0" smtClean="0">
                <a:solidFill>
                  <a:schemeClr val="tx1"/>
                </a:solidFill>
              </a:rPr>
              <a:t>2</a:t>
            </a:r>
            <a:r>
              <a:rPr lang="uk-UA" sz="8800" b="1" dirty="0" smtClean="0">
                <a:solidFill>
                  <a:schemeClr val="tx1"/>
                </a:solidFill>
              </a:rPr>
              <a:t>0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9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069" y="3933056"/>
            <a:ext cx="2380263" cy="257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76872"/>
          </a:xfrm>
        </p:spPr>
        <p:txBody>
          <a:bodyPr>
            <a:noAutofit/>
          </a:bodyPr>
          <a:lstStyle/>
          <a:p>
            <a:r>
              <a:rPr lang="en-US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– 45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4221088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38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2443162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32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4048" y="2708920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28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5176" y="5305444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27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991" y="3880538"/>
            <a:ext cx="2516278" cy="272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04864"/>
          </a:xfrm>
        </p:spPr>
        <p:txBody>
          <a:bodyPr>
            <a:noAutofit/>
          </a:bodyPr>
          <a:lstStyle/>
          <a:p>
            <a:r>
              <a:rPr lang="en-US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+ 35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01844" y="3286124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59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40841" y="4857760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61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59632" y="2543172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</a:t>
            </a:r>
            <a:r>
              <a:rPr lang="en-US" sz="8800" b="1" dirty="0" smtClean="0">
                <a:solidFill>
                  <a:schemeClr val="tx1"/>
                </a:solidFill>
              </a:rPr>
              <a:t>6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56176" y="2085972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56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34386"/>
            <a:ext cx="2377962" cy="257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04864"/>
          </a:xfrm>
        </p:spPr>
        <p:txBody>
          <a:bodyPr>
            <a:noAutofit/>
          </a:bodyPr>
          <a:lstStyle/>
          <a:p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+ 1</a:t>
            </a:r>
            <a:r>
              <a:rPr lang="en-US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6614" y="2035696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32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3789040"/>
            <a:ext cx="2428892" cy="914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43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27984" y="2708920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22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24525" y="4715585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33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34386"/>
            <a:ext cx="2377962" cy="257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988840"/>
          </a:xfrm>
        </p:spPr>
        <p:txBody>
          <a:bodyPr>
            <a:noAutofit/>
          </a:bodyPr>
          <a:lstStyle/>
          <a:p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+ 65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24128" y="2251720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73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251720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72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59632" y="4894312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74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95236" y="3318188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75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34386"/>
            <a:ext cx="2377962" cy="257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2276872"/>
          </a:xfrm>
        </p:spPr>
        <p:txBody>
          <a:bodyPr>
            <a:noAutofit/>
          </a:bodyPr>
          <a:lstStyle/>
          <a:p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48 + </a:t>
            </a:r>
            <a:r>
              <a:rPr lang="uk-UA" sz="15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514600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86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56963" y="3934386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98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79912" y="2514600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96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63370" y="4653136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88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34386"/>
            <a:ext cx="2377962" cy="257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132856"/>
          </a:xfrm>
        </p:spPr>
        <p:txBody>
          <a:bodyPr>
            <a:noAutofit/>
          </a:bodyPr>
          <a:lstStyle/>
          <a:p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7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5222449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37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2371724"/>
            <a:ext cx="2428892" cy="914400"/>
          </a:xfrm>
          <a:prstGeom prst="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39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24128" y="2728914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42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28860" y="3643314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38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34386"/>
            <a:ext cx="2377962" cy="257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060848"/>
          </a:xfrm>
        </p:spPr>
        <p:txBody>
          <a:bodyPr>
            <a:noAutofit/>
          </a:bodyPr>
          <a:lstStyle/>
          <a:p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+ 39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04745" y="4098776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56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853" y="5013176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54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11960" y="2507673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44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5853" y="2507673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55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34386"/>
            <a:ext cx="2377962" cy="257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132856"/>
          </a:xfrm>
        </p:spPr>
        <p:txBody>
          <a:bodyPr>
            <a:noAutofit/>
          </a:bodyPr>
          <a:lstStyle/>
          <a:p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74 – 18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931287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66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4008" y="2996952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56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5367" y="2539752"/>
            <a:ext cx="2428892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64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99145" y="4523457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54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34386"/>
            <a:ext cx="2377962" cy="257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04864"/>
          </a:xfrm>
        </p:spPr>
        <p:txBody>
          <a:bodyPr>
            <a:noAutofit/>
          </a:bodyPr>
          <a:lstStyle/>
          <a:p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 – 9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31840" y="3789040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67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4941168"/>
            <a:ext cx="2428892" cy="914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62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71934" y="2471734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63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2471734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64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34386"/>
            <a:ext cx="2377962" cy="257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016224"/>
          </a:xfrm>
        </p:spPr>
        <p:txBody>
          <a:bodyPr>
            <a:noAutofit/>
          </a:bodyPr>
          <a:lstStyle/>
          <a:p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+ 7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4300550"/>
            <a:ext cx="242889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34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85610" y="2871790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27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5373216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24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2549236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10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34386"/>
            <a:ext cx="2377962" cy="257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Autofit/>
          </a:bodyPr>
          <a:lstStyle/>
          <a:p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82 – 1</a:t>
            </a:r>
            <a:r>
              <a:rPr lang="en-US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15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5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4763430"/>
            <a:ext cx="242889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69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84468" y="3849030"/>
            <a:ext cx="242889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66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2298576"/>
            <a:ext cx="2428892" cy="914400"/>
          </a:xfrm>
          <a:prstGeom prst="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81</a:t>
            </a:r>
            <a:endParaRPr lang="ru-RU" sz="8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4008" y="2492896"/>
            <a:ext cx="2428892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8800" b="1" dirty="0" smtClean="0">
                <a:solidFill>
                  <a:schemeClr val="tx1"/>
                </a:solidFill>
              </a:rPr>
              <a:t>71</a:t>
            </a:r>
            <a:endParaRPr lang="ru-RU" sz="8800" b="1" dirty="0">
              <a:solidFill>
                <a:schemeClr val="tx1"/>
              </a:solidFill>
            </a:endParaRPr>
          </a:p>
        </p:txBody>
      </p:sp>
      <p:pic>
        <p:nvPicPr>
          <p:cNvPr id="8" name="Picture 3" descr="C:\Users\home\Desktop\Печать на сайтах\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34386"/>
            <a:ext cx="2377962" cy="257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40246"/>
          </a:xfrm>
        </p:spPr>
        <p:txBody>
          <a:bodyPr>
            <a:normAutofit/>
          </a:bodyPr>
          <a:lstStyle/>
          <a:p>
            <a:r>
              <a:rPr lang="uk-UA" sz="9600" b="1" dirty="0" smtClean="0">
                <a:solidFill>
                  <a:srgbClr val="0070C0"/>
                </a:solidFill>
              </a:rPr>
              <a:t>Молодці!</a:t>
            </a:r>
            <a:endParaRPr lang="ru-RU" sz="9600" b="1" dirty="0">
              <a:solidFill>
                <a:srgbClr val="0070C0"/>
              </a:solidFill>
            </a:endParaRPr>
          </a:p>
        </p:txBody>
      </p:sp>
      <p:sp>
        <p:nvSpPr>
          <p:cNvPr id="3" name="Улыбающееся лицо 2"/>
          <p:cNvSpPr/>
          <p:nvPr/>
        </p:nvSpPr>
        <p:spPr>
          <a:xfrm>
            <a:off x="1214414" y="3571876"/>
            <a:ext cx="2928958" cy="2628912"/>
          </a:xfrm>
          <a:prstGeom prst="smileyFace">
            <a:avLst/>
          </a:prstGeom>
          <a:solidFill>
            <a:srgbClr val="FF99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лыбающееся лицо 3"/>
          <p:cNvSpPr/>
          <p:nvPr/>
        </p:nvSpPr>
        <p:spPr>
          <a:xfrm>
            <a:off x="714348" y="357166"/>
            <a:ext cx="1714512" cy="1428760"/>
          </a:xfrm>
          <a:prstGeom prst="smileyFac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лыбающееся лицо 4"/>
          <p:cNvSpPr/>
          <p:nvPr/>
        </p:nvSpPr>
        <p:spPr>
          <a:xfrm>
            <a:off x="6215074" y="3214686"/>
            <a:ext cx="2143140" cy="1771656"/>
          </a:xfrm>
          <a:prstGeom prst="smileyFace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лыбающееся лицо 5"/>
          <p:cNvSpPr/>
          <p:nvPr/>
        </p:nvSpPr>
        <p:spPr>
          <a:xfrm>
            <a:off x="5357818" y="5429264"/>
            <a:ext cx="1357322" cy="1057276"/>
          </a:xfrm>
          <a:prstGeom prst="smileyFace">
            <a:avLst/>
          </a:prstGeom>
          <a:solidFill>
            <a:srgbClr val="FFC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лыбающееся лицо 6"/>
          <p:cNvSpPr/>
          <p:nvPr/>
        </p:nvSpPr>
        <p:spPr>
          <a:xfrm>
            <a:off x="4357686" y="500042"/>
            <a:ext cx="1214446" cy="1285884"/>
          </a:xfrm>
          <a:prstGeom prst="smileyFace">
            <a:avLst/>
          </a:prstGeom>
          <a:solidFill>
            <a:srgbClr val="00B0F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лыбающееся лицо 7"/>
          <p:cNvSpPr/>
          <p:nvPr/>
        </p:nvSpPr>
        <p:spPr>
          <a:xfrm>
            <a:off x="6357950" y="357166"/>
            <a:ext cx="1714512" cy="1428760"/>
          </a:xfrm>
          <a:prstGeom prst="smileyFac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4-в</Template>
  <TotalTime>202</TotalTime>
  <Words>108</Words>
  <Application>Microsoft Office PowerPoint</Application>
  <PresentationFormat>Экран (4:3)</PresentationFormat>
  <Paragraphs>69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Твердый переплет</vt:lpstr>
      <vt:lpstr>Усні обчислення</vt:lpstr>
      <vt:lpstr>Будьте уважними</vt:lpstr>
      <vt:lpstr>Обчисліть приклади</vt:lpstr>
      <vt:lpstr>57 + 5</vt:lpstr>
      <vt:lpstr>100 – 64 </vt:lpstr>
      <vt:lpstr>73 – 45 </vt:lpstr>
      <vt:lpstr>26 + 35 </vt:lpstr>
      <vt:lpstr>19 + 13 </vt:lpstr>
      <vt:lpstr>9 + 65 </vt:lpstr>
      <vt:lpstr>48 + 48 </vt:lpstr>
      <vt:lpstr>45 – 7 </vt:lpstr>
      <vt:lpstr>15 + 39 </vt:lpstr>
      <vt:lpstr>74 – 18 </vt:lpstr>
      <vt:lpstr>72 – 9 </vt:lpstr>
      <vt:lpstr>17 + 7 </vt:lpstr>
      <vt:lpstr>82 – 13 </vt:lpstr>
      <vt:lpstr>Молодці!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Усна лічба</dc:title>
  <cp:lastModifiedBy>home</cp:lastModifiedBy>
  <cp:revision>36</cp:revision>
  <dcterms:modified xsi:type="dcterms:W3CDTF">2022-01-24T16:58:17Z</dcterms:modified>
</cp:coreProperties>
</file>