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2" r:id="rId6"/>
    <p:sldId id="259" r:id="rId7"/>
    <p:sldId id="260" r:id="rId8"/>
    <p:sldId id="264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DD13E-914E-41E6-B635-1439DF235C23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BE492-5CB9-499D-BD67-3A29AF2826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350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DD13E-914E-41E6-B635-1439DF235C23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BE492-5CB9-499D-BD67-3A29AF2826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3534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DD13E-914E-41E6-B635-1439DF235C23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BE492-5CB9-499D-BD67-3A29AF2826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025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DD13E-914E-41E6-B635-1439DF235C23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BE492-5CB9-499D-BD67-3A29AF2826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138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DD13E-914E-41E6-B635-1439DF235C23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BE492-5CB9-499D-BD67-3A29AF2826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2744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DD13E-914E-41E6-B635-1439DF235C23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BE492-5CB9-499D-BD67-3A29AF2826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403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DD13E-914E-41E6-B635-1439DF235C23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BE492-5CB9-499D-BD67-3A29AF2826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549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DD13E-914E-41E6-B635-1439DF235C23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BE492-5CB9-499D-BD67-3A29AF2826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977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DD13E-914E-41E6-B635-1439DF235C23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BE492-5CB9-499D-BD67-3A29AF2826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161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DD13E-914E-41E6-B635-1439DF235C23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BE492-5CB9-499D-BD67-3A29AF2826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629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DD13E-914E-41E6-B635-1439DF235C23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BE492-5CB9-499D-BD67-3A29AF2826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071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DD13E-914E-41E6-B635-1439DF235C23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BE492-5CB9-499D-BD67-3A29AF2826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47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9493" y="-2683425"/>
            <a:ext cx="681301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t="12364" r="25635" b="6909"/>
          <a:stretch/>
        </p:blipFill>
        <p:spPr>
          <a:xfrm rot="5400000">
            <a:off x="3627047" y="-380583"/>
            <a:ext cx="5071382" cy="74209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29078" y="1849581"/>
            <a:ext cx="706731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 smtClean="0">
                <a:solidFill>
                  <a:srgbClr val="FF0000"/>
                </a:solidFill>
              </a:rPr>
              <a:t>Урок 161. Повторення вивченого</a:t>
            </a:r>
          </a:p>
          <a:p>
            <a:r>
              <a:rPr lang="uk-UA" sz="3600" b="1" i="1" dirty="0">
                <a:solidFill>
                  <a:srgbClr val="FF0000"/>
                </a:solidFill>
              </a:rPr>
              <a:t>м</a:t>
            </a:r>
            <a:r>
              <a:rPr lang="uk-UA" sz="3600" b="1" i="1" dirty="0" smtClean="0">
                <a:solidFill>
                  <a:srgbClr val="FF0000"/>
                </a:solidFill>
              </a:rPr>
              <a:t>атеріалу. Письмове додавання </a:t>
            </a:r>
          </a:p>
          <a:p>
            <a:r>
              <a:rPr lang="uk-UA" sz="3600" b="1" i="1" dirty="0" smtClean="0">
                <a:solidFill>
                  <a:srgbClr val="FF0000"/>
                </a:solidFill>
              </a:rPr>
              <a:t>і віднімання трицифрових чисел.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582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9493" y="-2683425"/>
            <a:ext cx="681301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24" t="33409" r="25634" b="6909"/>
          <a:stretch/>
        </p:blipFill>
        <p:spPr>
          <a:xfrm rot="5400000">
            <a:off x="3939510" y="-659750"/>
            <a:ext cx="4943749" cy="814464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74631" y="997527"/>
            <a:ext cx="3514104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800" i="1" dirty="0" smtClean="0"/>
              <a:t>Обчисліть вирази</a:t>
            </a:r>
            <a:r>
              <a:rPr lang="uk-UA" sz="2400" i="1" dirty="0" smtClean="0"/>
              <a:t>:</a:t>
            </a:r>
          </a:p>
          <a:p>
            <a:endParaRPr lang="ru-RU" sz="24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3138054" y="1566914"/>
            <a:ext cx="449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 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3403512" y="16007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6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3692498" y="16007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</a:t>
            </a:r>
            <a:endParaRPr lang="ru-RU" sz="2800" b="1" i="1" dirty="0"/>
          </a:p>
        </p:txBody>
      </p:sp>
      <p:sp>
        <p:nvSpPr>
          <p:cNvPr id="8" name="TextBox 7"/>
          <p:cNvSpPr txBox="1"/>
          <p:nvPr/>
        </p:nvSpPr>
        <p:spPr>
          <a:xfrm>
            <a:off x="2869306" y="1687329"/>
            <a:ext cx="374073" cy="544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-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112316" y="182852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</a:t>
            </a:r>
            <a:endParaRPr lang="ru-RU" sz="2800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3422520" y="183717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3688956" y="184582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7</a:t>
            </a:r>
            <a:endParaRPr lang="ru-RU" sz="28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3120409" y="184805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</a:t>
            </a:r>
            <a:endParaRPr lang="ru-RU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922035" y="157556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</a:t>
            </a:r>
            <a:endParaRPr lang="ru-RU" sz="2800" b="1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5247782" y="156691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</a:t>
            </a:r>
            <a:endParaRPr lang="ru-RU" sz="2800" b="1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5533226" y="157556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</a:t>
            </a:r>
            <a:endParaRPr lang="ru-RU" sz="2800" b="1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4645387" y="1687329"/>
            <a:ext cx="2952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-</a:t>
            </a:r>
            <a:endParaRPr lang="ru-RU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906131" y="184693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smtClean="0"/>
              <a:t>5</a:t>
            </a:r>
            <a:endParaRPr lang="ru-RU" sz="2800" b="1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5229156" y="182852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</a:t>
            </a:r>
            <a:endParaRPr lang="ru-RU" sz="2800" b="1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5509035" y="183717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8</a:t>
            </a:r>
            <a:endParaRPr lang="ru-RU" sz="2800" b="1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4912081" y="1872834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711562" y="161122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2</a:t>
            </a:r>
            <a:endParaRPr lang="ru-RU" sz="2800" b="1" i="1" dirty="0"/>
          </a:p>
        </p:txBody>
      </p:sp>
      <p:sp>
        <p:nvSpPr>
          <p:cNvPr id="22" name="TextBox 21"/>
          <p:cNvSpPr txBox="1"/>
          <p:nvPr/>
        </p:nvSpPr>
        <p:spPr>
          <a:xfrm>
            <a:off x="7032268" y="161122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7347399" y="161122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6411385" y="170811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+</a:t>
            </a:r>
            <a:endParaRPr lang="ru-RU" sz="28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711562" y="192127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26" name="TextBox 25"/>
          <p:cNvSpPr txBox="1"/>
          <p:nvPr/>
        </p:nvSpPr>
        <p:spPr>
          <a:xfrm>
            <a:off x="7006130" y="192127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</a:t>
            </a:r>
            <a:endParaRPr lang="ru-RU" sz="2800" b="1" i="1" dirty="0"/>
          </a:p>
        </p:txBody>
      </p:sp>
      <p:sp>
        <p:nvSpPr>
          <p:cNvPr id="27" name="TextBox 26"/>
          <p:cNvSpPr txBox="1"/>
          <p:nvPr/>
        </p:nvSpPr>
        <p:spPr>
          <a:xfrm>
            <a:off x="7317561" y="192742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</a:t>
            </a:r>
            <a:endParaRPr lang="ru-RU" sz="2800" b="1" i="1" dirty="0"/>
          </a:p>
        </p:txBody>
      </p:sp>
      <p:sp>
        <p:nvSpPr>
          <p:cNvPr id="28" name="TextBox 27"/>
          <p:cNvSpPr txBox="1"/>
          <p:nvPr/>
        </p:nvSpPr>
        <p:spPr>
          <a:xfrm>
            <a:off x="6725694" y="1877366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</a:t>
            </a:r>
            <a:endParaRPr lang="ru-RU" sz="28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8509057" y="16007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</a:t>
            </a:r>
            <a:endParaRPr lang="ru-RU" sz="2800" b="1" i="1" dirty="0"/>
          </a:p>
        </p:txBody>
      </p:sp>
      <p:sp>
        <p:nvSpPr>
          <p:cNvPr id="30" name="TextBox 29"/>
          <p:cNvSpPr txBox="1"/>
          <p:nvPr/>
        </p:nvSpPr>
        <p:spPr>
          <a:xfrm>
            <a:off x="8821238" y="15694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</a:t>
            </a:r>
            <a:endParaRPr lang="ru-RU" sz="2800" b="1" i="1" dirty="0"/>
          </a:p>
        </p:txBody>
      </p:sp>
      <p:sp>
        <p:nvSpPr>
          <p:cNvPr id="31" name="TextBox 30"/>
          <p:cNvSpPr txBox="1"/>
          <p:nvPr/>
        </p:nvSpPr>
        <p:spPr>
          <a:xfrm>
            <a:off x="9114649" y="158185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</a:t>
            </a:r>
            <a:endParaRPr lang="ru-RU" sz="2800" b="1" i="1" dirty="0"/>
          </a:p>
        </p:txBody>
      </p:sp>
      <p:sp>
        <p:nvSpPr>
          <p:cNvPr id="32" name="TextBox 31"/>
          <p:cNvSpPr txBox="1"/>
          <p:nvPr/>
        </p:nvSpPr>
        <p:spPr>
          <a:xfrm>
            <a:off x="8205674" y="1687329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+</a:t>
            </a:r>
            <a:endParaRPr lang="ru-RU" sz="28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8495879" y="187283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</a:t>
            </a:r>
            <a:endParaRPr lang="ru-RU" sz="2800" b="1" i="1" dirty="0"/>
          </a:p>
        </p:txBody>
      </p:sp>
      <p:sp>
        <p:nvSpPr>
          <p:cNvPr id="34" name="TextBox 33"/>
          <p:cNvSpPr txBox="1"/>
          <p:nvPr/>
        </p:nvSpPr>
        <p:spPr>
          <a:xfrm>
            <a:off x="8821238" y="187283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35" name="TextBox 34"/>
          <p:cNvSpPr txBox="1"/>
          <p:nvPr/>
        </p:nvSpPr>
        <p:spPr>
          <a:xfrm>
            <a:off x="9103161" y="186802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</a:t>
            </a:r>
            <a:endParaRPr lang="ru-RU" sz="2800" b="1" i="1" dirty="0"/>
          </a:p>
        </p:txBody>
      </p:sp>
      <p:sp>
        <p:nvSpPr>
          <p:cNvPr id="36" name="TextBox 35"/>
          <p:cNvSpPr txBox="1"/>
          <p:nvPr/>
        </p:nvSpPr>
        <p:spPr>
          <a:xfrm>
            <a:off x="8531819" y="1855834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</a:t>
            </a:r>
            <a:endParaRPr lang="ru-RU" sz="28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010307" y="2702292"/>
            <a:ext cx="3749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2.Обчисліть письмово:</a:t>
            </a:r>
            <a:endParaRPr lang="ru-RU" sz="2800" i="1" dirty="0"/>
          </a:p>
        </p:txBody>
      </p:sp>
      <p:sp>
        <p:nvSpPr>
          <p:cNvPr id="38" name="TextBox 37"/>
          <p:cNvSpPr txBox="1"/>
          <p:nvPr/>
        </p:nvSpPr>
        <p:spPr>
          <a:xfrm>
            <a:off x="3403512" y="3270140"/>
            <a:ext cx="2776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564 + 336 – 877 =</a:t>
            </a:r>
            <a:endParaRPr lang="ru-RU" sz="2800" b="1" i="1" dirty="0"/>
          </a:p>
        </p:txBody>
      </p:sp>
      <p:sp>
        <p:nvSpPr>
          <p:cNvPr id="39" name="TextBox 38"/>
          <p:cNvSpPr txBox="1"/>
          <p:nvPr/>
        </p:nvSpPr>
        <p:spPr>
          <a:xfrm>
            <a:off x="3345763" y="3829017"/>
            <a:ext cx="3142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1000 – 385 – 497 =</a:t>
            </a:r>
            <a:endParaRPr lang="ru-RU" sz="2800" b="1" i="1" dirty="0"/>
          </a:p>
        </p:txBody>
      </p:sp>
      <p:sp>
        <p:nvSpPr>
          <p:cNvPr id="40" name="TextBox 39"/>
          <p:cNvSpPr txBox="1"/>
          <p:nvPr/>
        </p:nvSpPr>
        <p:spPr>
          <a:xfrm>
            <a:off x="3354348" y="4387894"/>
            <a:ext cx="2776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324 + 359 + 317 =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850984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9494" y="-2533431"/>
            <a:ext cx="681301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24" t="33409" r="25634" b="6909"/>
          <a:stretch/>
        </p:blipFill>
        <p:spPr>
          <a:xfrm rot="5400000">
            <a:off x="3624125" y="-602923"/>
            <a:ext cx="4943749" cy="814464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74631" y="997527"/>
            <a:ext cx="3514104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800" i="1" dirty="0" smtClean="0"/>
              <a:t>Обчисліть вирази</a:t>
            </a:r>
            <a:r>
              <a:rPr lang="uk-UA" sz="2400" i="1" dirty="0" smtClean="0"/>
              <a:t>:</a:t>
            </a:r>
          </a:p>
          <a:p>
            <a:endParaRPr lang="ru-RU" sz="24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3138054" y="1566914"/>
            <a:ext cx="449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 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3403512" y="16007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6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3692498" y="16007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</a:t>
            </a:r>
            <a:endParaRPr lang="ru-RU" sz="2800" b="1" i="1" dirty="0"/>
          </a:p>
        </p:txBody>
      </p:sp>
      <p:sp>
        <p:nvSpPr>
          <p:cNvPr id="8" name="TextBox 7"/>
          <p:cNvSpPr txBox="1"/>
          <p:nvPr/>
        </p:nvSpPr>
        <p:spPr>
          <a:xfrm>
            <a:off x="2869306" y="1687329"/>
            <a:ext cx="374073" cy="544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-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112316" y="182852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</a:t>
            </a:r>
            <a:endParaRPr lang="ru-RU" sz="2800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3422520" y="183717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3688956" y="184582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7</a:t>
            </a:r>
            <a:endParaRPr lang="ru-RU" sz="28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3120409" y="184805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</a:t>
            </a:r>
            <a:endParaRPr lang="ru-RU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922035" y="157556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</a:t>
            </a:r>
            <a:endParaRPr lang="ru-RU" sz="2800" b="1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5247782" y="156691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</a:t>
            </a:r>
            <a:endParaRPr lang="ru-RU" sz="2800" b="1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5533226" y="157556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</a:t>
            </a:r>
            <a:endParaRPr lang="ru-RU" sz="2800" b="1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4645387" y="1687329"/>
            <a:ext cx="2952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-</a:t>
            </a:r>
            <a:endParaRPr lang="ru-RU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906131" y="184693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smtClean="0"/>
              <a:t>5</a:t>
            </a:r>
            <a:endParaRPr lang="ru-RU" sz="2800" b="1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5229156" y="182852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</a:t>
            </a:r>
            <a:endParaRPr lang="ru-RU" sz="2800" b="1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5509035" y="183717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8</a:t>
            </a:r>
            <a:endParaRPr lang="ru-RU" sz="2800" b="1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4912081" y="1872834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711562" y="161122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2</a:t>
            </a:r>
            <a:endParaRPr lang="ru-RU" sz="2800" b="1" i="1" dirty="0"/>
          </a:p>
        </p:txBody>
      </p:sp>
      <p:sp>
        <p:nvSpPr>
          <p:cNvPr id="22" name="TextBox 21"/>
          <p:cNvSpPr txBox="1"/>
          <p:nvPr/>
        </p:nvSpPr>
        <p:spPr>
          <a:xfrm>
            <a:off x="7032268" y="161122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7347399" y="161122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6411385" y="170811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+</a:t>
            </a:r>
            <a:endParaRPr lang="ru-RU" sz="28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711562" y="192127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26" name="TextBox 25"/>
          <p:cNvSpPr txBox="1"/>
          <p:nvPr/>
        </p:nvSpPr>
        <p:spPr>
          <a:xfrm>
            <a:off x="7006130" y="192127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</a:t>
            </a:r>
            <a:endParaRPr lang="ru-RU" sz="2800" b="1" i="1" dirty="0"/>
          </a:p>
        </p:txBody>
      </p:sp>
      <p:sp>
        <p:nvSpPr>
          <p:cNvPr id="27" name="TextBox 26"/>
          <p:cNvSpPr txBox="1"/>
          <p:nvPr/>
        </p:nvSpPr>
        <p:spPr>
          <a:xfrm>
            <a:off x="7317561" y="192742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</a:t>
            </a:r>
            <a:endParaRPr lang="ru-RU" sz="2800" b="1" i="1" dirty="0"/>
          </a:p>
        </p:txBody>
      </p:sp>
      <p:sp>
        <p:nvSpPr>
          <p:cNvPr id="28" name="TextBox 27"/>
          <p:cNvSpPr txBox="1"/>
          <p:nvPr/>
        </p:nvSpPr>
        <p:spPr>
          <a:xfrm>
            <a:off x="6725694" y="1877366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</a:t>
            </a:r>
            <a:endParaRPr lang="ru-RU" sz="28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8509057" y="16007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</a:t>
            </a:r>
            <a:endParaRPr lang="ru-RU" sz="2800" b="1" i="1" dirty="0"/>
          </a:p>
        </p:txBody>
      </p:sp>
      <p:sp>
        <p:nvSpPr>
          <p:cNvPr id="30" name="TextBox 29"/>
          <p:cNvSpPr txBox="1"/>
          <p:nvPr/>
        </p:nvSpPr>
        <p:spPr>
          <a:xfrm>
            <a:off x="8821238" y="15694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</a:t>
            </a:r>
            <a:endParaRPr lang="ru-RU" sz="2800" b="1" i="1" dirty="0"/>
          </a:p>
        </p:txBody>
      </p:sp>
      <p:sp>
        <p:nvSpPr>
          <p:cNvPr id="31" name="TextBox 30"/>
          <p:cNvSpPr txBox="1"/>
          <p:nvPr/>
        </p:nvSpPr>
        <p:spPr>
          <a:xfrm>
            <a:off x="9114649" y="158185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</a:t>
            </a:r>
            <a:endParaRPr lang="ru-RU" sz="2800" b="1" i="1" dirty="0"/>
          </a:p>
        </p:txBody>
      </p:sp>
      <p:sp>
        <p:nvSpPr>
          <p:cNvPr id="32" name="TextBox 31"/>
          <p:cNvSpPr txBox="1"/>
          <p:nvPr/>
        </p:nvSpPr>
        <p:spPr>
          <a:xfrm>
            <a:off x="8205674" y="1687329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+</a:t>
            </a:r>
            <a:endParaRPr lang="ru-RU" sz="28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8495879" y="187283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</a:t>
            </a:r>
            <a:endParaRPr lang="ru-RU" sz="2800" b="1" i="1" dirty="0"/>
          </a:p>
        </p:txBody>
      </p:sp>
      <p:sp>
        <p:nvSpPr>
          <p:cNvPr id="34" name="TextBox 33"/>
          <p:cNvSpPr txBox="1"/>
          <p:nvPr/>
        </p:nvSpPr>
        <p:spPr>
          <a:xfrm>
            <a:off x="8821238" y="187283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35" name="TextBox 34"/>
          <p:cNvSpPr txBox="1"/>
          <p:nvPr/>
        </p:nvSpPr>
        <p:spPr>
          <a:xfrm>
            <a:off x="9103161" y="186802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</a:t>
            </a:r>
            <a:endParaRPr lang="ru-RU" sz="2800" b="1" i="1" dirty="0"/>
          </a:p>
        </p:txBody>
      </p:sp>
      <p:sp>
        <p:nvSpPr>
          <p:cNvPr id="36" name="TextBox 35"/>
          <p:cNvSpPr txBox="1"/>
          <p:nvPr/>
        </p:nvSpPr>
        <p:spPr>
          <a:xfrm>
            <a:off x="8531819" y="1855834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</a:t>
            </a:r>
            <a:endParaRPr lang="ru-RU" sz="28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010307" y="2702292"/>
            <a:ext cx="3749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2.Обчисліть письмово:</a:t>
            </a:r>
            <a:endParaRPr lang="ru-RU" sz="2800" i="1" dirty="0"/>
          </a:p>
        </p:txBody>
      </p:sp>
      <p:sp>
        <p:nvSpPr>
          <p:cNvPr id="38" name="TextBox 37"/>
          <p:cNvSpPr txBox="1"/>
          <p:nvPr/>
        </p:nvSpPr>
        <p:spPr>
          <a:xfrm>
            <a:off x="2119119" y="3291340"/>
            <a:ext cx="2776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564 + 336 – 877 =</a:t>
            </a:r>
            <a:endParaRPr lang="ru-RU" sz="2800" b="1" i="1" dirty="0"/>
          </a:p>
        </p:txBody>
      </p:sp>
      <p:sp>
        <p:nvSpPr>
          <p:cNvPr id="39" name="TextBox 38"/>
          <p:cNvSpPr txBox="1"/>
          <p:nvPr/>
        </p:nvSpPr>
        <p:spPr>
          <a:xfrm>
            <a:off x="6377485" y="3330621"/>
            <a:ext cx="3822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1000 – 385 – 497 = 118</a:t>
            </a:r>
            <a:endParaRPr lang="ru-RU" sz="2800" b="1" i="1" dirty="0"/>
          </a:p>
        </p:txBody>
      </p:sp>
      <p:sp>
        <p:nvSpPr>
          <p:cNvPr id="40" name="TextBox 39"/>
          <p:cNvSpPr txBox="1"/>
          <p:nvPr/>
        </p:nvSpPr>
        <p:spPr>
          <a:xfrm>
            <a:off x="2126480" y="5013956"/>
            <a:ext cx="395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324 + 359 + 317 = 1000</a:t>
            </a:r>
            <a:endParaRPr lang="ru-RU" sz="28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7312826" y="218131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42" name="TextBox 41"/>
          <p:cNvSpPr txBox="1"/>
          <p:nvPr/>
        </p:nvSpPr>
        <p:spPr>
          <a:xfrm>
            <a:off x="8808000" y="2165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</a:t>
            </a:r>
            <a:endParaRPr lang="ru-RU" sz="2800" b="1" i="1" dirty="0"/>
          </a:p>
        </p:txBody>
      </p:sp>
      <p:sp>
        <p:nvSpPr>
          <p:cNvPr id="43" name="TextBox 42"/>
          <p:cNvSpPr txBox="1"/>
          <p:nvPr/>
        </p:nvSpPr>
        <p:spPr>
          <a:xfrm>
            <a:off x="3123150" y="2180980"/>
            <a:ext cx="477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/>
              <a:t>3</a:t>
            </a:r>
            <a:endParaRPr lang="ru-RU" sz="2800" b="1" i="1" dirty="0"/>
          </a:p>
        </p:txBody>
      </p:sp>
      <p:sp>
        <p:nvSpPr>
          <p:cNvPr id="44" name="TextBox 43"/>
          <p:cNvSpPr txBox="1"/>
          <p:nvPr/>
        </p:nvSpPr>
        <p:spPr>
          <a:xfrm>
            <a:off x="9103161" y="214200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</a:t>
            </a:r>
            <a:endParaRPr lang="ru-RU" sz="2800" b="1" i="1" dirty="0"/>
          </a:p>
        </p:txBody>
      </p:sp>
      <p:sp>
        <p:nvSpPr>
          <p:cNvPr id="45" name="TextBox 44"/>
          <p:cNvSpPr txBox="1"/>
          <p:nvPr/>
        </p:nvSpPr>
        <p:spPr>
          <a:xfrm>
            <a:off x="8482641" y="216201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</a:t>
            </a:r>
            <a:endParaRPr lang="ru-RU" sz="2800" b="1" i="1" dirty="0"/>
          </a:p>
        </p:txBody>
      </p:sp>
      <p:sp>
        <p:nvSpPr>
          <p:cNvPr id="46" name="TextBox 45"/>
          <p:cNvSpPr txBox="1"/>
          <p:nvPr/>
        </p:nvSpPr>
        <p:spPr>
          <a:xfrm>
            <a:off x="8592638" y="379336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b="1" i="1" dirty="0"/>
          </a:p>
        </p:txBody>
      </p:sp>
      <p:sp>
        <p:nvSpPr>
          <p:cNvPr id="47" name="TextBox 46"/>
          <p:cNvSpPr txBox="1"/>
          <p:nvPr/>
        </p:nvSpPr>
        <p:spPr>
          <a:xfrm>
            <a:off x="7025172" y="219356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</a:t>
            </a:r>
            <a:endParaRPr lang="ru-RU" sz="2800" b="1" i="1" dirty="0"/>
          </a:p>
        </p:txBody>
      </p:sp>
      <p:sp>
        <p:nvSpPr>
          <p:cNvPr id="48" name="TextBox 47"/>
          <p:cNvSpPr txBox="1"/>
          <p:nvPr/>
        </p:nvSpPr>
        <p:spPr>
          <a:xfrm>
            <a:off x="6711179" y="220580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</a:t>
            </a:r>
            <a:endParaRPr lang="ru-RU" sz="2800" b="1" i="1" dirty="0"/>
          </a:p>
        </p:txBody>
      </p:sp>
      <p:sp>
        <p:nvSpPr>
          <p:cNvPr id="49" name="TextBox 48"/>
          <p:cNvSpPr txBox="1"/>
          <p:nvPr/>
        </p:nvSpPr>
        <p:spPr>
          <a:xfrm>
            <a:off x="5511663" y="218288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</a:t>
            </a:r>
            <a:endParaRPr lang="ru-RU" sz="2800" b="1" i="1" dirty="0"/>
          </a:p>
        </p:txBody>
      </p:sp>
      <p:sp>
        <p:nvSpPr>
          <p:cNvPr id="50" name="TextBox 49"/>
          <p:cNvSpPr txBox="1"/>
          <p:nvPr/>
        </p:nvSpPr>
        <p:spPr>
          <a:xfrm>
            <a:off x="5213017" y="217423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</a:t>
            </a:r>
            <a:endParaRPr lang="ru-RU" sz="2800" b="1" i="1" dirty="0"/>
          </a:p>
        </p:txBody>
      </p:sp>
      <p:sp>
        <p:nvSpPr>
          <p:cNvPr id="51" name="TextBox 50"/>
          <p:cNvSpPr txBox="1"/>
          <p:nvPr/>
        </p:nvSpPr>
        <p:spPr>
          <a:xfrm>
            <a:off x="4903202" y="218903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</a:t>
            </a:r>
            <a:endParaRPr lang="ru-RU" sz="2800" b="1" i="1" dirty="0"/>
          </a:p>
        </p:txBody>
      </p:sp>
      <p:sp>
        <p:nvSpPr>
          <p:cNvPr id="52" name="TextBox 51"/>
          <p:cNvSpPr txBox="1"/>
          <p:nvPr/>
        </p:nvSpPr>
        <p:spPr>
          <a:xfrm>
            <a:off x="3694876" y="21882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9</a:t>
            </a:r>
            <a:endParaRPr lang="ru-RU" sz="2800" b="1" i="1" dirty="0"/>
          </a:p>
        </p:txBody>
      </p:sp>
      <p:sp>
        <p:nvSpPr>
          <p:cNvPr id="53" name="TextBox 52"/>
          <p:cNvSpPr txBox="1"/>
          <p:nvPr/>
        </p:nvSpPr>
        <p:spPr>
          <a:xfrm>
            <a:off x="3454187" y="21882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</a:t>
            </a:r>
            <a:endParaRPr lang="ru-RU" sz="2800" b="1" i="1" dirty="0"/>
          </a:p>
        </p:txBody>
      </p:sp>
      <p:sp>
        <p:nvSpPr>
          <p:cNvPr id="54" name="TextBox 53"/>
          <p:cNvSpPr txBox="1"/>
          <p:nvPr/>
        </p:nvSpPr>
        <p:spPr>
          <a:xfrm>
            <a:off x="2206463" y="38466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55" name="TextBox 54"/>
          <p:cNvSpPr txBox="1"/>
          <p:nvPr/>
        </p:nvSpPr>
        <p:spPr>
          <a:xfrm>
            <a:off x="2501898" y="384361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</a:t>
            </a:r>
            <a:endParaRPr lang="ru-RU" sz="2800" b="1" i="1" dirty="0"/>
          </a:p>
        </p:txBody>
      </p:sp>
      <p:sp>
        <p:nvSpPr>
          <p:cNvPr id="56" name="TextBox 55"/>
          <p:cNvSpPr txBox="1"/>
          <p:nvPr/>
        </p:nvSpPr>
        <p:spPr>
          <a:xfrm>
            <a:off x="2826603" y="382901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</a:t>
            </a:r>
            <a:endParaRPr lang="ru-RU" sz="2800" b="1" i="1" dirty="0"/>
          </a:p>
        </p:txBody>
      </p:sp>
      <p:sp>
        <p:nvSpPr>
          <p:cNvPr id="57" name="TextBox 56"/>
          <p:cNvSpPr txBox="1"/>
          <p:nvPr/>
        </p:nvSpPr>
        <p:spPr>
          <a:xfrm>
            <a:off x="1937018" y="3953059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+</a:t>
            </a:r>
            <a:endParaRPr lang="ru-RU" sz="2800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2217855" y="409062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59" name="TextBox 58"/>
          <p:cNvSpPr txBox="1"/>
          <p:nvPr/>
        </p:nvSpPr>
        <p:spPr>
          <a:xfrm>
            <a:off x="2505131" y="411315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60" name="TextBox 59"/>
          <p:cNvSpPr txBox="1"/>
          <p:nvPr/>
        </p:nvSpPr>
        <p:spPr>
          <a:xfrm>
            <a:off x="2826603" y="4105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</a:t>
            </a:r>
            <a:endParaRPr lang="ru-RU" sz="2800" b="1" i="1" dirty="0"/>
          </a:p>
        </p:txBody>
      </p:sp>
      <p:sp>
        <p:nvSpPr>
          <p:cNvPr id="61" name="TextBox 60"/>
          <p:cNvSpPr txBox="1"/>
          <p:nvPr/>
        </p:nvSpPr>
        <p:spPr>
          <a:xfrm>
            <a:off x="2249604" y="4087579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</a:t>
            </a:r>
            <a:endParaRPr lang="ru-RU" sz="28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2805905" y="442132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</a:t>
            </a:r>
            <a:endParaRPr lang="ru-RU" sz="2800" b="1" i="1" dirty="0"/>
          </a:p>
        </p:txBody>
      </p:sp>
      <p:sp>
        <p:nvSpPr>
          <p:cNvPr id="63" name="TextBox 62"/>
          <p:cNvSpPr txBox="1"/>
          <p:nvPr/>
        </p:nvSpPr>
        <p:spPr>
          <a:xfrm>
            <a:off x="2495402" y="440673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</a:t>
            </a:r>
            <a:endParaRPr lang="ru-RU" sz="2800" b="1" i="1" dirty="0"/>
          </a:p>
        </p:txBody>
      </p:sp>
      <p:sp>
        <p:nvSpPr>
          <p:cNvPr id="64" name="TextBox 63"/>
          <p:cNvSpPr txBox="1"/>
          <p:nvPr/>
        </p:nvSpPr>
        <p:spPr>
          <a:xfrm>
            <a:off x="2225255" y="440368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</a:t>
            </a:r>
            <a:endParaRPr lang="ru-RU" sz="2800" b="1" i="1" dirty="0"/>
          </a:p>
        </p:txBody>
      </p:sp>
      <p:sp>
        <p:nvSpPr>
          <p:cNvPr id="65" name="TextBox 64"/>
          <p:cNvSpPr txBox="1"/>
          <p:nvPr/>
        </p:nvSpPr>
        <p:spPr>
          <a:xfrm>
            <a:off x="4022145" y="386420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</a:t>
            </a:r>
            <a:endParaRPr lang="ru-RU" sz="2800" b="1" i="1" dirty="0"/>
          </a:p>
        </p:txBody>
      </p:sp>
      <p:sp>
        <p:nvSpPr>
          <p:cNvPr id="66" name="TextBox 65"/>
          <p:cNvSpPr txBox="1"/>
          <p:nvPr/>
        </p:nvSpPr>
        <p:spPr>
          <a:xfrm>
            <a:off x="4319397" y="38515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</a:t>
            </a:r>
            <a:endParaRPr lang="ru-RU" sz="2800" b="1" i="1" dirty="0"/>
          </a:p>
        </p:txBody>
      </p:sp>
      <p:sp>
        <p:nvSpPr>
          <p:cNvPr id="67" name="TextBox 66"/>
          <p:cNvSpPr txBox="1"/>
          <p:nvPr/>
        </p:nvSpPr>
        <p:spPr>
          <a:xfrm>
            <a:off x="4633125" y="386420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</a:t>
            </a:r>
            <a:endParaRPr lang="ru-RU" sz="2800" b="1" i="1" dirty="0"/>
          </a:p>
        </p:txBody>
      </p:sp>
      <p:sp>
        <p:nvSpPr>
          <p:cNvPr id="68" name="TextBox 67"/>
          <p:cNvSpPr txBox="1"/>
          <p:nvPr/>
        </p:nvSpPr>
        <p:spPr>
          <a:xfrm>
            <a:off x="3742240" y="3937509"/>
            <a:ext cx="2952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-</a:t>
            </a:r>
            <a:endParaRPr lang="ru-RU" sz="2800" b="1" dirty="0"/>
          </a:p>
        </p:txBody>
      </p:sp>
      <p:sp>
        <p:nvSpPr>
          <p:cNvPr id="69" name="TextBox 68"/>
          <p:cNvSpPr txBox="1"/>
          <p:nvPr/>
        </p:nvSpPr>
        <p:spPr>
          <a:xfrm>
            <a:off x="4002515" y="409754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</a:t>
            </a:r>
            <a:endParaRPr lang="ru-RU" sz="2800" b="1" i="1" dirty="0"/>
          </a:p>
        </p:txBody>
      </p:sp>
      <p:sp>
        <p:nvSpPr>
          <p:cNvPr id="70" name="TextBox 69"/>
          <p:cNvSpPr txBox="1"/>
          <p:nvPr/>
        </p:nvSpPr>
        <p:spPr>
          <a:xfrm>
            <a:off x="4302090" y="412064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</a:t>
            </a:r>
            <a:endParaRPr lang="ru-RU" sz="2800" b="1" i="1" dirty="0"/>
          </a:p>
        </p:txBody>
      </p:sp>
      <p:sp>
        <p:nvSpPr>
          <p:cNvPr id="71" name="TextBox 70"/>
          <p:cNvSpPr txBox="1"/>
          <p:nvPr/>
        </p:nvSpPr>
        <p:spPr>
          <a:xfrm>
            <a:off x="4600567" y="410448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7</a:t>
            </a:r>
            <a:endParaRPr lang="ru-RU" sz="2800" b="1" i="1" dirty="0"/>
          </a:p>
        </p:txBody>
      </p:sp>
      <p:sp>
        <p:nvSpPr>
          <p:cNvPr id="72" name="TextBox 71"/>
          <p:cNvSpPr txBox="1"/>
          <p:nvPr/>
        </p:nvSpPr>
        <p:spPr>
          <a:xfrm>
            <a:off x="3991929" y="4097541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</a:t>
            </a:r>
            <a:endParaRPr lang="ru-RU" sz="2800" b="1" dirty="0"/>
          </a:p>
        </p:txBody>
      </p:sp>
      <p:sp>
        <p:nvSpPr>
          <p:cNvPr id="73" name="TextBox 72"/>
          <p:cNvSpPr txBox="1"/>
          <p:nvPr/>
        </p:nvSpPr>
        <p:spPr>
          <a:xfrm>
            <a:off x="4591966" y="438815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74" name="TextBox 73"/>
          <p:cNvSpPr txBox="1"/>
          <p:nvPr/>
        </p:nvSpPr>
        <p:spPr>
          <a:xfrm>
            <a:off x="4307056" y="440719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</a:t>
            </a:r>
            <a:endParaRPr lang="ru-RU" sz="2800" b="1" i="1" dirty="0"/>
          </a:p>
        </p:txBody>
      </p:sp>
      <p:sp>
        <p:nvSpPr>
          <p:cNvPr id="75" name="TextBox 74"/>
          <p:cNvSpPr txBox="1"/>
          <p:nvPr/>
        </p:nvSpPr>
        <p:spPr>
          <a:xfrm>
            <a:off x="4963063" y="329644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</a:t>
            </a:r>
            <a:endParaRPr lang="ru-RU" sz="2800" b="1" i="1" dirty="0"/>
          </a:p>
        </p:txBody>
      </p:sp>
      <p:sp>
        <p:nvSpPr>
          <p:cNvPr id="76" name="TextBox 75"/>
          <p:cNvSpPr txBox="1"/>
          <p:nvPr/>
        </p:nvSpPr>
        <p:spPr>
          <a:xfrm>
            <a:off x="5214366" y="33009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3</a:t>
            </a:r>
            <a:endParaRPr lang="ru-RU" sz="2800" b="1" i="1" dirty="0"/>
          </a:p>
        </p:txBody>
      </p:sp>
      <p:sp>
        <p:nvSpPr>
          <p:cNvPr id="77" name="TextBox 76"/>
          <p:cNvSpPr txBox="1"/>
          <p:nvPr/>
        </p:nvSpPr>
        <p:spPr>
          <a:xfrm>
            <a:off x="6702280" y="383593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</a:t>
            </a:r>
            <a:endParaRPr lang="ru-RU" sz="2800" b="1" i="1" dirty="0"/>
          </a:p>
        </p:txBody>
      </p:sp>
      <p:sp>
        <p:nvSpPr>
          <p:cNvPr id="78" name="TextBox 77"/>
          <p:cNvSpPr txBox="1"/>
          <p:nvPr/>
        </p:nvSpPr>
        <p:spPr>
          <a:xfrm>
            <a:off x="6993395" y="384287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</a:t>
            </a:r>
            <a:endParaRPr lang="ru-RU" sz="2800" b="1" i="1" dirty="0"/>
          </a:p>
        </p:txBody>
      </p:sp>
      <p:sp>
        <p:nvSpPr>
          <p:cNvPr id="79" name="TextBox 78"/>
          <p:cNvSpPr txBox="1"/>
          <p:nvPr/>
        </p:nvSpPr>
        <p:spPr>
          <a:xfrm>
            <a:off x="7298646" y="386276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</a:t>
            </a:r>
            <a:endParaRPr lang="ru-RU" sz="2800" b="1" i="1" dirty="0"/>
          </a:p>
        </p:txBody>
      </p:sp>
      <p:sp>
        <p:nvSpPr>
          <p:cNvPr id="80" name="TextBox 79"/>
          <p:cNvSpPr txBox="1"/>
          <p:nvPr/>
        </p:nvSpPr>
        <p:spPr>
          <a:xfrm>
            <a:off x="7615680" y="38515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</a:t>
            </a:r>
            <a:endParaRPr lang="ru-RU" sz="2800" b="1" i="1" dirty="0"/>
          </a:p>
        </p:txBody>
      </p:sp>
      <p:sp>
        <p:nvSpPr>
          <p:cNvPr id="81" name="TextBox 80"/>
          <p:cNvSpPr txBox="1"/>
          <p:nvPr/>
        </p:nvSpPr>
        <p:spPr>
          <a:xfrm>
            <a:off x="6453742" y="3903645"/>
            <a:ext cx="2952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-</a:t>
            </a:r>
            <a:endParaRPr lang="ru-RU" sz="2800" b="1" i="1" dirty="0"/>
          </a:p>
        </p:txBody>
      </p:sp>
      <p:sp>
        <p:nvSpPr>
          <p:cNvPr id="82" name="TextBox 81"/>
          <p:cNvSpPr txBox="1"/>
          <p:nvPr/>
        </p:nvSpPr>
        <p:spPr>
          <a:xfrm>
            <a:off x="7000790" y="409754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83" name="TextBox 82"/>
          <p:cNvSpPr txBox="1"/>
          <p:nvPr/>
        </p:nvSpPr>
        <p:spPr>
          <a:xfrm>
            <a:off x="7271149" y="410701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</a:t>
            </a:r>
            <a:endParaRPr lang="ru-RU" sz="2800" b="1" i="1" dirty="0"/>
          </a:p>
        </p:txBody>
      </p:sp>
      <p:sp>
        <p:nvSpPr>
          <p:cNvPr id="84" name="TextBox 83"/>
          <p:cNvSpPr txBox="1"/>
          <p:nvPr/>
        </p:nvSpPr>
        <p:spPr>
          <a:xfrm>
            <a:off x="7581564" y="413581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85" name="TextBox 84"/>
          <p:cNvSpPr txBox="1"/>
          <p:nvPr/>
        </p:nvSpPr>
        <p:spPr>
          <a:xfrm>
            <a:off x="6769731" y="4104488"/>
            <a:ext cx="1432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______</a:t>
            </a:r>
            <a:endParaRPr lang="ru-RU" sz="2800" b="1" dirty="0"/>
          </a:p>
        </p:txBody>
      </p:sp>
      <p:sp>
        <p:nvSpPr>
          <p:cNvPr id="86" name="TextBox 85"/>
          <p:cNvSpPr txBox="1"/>
          <p:nvPr/>
        </p:nvSpPr>
        <p:spPr>
          <a:xfrm>
            <a:off x="7569577" y="440009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87" name="TextBox 86"/>
          <p:cNvSpPr txBox="1"/>
          <p:nvPr/>
        </p:nvSpPr>
        <p:spPr>
          <a:xfrm>
            <a:off x="7291177" y="43874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</a:t>
            </a:r>
            <a:endParaRPr lang="ru-RU" sz="2800" b="1" i="1" dirty="0"/>
          </a:p>
        </p:txBody>
      </p:sp>
      <p:sp>
        <p:nvSpPr>
          <p:cNvPr id="88" name="TextBox 87"/>
          <p:cNvSpPr txBox="1"/>
          <p:nvPr/>
        </p:nvSpPr>
        <p:spPr>
          <a:xfrm>
            <a:off x="6964928" y="440851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</a:t>
            </a:r>
            <a:endParaRPr lang="ru-RU" sz="2800" b="1" i="1" dirty="0"/>
          </a:p>
        </p:txBody>
      </p:sp>
      <p:sp>
        <p:nvSpPr>
          <p:cNvPr id="89" name="TextBox 88"/>
          <p:cNvSpPr txBox="1"/>
          <p:nvPr/>
        </p:nvSpPr>
        <p:spPr>
          <a:xfrm>
            <a:off x="8799520" y="38429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</a:t>
            </a:r>
            <a:endParaRPr lang="ru-RU" sz="2800" b="1" i="1" dirty="0"/>
          </a:p>
        </p:txBody>
      </p:sp>
      <p:sp>
        <p:nvSpPr>
          <p:cNvPr id="90" name="TextBox 89"/>
          <p:cNvSpPr txBox="1"/>
          <p:nvPr/>
        </p:nvSpPr>
        <p:spPr>
          <a:xfrm>
            <a:off x="9128196" y="381380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1</a:t>
            </a:r>
            <a:endParaRPr lang="ru-RU" sz="2800" b="1" i="1" dirty="0"/>
          </a:p>
        </p:txBody>
      </p:sp>
      <p:sp>
        <p:nvSpPr>
          <p:cNvPr id="91" name="TextBox 90"/>
          <p:cNvSpPr txBox="1"/>
          <p:nvPr/>
        </p:nvSpPr>
        <p:spPr>
          <a:xfrm>
            <a:off x="9421799" y="38511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92" name="TextBox 91"/>
          <p:cNvSpPr txBox="1"/>
          <p:nvPr/>
        </p:nvSpPr>
        <p:spPr>
          <a:xfrm>
            <a:off x="8555881" y="3961661"/>
            <a:ext cx="2952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-</a:t>
            </a:r>
            <a:endParaRPr lang="ru-RU" sz="2800" b="1" dirty="0"/>
          </a:p>
        </p:txBody>
      </p:sp>
      <p:sp>
        <p:nvSpPr>
          <p:cNvPr id="93" name="TextBox 92"/>
          <p:cNvSpPr txBox="1"/>
          <p:nvPr/>
        </p:nvSpPr>
        <p:spPr>
          <a:xfrm>
            <a:off x="10474543" y="3953059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dirty="0"/>
          </a:p>
        </p:txBody>
      </p:sp>
      <p:sp>
        <p:nvSpPr>
          <p:cNvPr id="94" name="TextBox 93"/>
          <p:cNvSpPr txBox="1"/>
          <p:nvPr/>
        </p:nvSpPr>
        <p:spPr>
          <a:xfrm>
            <a:off x="8791382" y="410038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</a:t>
            </a:r>
            <a:endParaRPr lang="ru-RU" sz="2800" b="1" i="1" dirty="0"/>
          </a:p>
        </p:txBody>
      </p:sp>
      <p:sp>
        <p:nvSpPr>
          <p:cNvPr id="95" name="TextBox 94"/>
          <p:cNvSpPr txBox="1"/>
          <p:nvPr/>
        </p:nvSpPr>
        <p:spPr>
          <a:xfrm>
            <a:off x="9103161" y="408641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</a:t>
            </a:r>
            <a:endParaRPr lang="ru-RU" sz="2800" b="1" i="1" dirty="0"/>
          </a:p>
        </p:txBody>
      </p:sp>
      <p:sp>
        <p:nvSpPr>
          <p:cNvPr id="96" name="TextBox 95"/>
          <p:cNvSpPr txBox="1"/>
          <p:nvPr/>
        </p:nvSpPr>
        <p:spPr>
          <a:xfrm>
            <a:off x="9374041" y="413581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</a:t>
            </a:r>
            <a:endParaRPr lang="ru-RU" sz="2800" b="1" i="1" dirty="0"/>
          </a:p>
        </p:txBody>
      </p:sp>
      <p:sp>
        <p:nvSpPr>
          <p:cNvPr id="97" name="TextBox 96"/>
          <p:cNvSpPr txBox="1"/>
          <p:nvPr/>
        </p:nvSpPr>
        <p:spPr>
          <a:xfrm>
            <a:off x="8772396" y="415971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</a:t>
            </a:r>
            <a:endParaRPr lang="ru-RU" sz="2800" b="1" dirty="0"/>
          </a:p>
        </p:txBody>
      </p:sp>
      <p:sp>
        <p:nvSpPr>
          <p:cNvPr id="98" name="TextBox 97"/>
          <p:cNvSpPr txBox="1"/>
          <p:nvPr/>
        </p:nvSpPr>
        <p:spPr>
          <a:xfrm>
            <a:off x="9133762" y="444484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</a:t>
            </a:r>
            <a:endParaRPr lang="ru-RU" sz="2800" b="1" i="1" dirty="0"/>
          </a:p>
        </p:txBody>
      </p:sp>
      <p:sp>
        <p:nvSpPr>
          <p:cNvPr id="99" name="TextBox 98"/>
          <p:cNvSpPr txBox="1"/>
          <p:nvPr/>
        </p:nvSpPr>
        <p:spPr>
          <a:xfrm>
            <a:off x="8770300" y="444682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</a:t>
            </a:r>
            <a:endParaRPr lang="ru-RU" sz="2800" b="1" i="1" dirty="0"/>
          </a:p>
        </p:txBody>
      </p:sp>
      <p:sp>
        <p:nvSpPr>
          <p:cNvPr id="100" name="TextBox 99"/>
          <p:cNvSpPr txBox="1"/>
          <p:nvPr/>
        </p:nvSpPr>
        <p:spPr>
          <a:xfrm>
            <a:off x="9432707" y="442325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</a:t>
            </a:r>
            <a:endParaRPr lang="ru-RU" sz="2800" b="1" i="1" dirty="0"/>
          </a:p>
        </p:txBody>
      </p:sp>
      <p:sp>
        <p:nvSpPr>
          <p:cNvPr id="101" name="TextBox 100"/>
          <p:cNvSpPr txBox="1"/>
          <p:nvPr/>
        </p:nvSpPr>
        <p:spPr>
          <a:xfrm>
            <a:off x="6940355" y="501395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102" name="TextBox 101"/>
          <p:cNvSpPr txBox="1"/>
          <p:nvPr/>
        </p:nvSpPr>
        <p:spPr>
          <a:xfrm>
            <a:off x="7317561" y="501395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</a:t>
            </a:r>
            <a:endParaRPr lang="ru-RU" sz="2800" b="1" i="1" dirty="0"/>
          </a:p>
        </p:txBody>
      </p:sp>
      <p:sp>
        <p:nvSpPr>
          <p:cNvPr id="103" name="TextBox 102"/>
          <p:cNvSpPr txBox="1"/>
          <p:nvPr/>
        </p:nvSpPr>
        <p:spPr>
          <a:xfrm>
            <a:off x="7615680" y="49772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</a:t>
            </a:r>
            <a:endParaRPr lang="ru-RU" sz="2800" b="1" i="1" dirty="0"/>
          </a:p>
        </p:txBody>
      </p:sp>
      <p:sp>
        <p:nvSpPr>
          <p:cNvPr id="104" name="TextBox 103"/>
          <p:cNvSpPr txBox="1"/>
          <p:nvPr/>
        </p:nvSpPr>
        <p:spPr>
          <a:xfrm>
            <a:off x="6702280" y="5095835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+</a:t>
            </a:r>
            <a:endParaRPr lang="ru-RU" sz="2800" b="1" dirty="0"/>
          </a:p>
        </p:txBody>
      </p:sp>
      <p:sp>
        <p:nvSpPr>
          <p:cNvPr id="105" name="TextBox 104"/>
          <p:cNvSpPr txBox="1"/>
          <p:nvPr/>
        </p:nvSpPr>
        <p:spPr>
          <a:xfrm>
            <a:off x="6950153" y="523888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106" name="TextBox 105"/>
          <p:cNvSpPr txBox="1"/>
          <p:nvPr/>
        </p:nvSpPr>
        <p:spPr>
          <a:xfrm>
            <a:off x="7297001" y="525722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107" name="TextBox 106"/>
          <p:cNvSpPr txBox="1"/>
          <p:nvPr/>
        </p:nvSpPr>
        <p:spPr>
          <a:xfrm>
            <a:off x="7625478" y="523888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</a:t>
            </a:r>
            <a:endParaRPr lang="ru-RU" sz="2800" b="1" i="1" dirty="0"/>
          </a:p>
        </p:txBody>
      </p:sp>
      <p:sp>
        <p:nvSpPr>
          <p:cNvPr id="108" name="TextBox 107"/>
          <p:cNvSpPr txBox="1"/>
          <p:nvPr/>
        </p:nvSpPr>
        <p:spPr>
          <a:xfrm>
            <a:off x="6902182" y="5209298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_____</a:t>
            </a:r>
            <a:endParaRPr lang="ru-RU" sz="2800" b="1" dirty="0"/>
          </a:p>
        </p:txBody>
      </p:sp>
      <p:sp>
        <p:nvSpPr>
          <p:cNvPr id="109" name="TextBox 108"/>
          <p:cNvSpPr txBox="1"/>
          <p:nvPr/>
        </p:nvSpPr>
        <p:spPr>
          <a:xfrm>
            <a:off x="7603089" y="553151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110" name="TextBox 109"/>
          <p:cNvSpPr txBox="1"/>
          <p:nvPr/>
        </p:nvSpPr>
        <p:spPr>
          <a:xfrm>
            <a:off x="7273119" y="552243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</a:t>
            </a:r>
            <a:endParaRPr lang="ru-RU" sz="2800" b="1" i="1" dirty="0"/>
          </a:p>
        </p:txBody>
      </p:sp>
      <p:sp>
        <p:nvSpPr>
          <p:cNvPr id="111" name="TextBox 110"/>
          <p:cNvSpPr txBox="1"/>
          <p:nvPr/>
        </p:nvSpPr>
        <p:spPr>
          <a:xfrm>
            <a:off x="6960781" y="552678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</a:t>
            </a:r>
            <a:endParaRPr lang="ru-RU" sz="2800" b="1" i="1" dirty="0"/>
          </a:p>
        </p:txBody>
      </p:sp>
      <p:sp>
        <p:nvSpPr>
          <p:cNvPr id="112" name="TextBox 111"/>
          <p:cNvSpPr txBox="1"/>
          <p:nvPr/>
        </p:nvSpPr>
        <p:spPr>
          <a:xfrm>
            <a:off x="8808550" y="500613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</a:t>
            </a:r>
            <a:endParaRPr lang="ru-RU" sz="2800" b="1" i="1" dirty="0"/>
          </a:p>
        </p:txBody>
      </p:sp>
      <p:sp>
        <p:nvSpPr>
          <p:cNvPr id="113" name="TextBox 112"/>
          <p:cNvSpPr txBox="1"/>
          <p:nvPr/>
        </p:nvSpPr>
        <p:spPr>
          <a:xfrm>
            <a:off x="9114649" y="501076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</a:t>
            </a:r>
            <a:endParaRPr lang="ru-RU" sz="2800" b="1" i="1" dirty="0"/>
          </a:p>
        </p:txBody>
      </p:sp>
      <p:sp>
        <p:nvSpPr>
          <p:cNvPr id="114" name="TextBox 113"/>
          <p:cNvSpPr txBox="1"/>
          <p:nvPr/>
        </p:nvSpPr>
        <p:spPr>
          <a:xfrm>
            <a:off x="9398103" y="501045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115" name="TextBox 114"/>
          <p:cNvSpPr txBox="1"/>
          <p:nvPr/>
        </p:nvSpPr>
        <p:spPr>
          <a:xfrm>
            <a:off x="8480073" y="5110851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+</a:t>
            </a:r>
            <a:endParaRPr lang="ru-RU" sz="2800" b="1" dirty="0"/>
          </a:p>
        </p:txBody>
      </p:sp>
      <p:sp>
        <p:nvSpPr>
          <p:cNvPr id="116" name="TextBox 115"/>
          <p:cNvSpPr txBox="1"/>
          <p:nvPr/>
        </p:nvSpPr>
        <p:spPr>
          <a:xfrm>
            <a:off x="8808000" y="525911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</a:t>
            </a:r>
            <a:endParaRPr lang="ru-RU" sz="2800" b="1" i="1" dirty="0"/>
          </a:p>
        </p:txBody>
      </p:sp>
      <p:sp>
        <p:nvSpPr>
          <p:cNvPr id="117" name="TextBox 116"/>
          <p:cNvSpPr txBox="1"/>
          <p:nvPr/>
        </p:nvSpPr>
        <p:spPr>
          <a:xfrm>
            <a:off x="9137708" y="524275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</a:t>
            </a:r>
            <a:endParaRPr lang="ru-RU" sz="2800" b="1" i="1" dirty="0"/>
          </a:p>
        </p:txBody>
      </p:sp>
      <p:sp>
        <p:nvSpPr>
          <p:cNvPr id="118" name="TextBox 117"/>
          <p:cNvSpPr txBox="1"/>
          <p:nvPr/>
        </p:nvSpPr>
        <p:spPr>
          <a:xfrm>
            <a:off x="9391248" y="526471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</a:t>
            </a:r>
            <a:endParaRPr lang="ru-RU" sz="2800" b="1" i="1" dirty="0"/>
          </a:p>
        </p:txBody>
      </p:sp>
      <p:sp>
        <p:nvSpPr>
          <p:cNvPr id="119" name="TextBox 118"/>
          <p:cNvSpPr txBox="1"/>
          <p:nvPr/>
        </p:nvSpPr>
        <p:spPr>
          <a:xfrm>
            <a:off x="8805834" y="521670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</a:t>
            </a:r>
            <a:endParaRPr lang="ru-RU" sz="2800" b="1" dirty="0"/>
          </a:p>
        </p:txBody>
      </p:sp>
      <p:sp>
        <p:nvSpPr>
          <p:cNvPr id="120" name="TextBox 119"/>
          <p:cNvSpPr txBox="1"/>
          <p:nvPr/>
        </p:nvSpPr>
        <p:spPr>
          <a:xfrm>
            <a:off x="9351865" y="55482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</a:t>
            </a:r>
            <a:endParaRPr lang="ru-RU" sz="2800" b="1" i="1" dirty="0"/>
          </a:p>
        </p:txBody>
      </p:sp>
      <p:sp>
        <p:nvSpPr>
          <p:cNvPr id="121" name="TextBox 120"/>
          <p:cNvSpPr txBox="1"/>
          <p:nvPr/>
        </p:nvSpPr>
        <p:spPr>
          <a:xfrm>
            <a:off x="9103161" y="553710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</a:t>
            </a:r>
            <a:endParaRPr lang="ru-RU" sz="2800" b="1" i="1" dirty="0"/>
          </a:p>
        </p:txBody>
      </p:sp>
      <p:sp>
        <p:nvSpPr>
          <p:cNvPr id="122" name="TextBox 121"/>
          <p:cNvSpPr txBox="1"/>
          <p:nvPr/>
        </p:nvSpPr>
        <p:spPr>
          <a:xfrm>
            <a:off x="8806359" y="553246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0</a:t>
            </a:r>
            <a:endParaRPr lang="ru-RU" sz="2800" b="1" i="1" dirty="0"/>
          </a:p>
        </p:txBody>
      </p:sp>
      <p:sp>
        <p:nvSpPr>
          <p:cNvPr id="123" name="TextBox 122"/>
          <p:cNvSpPr txBox="1"/>
          <p:nvPr/>
        </p:nvSpPr>
        <p:spPr>
          <a:xfrm>
            <a:off x="8541273" y="55482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877046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9493" y="-2683425"/>
            <a:ext cx="681301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63" t="23688" r="25635" b="6909"/>
          <a:stretch/>
        </p:blipFill>
        <p:spPr>
          <a:xfrm rot="5400000">
            <a:off x="3558058" y="-862671"/>
            <a:ext cx="5075881" cy="855049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70464" y="1059873"/>
            <a:ext cx="3825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рівняння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763982" y="2098964"/>
            <a:ext cx="6216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755 – у = 197                         264  + </a:t>
            </a:r>
            <a:r>
              <a:rPr lang="en-US" sz="2800" b="1" i="1" dirty="0" smtClean="0"/>
              <a:t>k</a:t>
            </a:r>
            <a:r>
              <a:rPr lang="uk-UA" sz="2800" b="1" i="1" dirty="0" smtClean="0"/>
              <a:t> = 705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030173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9493" y="-2683425"/>
            <a:ext cx="681301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63" t="23688" r="25635" b="6909"/>
          <a:stretch/>
        </p:blipFill>
        <p:spPr>
          <a:xfrm rot="5400000">
            <a:off x="3558058" y="-862671"/>
            <a:ext cx="5075881" cy="855049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70464" y="1059873"/>
            <a:ext cx="3825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рівняння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763982" y="2098964"/>
            <a:ext cx="6216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755 – у = 197                         264  + </a:t>
            </a:r>
            <a:r>
              <a:rPr lang="en-US" sz="2800" b="1" i="1" dirty="0" smtClean="0"/>
              <a:t>k</a:t>
            </a:r>
            <a:r>
              <a:rPr lang="uk-UA" sz="2800" b="1" i="1" dirty="0" smtClean="0"/>
              <a:t> = 705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763982" y="2545813"/>
            <a:ext cx="61478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у = 755 – 197                          </a:t>
            </a:r>
            <a:r>
              <a:rPr lang="en-US" sz="2800" b="1" i="1" dirty="0" smtClean="0"/>
              <a:t>k </a:t>
            </a:r>
            <a:r>
              <a:rPr lang="uk-UA" sz="2800" b="1" i="1" dirty="0" smtClean="0"/>
              <a:t>= 705 - 264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2763982" y="3069033"/>
            <a:ext cx="5415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у</a:t>
            </a:r>
            <a:r>
              <a:rPr lang="uk-UA" sz="2800" b="1" i="1" dirty="0" smtClean="0"/>
              <a:t> = 558                                     </a:t>
            </a:r>
            <a:r>
              <a:rPr lang="en-US" sz="2800" b="1" i="1" dirty="0" smtClean="0"/>
              <a:t>k </a:t>
            </a:r>
            <a:r>
              <a:rPr lang="uk-UA" sz="2800" b="1" i="1" dirty="0" smtClean="0"/>
              <a:t>= 441 </a:t>
            </a:r>
            <a:endParaRPr lang="ru-RU" sz="2800" b="1" i="1" dirty="0"/>
          </a:p>
        </p:txBody>
      </p:sp>
      <p:sp>
        <p:nvSpPr>
          <p:cNvPr id="8" name="TextBox 7"/>
          <p:cNvSpPr txBox="1"/>
          <p:nvPr/>
        </p:nvSpPr>
        <p:spPr>
          <a:xfrm>
            <a:off x="2717495" y="3069033"/>
            <a:ext cx="6194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____________                       ___________</a:t>
            </a:r>
            <a:endParaRPr lang="ru-RU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763982" y="3584904"/>
            <a:ext cx="66447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755 – 558 = 197                     264 + 441 = 705</a:t>
            </a:r>
            <a:endParaRPr lang="ru-RU" sz="2800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2717495" y="4062369"/>
            <a:ext cx="56797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197 = 197                                705 = 705</a:t>
            </a:r>
            <a:endParaRPr lang="ru-RU" sz="28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2717495" y="4794095"/>
            <a:ext cx="6710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7 5 5         7 5 5                        7 0 5            2 6 4</a:t>
            </a:r>
            <a:endParaRPr lang="ru-RU" sz="28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2511509" y="4930934"/>
            <a:ext cx="62552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-                -                                -                   +</a:t>
            </a:r>
            <a:endParaRPr lang="ru-RU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721944" y="5067773"/>
            <a:ext cx="69557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1 9 7         5 5 8                        2 6 4            4 4 1   </a:t>
            </a:r>
            <a:endParaRPr lang="ru-RU" sz="2800" b="1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2639749" y="5053261"/>
            <a:ext cx="68659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_____      _____                     _____          _____</a:t>
            </a:r>
            <a:endParaRPr lang="ru-RU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742568" y="5365216"/>
            <a:ext cx="6710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5 5 8        1 9 7                         4 4 1            7 0 5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16390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9493" y="-2683425"/>
            <a:ext cx="681301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87" t="19844" r="25635" b="6909"/>
          <a:stretch/>
        </p:blipFill>
        <p:spPr>
          <a:xfrm rot="5400000">
            <a:off x="3785634" y="-1250253"/>
            <a:ext cx="4839715" cy="921058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06781" y="1246908"/>
            <a:ext cx="3519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4.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</a:t>
            </a:r>
            <a:endParaRPr lang="ru-RU" sz="2800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110517" y="1791300"/>
            <a:ext cx="870026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Відстань від Одеси до Миколаєва становить 133 км,</a:t>
            </a:r>
          </a:p>
          <a:p>
            <a:r>
              <a:rPr lang="uk-UA" sz="2800" b="1" i="1" dirty="0"/>
              <a:t>а</a:t>
            </a:r>
            <a:r>
              <a:rPr lang="uk-UA" sz="2800" b="1" i="1" dirty="0" smtClean="0"/>
              <a:t> від Миколаєва до Кривого Рогу – на 43 км більша,</a:t>
            </a:r>
          </a:p>
          <a:p>
            <a:r>
              <a:rPr lang="uk-UA" sz="2800" b="1" i="1" dirty="0" smtClean="0"/>
              <a:t>Яка відстань від Одеси до Кривого Рогу через </a:t>
            </a:r>
          </a:p>
          <a:p>
            <a:r>
              <a:rPr lang="uk-UA" sz="2800" b="1" i="1" dirty="0" smtClean="0"/>
              <a:t>Миколаїв?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2415920" y="3843797"/>
            <a:ext cx="736015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Одеса – Миколаїв – 133 км</a:t>
            </a:r>
          </a:p>
          <a:p>
            <a:r>
              <a:rPr lang="uk-UA" sz="2800" b="1" i="1" dirty="0" smtClean="0"/>
              <a:t>Миколаїв – Кривий Ріг - ? км, на 43 км більша</a:t>
            </a:r>
          </a:p>
          <a:p>
            <a:r>
              <a:rPr lang="uk-UA" sz="2800" b="1" i="1" dirty="0" smtClean="0"/>
              <a:t>Одеса – Кривий Ріг - ? км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4164953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9493" y="-2683425"/>
            <a:ext cx="681301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05" t="21428" r="25634" b="6908"/>
          <a:stretch/>
        </p:blipFill>
        <p:spPr>
          <a:xfrm rot="5400000">
            <a:off x="3620402" y="-1504533"/>
            <a:ext cx="4951191" cy="949811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01837" y="935182"/>
            <a:ext cx="2336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   </a:t>
            </a:r>
            <a:r>
              <a:rPr lang="uk-UA" sz="2800" b="1" i="1" dirty="0" err="1" smtClean="0"/>
              <a:t>Розв»язання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306782" y="1724891"/>
            <a:ext cx="814094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uk-UA" sz="2800" b="1" i="1" dirty="0" smtClean="0"/>
              <a:t>133 + 43 = 176 (км) відстань від Миколаєва до</a:t>
            </a:r>
          </a:p>
          <a:p>
            <a:r>
              <a:rPr lang="uk-UA" sz="2800" b="1" i="1" dirty="0" smtClean="0"/>
              <a:t>Кривого Рогу.</a:t>
            </a:r>
          </a:p>
          <a:p>
            <a:r>
              <a:rPr lang="uk-UA" sz="2800" b="1" i="1" dirty="0" smtClean="0"/>
              <a:t>2) 133 + 176 = 309 (км)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Відповідь : 309 км від Одеси до Кривого Рогу через</a:t>
            </a:r>
          </a:p>
          <a:p>
            <a:r>
              <a:rPr lang="uk-UA" sz="2800" b="1" i="1" dirty="0" smtClean="0"/>
              <a:t>Миколаїв.  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689168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9493" y="-2683425"/>
            <a:ext cx="681301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05" t="21428" r="25634" b="6908"/>
          <a:stretch/>
        </p:blipFill>
        <p:spPr>
          <a:xfrm rot="5400000">
            <a:off x="3620402" y="-1504533"/>
            <a:ext cx="4951191" cy="949811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348346" y="1018309"/>
            <a:ext cx="3598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5.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задачу.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993912" y="1541529"/>
            <a:ext cx="820416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Купили зефір, печиво й шоколад загальною масою</a:t>
            </a:r>
          </a:p>
          <a:p>
            <a:r>
              <a:rPr lang="uk-UA" sz="2800" b="1" i="1" dirty="0" smtClean="0"/>
              <a:t>850 г. Маса зефіру й печива – 660 г, маса печива й</a:t>
            </a:r>
          </a:p>
          <a:p>
            <a:r>
              <a:rPr lang="uk-UA" sz="2800" b="1" i="1" dirty="0"/>
              <a:t>ш</a:t>
            </a:r>
            <a:r>
              <a:rPr lang="uk-UA" sz="2800" b="1" i="1" dirty="0" smtClean="0"/>
              <a:t>околаду – 500 г.  Яка маса кожного продукту?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639291" y="3616036"/>
            <a:ext cx="220008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Зефір - ? г</a:t>
            </a:r>
          </a:p>
          <a:p>
            <a:r>
              <a:rPr lang="uk-UA" sz="2800" b="1" i="1" dirty="0" smtClean="0"/>
              <a:t>Печиво - ? г</a:t>
            </a:r>
          </a:p>
          <a:p>
            <a:r>
              <a:rPr lang="uk-UA" sz="2800" b="1" i="1" dirty="0" smtClean="0"/>
              <a:t>Шоколад – г </a:t>
            </a:r>
            <a:endParaRPr lang="ru-RU" sz="2800" b="1" i="1" dirty="0"/>
          </a:p>
        </p:txBody>
      </p:sp>
      <p:sp>
        <p:nvSpPr>
          <p:cNvPr id="7" name="Правая фигурная скобка 6"/>
          <p:cNvSpPr/>
          <p:nvPr/>
        </p:nvSpPr>
        <p:spPr>
          <a:xfrm>
            <a:off x="4592782" y="3699127"/>
            <a:ext cx="436418" cy="655126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ysClr val="windowText" lastClr="000000"/>
              </a:solidFill>
            </a:endParaRPr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4839380" y="4308533"/>
            <a:ext cx="189820" cy="4571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авая фигурная скобка 8"/>
          <p:cNvSpPr/>
          <p:nvPr/>
        </p:nvSpPr>
        <p:spPr>
          <a:xfrm>
            <a:off x="6192981" y="4308533"/>
            <a:ext cx="599890" cy="69249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авая фигурная скобка 9"/>
          <p:cNvSpPr/>
          <p:nvPr/>
        </p:nvSpPr>
        <p:spPr>
          <a:xfrm>
            <a:off x="8395854" y="3699127"/>
            <a:ext cx="498763" cy="1301904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264533" y="3765080"/>
            <a:ext cx="965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6</a:t>
            </a:r>
            <a:r>
              <a:rPr lang="uk-UA" sz="2800" b="1" i="1" dirty="0" smtClean="0"/>
              <a:t>60 г</a:t>
            </a:r>
            <a:endParaRPr lang="ru-RU" sz="28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7048908" y="4393172"/>
            <a:ext cx="965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500 г</a:t>
            </a:r>
            <a:endParaRPr lang="ru-RU" sz="2800" b="1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9194196" y="4130254"/>
            <a:ext cx="965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850 г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910351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9493" y="-2683425"/>
            <a:ext cx="681301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05" t="21428" r="25634" b="6908"/>
          <a:stretch/>
        </p:blipFill>
        <p:spPr>
          <a:xfrm rot="5400000">
            <a:off x="3620402" y="-1504533"/>
            <a:ext cx="4951191" cy="949811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84963" y="976745"/>
            <a:ext cx="2177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200090" y="1499965"/>
            <a:ext cx="779181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uk-UA" sz="2800" b="1" i="1" dirty="0" smtClean="0"/>
              <a:t>850 – 660 = 190 ( г ) маса шоколаду;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pPr marL="514350" indent="-514350">
              <a:buAutoNum type="arabicParenR"/>
            </a:pPr>
            <a:r>
              <a:rPr lang="uk-UA" sz="2800" b="1" i="1" dirty="0" smtClean="0"/>
              <a:t>850 – 500 = 350 ( г ) маса зефіру;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pPr marL="514350" indent="-514350">
              <a:buAutoNum type="arabicParenR"/>
            </a:pPr>
            <a:r>
              <a:rPr lang="uk-UA" sz="2800" b="1" i="1" dirty="0" smtClean="0"/>
              <a:t>660 - 350 =  310 ( г ) маса печива.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r>
              <a:rPr lang="uk-UA" sz="2800" b="1" i="1" dirty="0" smtClean="0"/>
              <a:t>Відповідь:  купили  190 г шоколаду, 350 г зефіру,</a:t>
            </a:r>
          </a:p>
          <a:p>
            <a:r>
              <a:rPr lang="uk-UA" sz="2800" b="1" i="1" dirty="0" smtClean="0"/>
              <a:t> 310 г печива.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9867618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518</Words>
  <Application>Microsoft Office PowerPoint</Application>
  <PresentationFormat>Широкоэкранный</PresentationFormat>
  <Paragraphs>206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20</cp:revision>
  <dcterms:created xsi:type="dcterms:W3CDTF">2025-05-05T07:57:57Z</dcterms:created>
  <dcterms:modified xsi:type="dcterms:W3CDTF">2025-05-05T13:28:46Z</dcterms:modified>
</cp:coreProperties>
</file>