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514" r:id="rId3"/>
    <p:sldId id="515" r:id="rId4"/>
    <p:sldId id="516" r:id="rId5"/>
    <p:sldId id="517" r:id="rId6"/>
    <p:sldId id="518" r:id="rId7"/>
    <p:sldId id="473" r:id="rId8"/>
    <p:sldId id="520" r:id="rId9"/>
    <p:sldId id="479" r:id="rId10"/>
    <p:sldId id="510" r:id="rId11"/>
    <p:sldId id="511" r:id="rId12"/>
    <p:sldId id="519" r:id="rId13"/>
    <p:sldId id="512" r:id="rId14"/>
    <p:sldId id="478" r:id="rId15"/>
    <p:sldId id="521" r:id="rId16"/>
    <p:sldId id="513" r:id="rId17"/>
    <p:sldId id="276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C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72" autoAdjust="0"/>
    <p:restoredTop sz="95394" autoAdjust="0"/>
  </p:normalViewPr>
  <p:slideViewPr>
    <p:cSldViewPr snapToGrid="0">
      <p:cViewPr varScale="1">
        <p:scale>
          <a:sx n="85" d="100"/>
          <a:sy n="85" d="100"/>
        </p:scale>
        <p:origin x="614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645525-2ED9-4E47-BE79-2C5D8AA26F79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C0C5A7-7F79-4E7F-9267-AB0CC29CCC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70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54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493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43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4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552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685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64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30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599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85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410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6E79D-86BB-4D06-A073-FC83C2BCD266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06C91-4817-4A66-A628-1118DD1BA7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479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72705" y="-1341888"/>
            <a:ext cx="9126941" cy="4940581"/>
          </a:xfrm>
        </p:spPr>
        <p:txBody>
          <a:bodyPr>
            <a:noAutofit/>
          </a:bodyPr>
          <a:lstStyle/>
          <a:p>
            <a:r>
              <a:rPr lang="ru-RU" sz="4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Математика </a:t>
            </a:r>
            <a:br>
              <a:rPr lang="ru-RU" sz="4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Урок </a:t>
            </a:r>
            <a:r>
              <a:rPr lang="ru-RU" sz="4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34</a:t>
            </a:r>
            <a:r>
              <a:rPr lang="ru-RU" sz="4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4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5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Додавання</a:t>
            </a:r>
            <a:r>
              <a:rPr lang="ru-RU" sz="4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і </a:t>
            </a:r>
            <a:r>
              <a:rPr lang="ru-RU" sz="45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віднімання</a:t>
            </a:r>
            <a:r>
              <a:rPr lang="ru-RU" sz="4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числа 0. </a:t>
            </a:r>
            <a:r>
              <a:rPr lang="ru-RU" sz="45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Числовий</a:t>
            </a:r>
            <a:r>
              <a:rPr lang="ru-RU" sz="4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5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промінь</a:t>
            </a:r>
            <a:r>
              <a:rPr lang="ru-RU" sz="45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</a:t>
            </a:r>
            <a:endParaRPr lang="ru-RU" sz="4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pisi" panose="02000508030000020003" pitchFamily="2" charset="0"/>
            </a:endParaRPr>
          </a:p>
        </p:txBody>
      </p:sp>
      <p:pic>
        <p:nvPicPr>
          <p:cNvPr id="6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неповторність людини 1 кла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392780" y="5814354"/>
            <a:ext cx="1410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36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375" y="284480"/>
            <a:ext cx="2125460" cy="3122954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0326" y="3789953"/>
            <a:ext cx="3840813" cy="31823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853" y="3346677"/>
            <a:ext cx="3645769" cy="36256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94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5" y="3347049"/>
            <a:ext cx="4919699" cy="327812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Організаційний момент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23094" y="1825625"/>
            <a:ext cx="7730706" cy="4351338"/>
          </a:xfrm>
        </p:spPr>
        <p:txBody>
          <a:bodyPr/>
          <a:lstStyle/>
          <a:p>
            <a:pPr marL="0" indent="0" algn="ctr">
              <a:buNone/>
            </a:pPr>
            <a:r>
              <a:rPr lang="uk-UA" sz="4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Ось дзвінок сигнал подав —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uk-UA" sz="4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роботи час настав.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uk-UA" sz="4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Ось і ми часу не гаймо,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uk-UA" sz="48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урок свій починаймо.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60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446" y="-686035"/>
            <a:ext cx="5003319" cy="277362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Усний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рахунок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086825" y="2413122"/>
            <a:ext cx="124425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+</a:t>
            </a:r>
            <a:endParaRPr lang="ru-RU" sz="1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7" y="71344"/>
            <a:ext cx="2817390" cy="168573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223" y="1407489"/>
            <a:ext cx="2817390" cy="168573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5" y="1722803"/>
            <a:ext cx="2817390" cy="168573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641" y="3058948"/>
            <a:ext cx="2817390" cy="168573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9" y="3338248"/>
            <a:ext cx="2817390" cy="168573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85" y="4674393"/>
            <a:ext cx="2817390" cy="168573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180" y="1891179"/>
            <a:ext cx="2817390" cy="168573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4756" y="3227324"/>
            <a:ext cx="2817390" cy="16857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204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446" y="-686035"/>
            <a:ext cx="5003319" cy="277362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Усний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рахунок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086825" y="2413122"/>
            <a:ext cx="124425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+</a:t>
            </a:r>
            <a:endParaRPr lang="ru-RU" sz="1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95" y="0"/>
            <a:ext cx="2734176" cy="3122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6" y="3265028"/>
            <a:ext cx="2734176" cy="31224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249" y="851907"/>
            <a:ext cx="2734176" cy="31224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305" y="190125"/>
            <a:ext cx="1937807" cy="354643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065" y="2668630"/>
            <a:ext cx="1937807" cy="35464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992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6446" y="-686035"/>
            <a:ext cx="5003319" cy="277362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Усний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рахунок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086825" y="2413122"/>
            <a:ext cx="1244251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+</a:t>
            </a:r>
            <a:endParaRPr lang="ru-RU" sz="1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8" y="2087593"/>
            <a:ext cx="4364947" cy="42009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821" y="2087593"/>
            <a:ext cx="4364947" cy="42009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102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180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Завдання</a:t>
            </a:r>
            <a:r>
              <a:rPr lang="ru-RU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uk-UA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  <a:br>
              <a:rPr lang="uk-UA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першому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рядку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мали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підкреслити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числа,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менші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7; </a:t>
            </a:r>
            <a:b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другому рядку —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більші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4, але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менші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8.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зроблено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Усно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виправ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помилки</a:t>
            </a:r>
            <a:r>
              <a:rPr lang="ru-RU" sz="3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34" y="2769133"/>
            <a:ext cx="12010131" cy="1767008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H="1">
            <a:off x="8606118" y="3218329"/>
            <a:ext cx="331694" cy="385483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9663953" y="4276165"/>
            <a:ext cx="331694" cy="385483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290" y="2437439"/>
            <a:ext cx="6472522" cy="64725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13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435" y="5728003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06" y="840589"/>
            <a:ext cx="11916845" cy="36522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247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435" y="5728003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93306" y="615820"/>
            <a:ext cx="11996624" cy="4590661"/>
            <a:chOff x="267945" y="606490"/>
            <a:chExt cx="11395319" cy="4333114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7945" y="629119"/>
              <a:ext cx="11395319" cy="431048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Прямоугольник 4"/>
            <p:cNvSpPr/>
            <p:nvPr/>
          </p:nvSpPr>
          <p:spPr>
            <a:xfrm>
              <a:off x="2313992" y="606490"/>
              <a:ext cx="4282751" cy="37322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889102" y="4492862"/>
              <a:ext cx="4282751" cy="37322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313992" y="629119"/>
              <a:ext cx="4282751" cy="37322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5897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98804" y="616835"/>
            <a:ext cx="11669735" cy="3535287"/>
            <a:chOff x="1467768" y="850602"/>
            <a:chExt cx="9312447" cy="292967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67768" y="850602"/>
              <a:ext cx="9312447" cy="2911092"/>
            </a:xfrm>
            <a:prstGeom prst="rect">
              <a:avLst/>
            </a:prstGeom>
          </p:spPr>
        </p:pic>
        <p:sp>
          <p:nvSpPr>
            <p:cNvPr id="10" name="Прямоугольник 9"/>
            <p:cNvSpPr/>
            <p:nvPr/>
          </p:nvSpPr>
          <p:spPr>
            <a:xfrm>
              <a:off x="2135351" y="850602"/>
              <a:ext cx="4508742" cy="39540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615249" y="3384866"/>
              <a:ext cx="4508742" cy="39540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1537392" y="3816357"/>
            <a:ext cx="2474260" cy="18649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5+0=5</a:t>
            </a:r>
          </a:p>
          <a:p>
            <a:pPr marL="0" indent="0" algn="ctr">
              <a:buNone/>
            </a:pPr>
            <a:r>
              <a:rPr lang="ru-RU" sz="44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5-0=5</a:t>
            </a:r>
          </a:p>
          <a:p>
            <a:pPr marL="0" indent="0" algn="ctr"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7+0=7</a:t>
            </a:r>
          </a:p>
          <a:p>
            <a:pPr marL="0" indent="0" algn="ctr">
              <a:buNone/>
            </a:pPr>
            <a:r>
              <a:rPr lang="ru-RU" sz="44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7-0=7</a:t>
            </a:r>
          </a:p>
          <a:p>
            <a:pPr marL="0" indent="0" algn="ctr">
              <a:buNone/>
            </a:pPr>
            <a:endParaRPr lang="ru-RU" sz="4400" b="1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4400" dirty="0"/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бъект 11"/>
          <p:cNvSpPr txBox="1">
            <a:spLocks/>
          </p:cNvSpPr>
          <p:nvPr/>
        </p:nvSpPr>
        <p:spPr>
          <a:xfrm>
            <a:off x="4501850" y="4381412"/>
            <a:ext cx="3063642" cy="1864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2+0=2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2-0=2</a:t>
            </a:r>
          </a:p>
        </p:txBody>
      </p:sp>
      <p:sp>
        <p:nvSpPr>
          <p:cNvPr id="15" name="Объект 11"/>
          <p:cNvSpPr txBox="1">
            <a:spLocks/>
          </p:cNvSpPr>
          <p:nvPr/>
        </p:nvSpPr>
        <p:spPr>
          <a:xfrm>
            <a:off x="7694082" y="3816356"/>
            <a:ext cx="3063642" cy="1864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4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10+0=10</a:t>
            </a:r>
          </a:p>
          <a:p>
            <a:pPr marL="0" indent="0" algn="ctr"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10-0=10</a:t>
            </a:r>
          </a:p>
          <a:p>
            <a:pPr marL="0" indent="0" algn="ctr"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3+0=3</a:t>
            </a:r>
          </a:p>
          <a:p>
            <a:pPr marL="0" indent="0" algn="ctr">
              <a:buNone/>
            </a:pPr>
            <a:r>
              <a:rPr lang="ru-RU" sz="44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3-0=3</a:t>
            </a:r>
            <a:endParaRPr lang="ru-RU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954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build="p"/>
      <p:bldP spid="14" grpId="0" build="p"/>
      <p:bldP spid="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66476" y="4081198"/>
            <a:ext cx="109735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63828" y="4081198"/>
            <a:ext cx="106436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</a:t>
            </a:r>
            <a:endParaRPr lang="ru-RU" sz="6600" b="1" cap="none" spc="0" dirty="0" smtClean="0">
              <a:ln w="127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0" y="962720"/>
            <a:ext cx="12044158" cy="2950348"/>
            <a:chOff x="0" y="962720"/>
            <a:chExt cx="12044158" cy="2950348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009141"/>
              <a:ext cx="12044158" cy="2903927"/>
            </a:xfrm>
            <a:prstGeom prst="rect">
              <a:avLst/>
            </a:prstGeom>
          </p:spPr>
        </p:pic>
        <p:sp>
          <p:nvSpPr>
            <p:cNvPr id="11" name="Прямоугольник 10"/>
            <p:cNvSpPr/>
            <p:nvPr/>
          </p:nvSpPr>
          <p:spPr>
            <a:xfrm>
              <a:off x="6029054" y="962720"/>
              <a:ext cx="5650054" cy="47714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867342" y="4081198"/>
            <a:ext cx="109735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964694" y="4081198"/>
            <a:ext cx="106436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</a:t>
            </a:r>
            <a:endParaRPr lang="ru-RU" sz="6600" b="1" cap="none" spc="0" dirty="0" smtClean="0">
              <a:ln w="1270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37734" y="4081198"/>
            <a:ext cx="109735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818" y="4323639"/>
            <a:ext cx="4540525" cy="2302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5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435" y="5728003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46497"/>
            <a:ext cx="12295356" cy="31723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300" y="2486306"/>
            <a:ext cx="8170982" cy="4438449"/>
          </a:xfrm>
          <a:prstGeom prst="rect">
            <a:avLst/>
          </a:prstGeom>
        </p:spPr>
      </p:pic>
      <p:sp>
        <p:nvSpPr>
          <p:cNvPr id="14" name="Объект 11"/>
          <p:cNvSpPr>
            <a:spLocks noGrp="1"/>
          </p:cNvSpPr>
          <p:nvPr>
            <p:ph idx="1"/>
          </p:nvPr>
        </p:nvSpPr>
        <p:spPr>
          <a:xfrm>
            <a:off x="8561175" y="4342531"/>
            <a:ext cx="2474260" cy="186493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1500" b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10</a:t>
            </a:r>
            <a:endParaRPr lang="ru-RU" sz="11500" b="1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ru-RU" sz="4400" b="1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032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12407" y="-286261"/>
            <a:ext cx="11336233" cy="24411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Завдання</a:t>
            </a: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endParaRPr lang="en-US" sz="32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ru-RU" sz="32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Скільки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точок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«</a:t>
            </a:r>
            <a:r>
              <a:rPr lang="ru-RU" sz="32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сховалося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» за </a:t>
            </a:r>
            <a:r>
              <a:rPr lang="ru-RU" sz="32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кожним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32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аркушем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? 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58818" t="1550" b="1"/>
          <a:stretch/>
        </p:blipFill>
        <p:spPr>
          <a:xfrm>
            <a:off x="2653553" y="4194681"/>
            <a:ext cx="6062982" cy="2477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r="41329"/>
          <a:stretch/>
        </p:blipFill>
        <p:spPr>
          <a:xfrm>
            <a:off x="1707499" y="1658472"/>
            <a:ext cx="8893933" cy="25907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8553" y="1982031"/>
            <a:ext cx="1019093" cy="10862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4130" y="1982031"/>
            <a:ext cx="1019093" cy="108628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045" y="4536660"/>
            <a:ext cx="943343" cy="9238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6012" y="4455463"/>
            <a:ext cx="1019093" cy="108628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2792314" y="1891036"/>
            <a:ext cx="999755" cy="11772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020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7993" y="488138"/>
            <a:ext cx="1135022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Закріплення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знань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учнів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про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утворення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попереднього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та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наступного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чисел. 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-1" t="50159" r="982"/>
          <a:stretch/>
        </p:blipFill>
        <p:spPr>
          <a:xfrm>
            <a:off x="657763" y="1929260"/>
            <a:ext cx="10148835" cy="427559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266312" y="2227839"/>
            <a:ext cx="673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2</a:t>
            </a:r>
            <a:endParaRPr lang="uk-UA" sz="9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23965" y="4255692"/>
            <a:ext cx="673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9</a:t>
            </a:r>
            <a:endParaRPr lang="uk-UA" sz="9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64795" y="2227839"/>
            <a:ext cx="6815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8</a:t>
            </a:r>
            <a:endParaRPr lang="uk-UA" sz="9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513688" y="4282160"/>
            <a:ext cx="6864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4</a:t>
            </a:r>
            <a:endParaRPr lang="uk-UA" sz="9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008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блако 11"/>
          <p:cNvSpPr/>
          <p:nvPr/>
        </p:nvSpPr>
        <p:spPr>
          <a:xfrm>
            <a:off x="3725882" y="4189445"/>
            <a:ext cx="3663962" cy="2295331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pisi" panose="02000508030000020003" pitchFamily="2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94702" y="4670144"/>
            <a:ext cx="312632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6-3=3</a:t>
            </a:r>
            <a:endParaRPr lang="uk-UA" sz="8000" b="1" dirty="0">
              <a:ln w="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066" y="1514953"/>
            <a:ext cx="12022650" cy="249721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54670" y="235597"/>
            <a:ext cx="1203733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Дослідження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.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Складання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рівностей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(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прикладів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) за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числовим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променем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. 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162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8775" y="2461105"/>
            <a:ext cx="11336233" cy="203175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5" name="Picture 2" descr="C:\Users\User\Desktop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2190" y="5475086"/>
            <a:ext cx="111980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54670" y="235597"/>
            <a:ext cx="1203733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Дослідження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.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Складання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рівностей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(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прикладів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) за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числовим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000" b="1" dirty="0" err="1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променем</a:t>
            </a:r>
            <a:r>
              <a:rPr lang="ru-RU" sz="4000" b="1" dirty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. </a:t>
            </a:r>
            <a:endParaRPr lang="ru-RU" sz="4000" b="1" cap="none" spc="0" dirty="0">
              <a:ln w="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3725882" y="4189445"/>
            <a:ext cx="3663962" cy="2295331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pisi" panose="02000508030000020003" pitchFamily="2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94702" y="4670144"/>
            <a:ext cx="312632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Propisi" panose="02000508030000020003" pitchFamily="2" charset="0"/>
              </a:rPr>
              <a:t>2+4=6</a:t>
            </a:r>
            <a:endParaRPr lang="uk-UA" sz="8000" b="1" dirty="0">
              <a:ln w="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Propisi" panose="02000508030000020003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017" y="1490967"/>
            <a:ext cx="11543125" cy="25211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992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6" t="4099" r="16539" b="7762"/>
          <a:stretch/>
        </p:blipFill>
        <p:spPr>
          <a:xfrm>
            <a:off x="5045715" y="176865"/>
            <a:ext cx="7031158" cy="6510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11" y="1386275"/>
            <a:ext cx="4826093" cy="503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22031"/>
            <a:ext cx="12192000" cy="4389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16600" b="1" dirty="0" smtClean="0">
                <a:solidFill>
                  <a:srgbClr val="C00000"/>
                </a:solidFill>
                <a:latin typeface="Propisi" panose="02000508030000020003" pitchFamily="2" charset="0"/>
              </a:rPr>
              <a:t>Дякую за увагу</a:t>
            </a:r>
            <a:r>
              <a:rPr lang="uk-UA" sz="16600" b="1" dirty="0">
                <a:solidFill>
                  <a:srgbClr val="C00000"/>
                </a:solidFill>
                <a:latin typeface="Propisi" panose="02000508030000020003" pitchFamily="2" charset="0"/>
              </a:rPr>
              <a:t>!</a:t>
            </a:r>
            <a:endParaRPr lang="uk-UA" sz="16600" b="1" dirty="0" smtClean="0">
              <a:solidFill>
                <a:srgbClr val="C00000"/>
              </a:solidFill>
              <a:latin typeface="Propisi" panose="02000508030000020003" pitchFamily="2" charset="0"/>
            </a:endParaRPr>
          </a:p>
        </p:txBody>
      </p:sp>
      <p:pic>
        <p:nvPicPr>
          <p:cNvPr id="4098" name="Picture 2" descr="Анекдоты про детей и школу | юмор 100% | Яндекс Дзен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867" y="2628696"/>
            <a:ext cx="5827781" cy="422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Мероприятия 2016 - Социальный приют для детей и подростков г. Таганрога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18" y="2544882"/>
            <a:ext cx="3105210" cy="310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Мероприятия 2016 - Социальный приют для детей и подростков г. Таганрога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719" y="2729364"/>
            <a:ext cx="3105210" cy="310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10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1|0.5|0.4|0.3|0.4|0.4|2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3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9.5|10.3|11.4|7.8|1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4|1|3.4|9.9|4.5|3.3|9.3|3.3|1|6.3|6.9|4.7|0.5|3.6|0.5|6.1|0.6|3.5|4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3695</TotalTime>
  <Words>108</Words>
  <Application>Microsoft Office PowerPoint</Application>
  <PresentationFormat>Широкоэкранный</PresentationFormat>
  <Paragraphs>50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Comic Sans MS</vt:lpstr>
      <vt:lpstr>Propisi</vt:lpstr>
      <vt:lpstr>Тема Office</vt:lpstr>
      <vt:lpstr>Математика  Урок 34 Додавання і віднімання числа 0. Числовий промінь.</vt:lpstr>
      <vt:lpstr>Організаційний момент</vt:lpstr>
      <vt:lpstr>Усний рахунок</vt:lpstr>
      <vt:lpstr>Усний рахунок</vt:lpstr>
      <vt:lpstr>Усний рахунок</vt:lpstr>
      <vt:lpstr> Завдання 1 У першому рядку мали підкреслити числа, менші від 7;  у другому рядку — більші за 4, але менші від 8. Чи правильно це зроблено? Усно виправ помилки.</vt:lpstr>
      <vt:lpstr> </vt:lpstr>
      <vt:lpstr> </vt:lpstr>
      <vt:lpstr> </vt:lpstr>
      <vt:lpstr> </vt:lpstr>
      <vt:lpstr> </vt:lpstr>
      <vt:lpstr>Презентация PowerPoint</vt:lpstr>
      <vt:lpstr> </vt:lpstr>
      <vt:lpstr> </vt:lpstr>
      <vt:lpstr>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Учетная запись Майкрософт</cp:lastModifiedBy>
  <cp:revision>240</cp:revision>
  <dcterms:created xsi:type="dcterms:W3CDTF">2021-06-07T19:20:28Z</dcterms:created>
  <dcterms:modified xsi:type="dcterms:W3CDTF">2022-10-26T22:31:53Z</dcterms:modified>
</cp:coreProperties>
</file>