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215" r:id="rId2"/>
    <p:sldId id="2204" r:id="rId3"/>
    <p:sldId id="2211" r:id="rId4"/>
    <p:sldId id="2213" r:id="rId5"/>
    <p:sldId id="2212" r:id="rId6"/>
    <p:sldId id="2210" r:id="rId7"/>
    <p:sldId id="2205" r:id="rId8"/>
    <p:sldId id="2207" r:id="rId9"/>
    <p:sldId id="2214" r:id="rId10"/>
    <p:sldId id="2209" r:id="rId11"/>
    <p:sldId id="306" r:id="rId12"/>
  </p:sldIdLst>
  <p:sldSz cx="9144000" cy="5143500" type="screen16x9"/>
  <p:notesSz cx="6858000" cy="9144000"/>
  <p:defaultTextStyle>
    <a:defPPr>
      <a:defRPr lang="ru-RU"/>
    </a:defPPr>
    <a:lvl1pPr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342900" indent="1143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685800" indent="2286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028700" indent="3429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371600" indent="4572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8EBAE2"/>
    <a:srgbClr val="CC6600"/>
    <a:srgbClr val="93CDDD"/>
    <a:srgbClr val="FF6699"/>
    <a:srgbClr val="FFECCC"/>
    <a:srgbClr val="FFFFFF"/>
    <a:srgbClr val="FF66CC"/>
    <a:srgbClr val="0000FF"/>
    <a:srgbClr val="DBE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1" y="72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231E960-C84B-462C-A278-2555733222F4}" type="datetimeFigureOut">
              <a:rPr lang="ru-RU"/>
              <a:pPr>
                <a:defRPr/>
              </a:pPr>
              <a:t>01.02.2023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F5B7B37-1C95-450D-AF7E-BEBD726CA4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9776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5B7B37-1C95-450D-AF7E-BEBD726CA40A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346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ECD78-63F8-4026-81A5-46FDCEB1A357}" type="datetimeFigureOut">
              <a:rPr lang="ru-RU"/>
              <a:pPr>
                <a:defRPr/>
              </a:pPr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D75F3-B41B-48B1-826B-7B5E993076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44730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4D9AD-F382-422C-A4AE-E06FB2FEA420}" type="datetimeFigureOut">
              <a:rPr lang="ru-RU"/>
              <a:pPr>
                <a:defRPr/>
              </a:pPr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7FC97-DF5B-4AC9-ADDA-595784E2F1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2748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8759C-D5B2-4D69-A6C2-9BC35F252C52}" type="datetimeFigureOut">
              <a:rPr lang="ru-RU"/>
              <a:pPr>
                <a:defRPr/>
              </a:pPr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4DC70-CA7A-47EB-9F78-4BB651451F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27970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8036B-5B1B-4FAC-9BF6-329FA77EF592}" type="datetimeFigureOut">
              <a:rPr lang="ru-RU"/>
              <a:pPr>
                <a:defRPr/>
              </a:pPr>
              <a:t>01.02.2023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DD56A-7A84-4608-8BD7-D6EF89015A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71435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7C320-D5C2-4FC2-8403-E1162E68CCF8}" type="datetimeFigureOut">
              <a:rPr lang="ru-RU"/>
              <a:pPr>
                <a:defRPr/>
              </a:pPr>
              <a:t>01.02.2023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F1AE9-8796-4E64-9A77-C2075537B3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22512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ED0E6-1CF8-40B5-B88C-474EA789216A}" type="datetimeFigureOut">
              <a:rPr lang="ru-RU"/>
              <a:pPr>
                <a:defRPr/>
              </a:pPr>
              <a:t>01.02.2023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E781F-4BEA-4FF3-80C1-C4ED47E968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70815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346BE-C71C-4D3C-A4DE-98432A7D28CB}" type="datetimeFigureOut">
              <a:rPr lang="ru-RU"/>
              <a:pPr>
                <a:defRPr/>
              </a:pPr>
              <a:t>01.02.2023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631B9-0661-4E83-ADA2-D462E500EA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8263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CEF82-66B6-4A27-96E4-B3D54A85ED73}" type="datetimeFigureOut">
              <a:rPr lang="ru-RU"/>
              <a:pPr>
                <a:defRPr/>
              </a:pPr>
              <a:t>01.02.2023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4A8F4-37BE-4064-AB42-AE0473EDAC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08173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BF295-6F62-492C-8BC2-2B463E07859F}" type="datetimeFigureOut">
              <a:rPr lang="ru-RU"/>
              <a:pPr>
                <a:defRPr/>
              </a:pPr>
              <a:t>01.02.2023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B3D18-69EC-4787-B3DB-D10DF47743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62278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43FC9-01AD-41C0-AA75-E07BC9FE2902}" type="datetimeFigureOut">
              <a:rPr lang="ru-RU"/>
              <a:pPr>
                <a:defRPr/>
              </a:pPr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55C90-E9F5-413B-850F-489F34A090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10409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83EDD-AD5C-4D29-B2C9-2BD76941972F}" type="datetimeFigureOut">
              <a:rPr lang="ru-RU"/>
              <a:pPr>
                <a:defRPr/>
              </a:pPr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B8CEC-17AE-45E3-9E82-B37AF1242F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25040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13A87A-6B09-4D82-9443-DD6200408A74}" type="datetimeFigureOut">
              <a:rPr lang="ru-RU"/>
              <a:pPr>
                <a:defRPr/>
              </a:pPr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5BE21B-AEB9-4B0D-A2B9-A6F515BE5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356C272-C355-A944-6BA8-A6719D312EA4}"/>
              </a:ext>
            </a:extLst>
          </p:cNvPr>
          <p:cNvSpPr/>
          <p:nvPr/>
        </p:nvSpPr>
        <p:spPr>
          <a:xfrm>
            <a:off x="-11110" y="0"/>
            <a:ext cx="9155111" cy="5143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83751428-B0F4-1CD6-4CCC-D0B53AB5F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0295"/>
            <a:ext cx="9126396" cy="245002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82EF528-C235-DEAC-216C-744D7EECA8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9483"/>
            <a:ext cx="9126396" cy="390936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7515C7F-C3E8-7CBA-E6FD-1453BE7DF47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314"/>
          <a:stretch/>
        </p:blipFill>
        <p:spPr>
          <a:xfrm>
            <a:off x="2687799" y="1995616"/>
            <a:ext cx="1394095" cy="207611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D85B9E7-557B-9420-89B8-95952DAC8E4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r="64665"/>
          <a:stretch/>
        </p:blipFill>
        <p:spPr>
          <a:xfrm>
            <a:off x="4693884" y="1995616"/>
            <a:ext cx="895447" cy="221473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F61BDB-C222-0899-A406-1EC87E90E5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3906808" y="2892288"/>
            <a:ext cx="774374" cy="117736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07C6B34-B736-C24A-BE09-1C302A40C51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280" y="160284"/>
            <a:ext cx="3470570" cy="3873757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D862D50-1187-A7D2-3EB2-F1ADAA09447E}"/>
              </a:ext>
            </a:extLst>
          </p:cNvPr>
          <p:cNvSpPr/>
          <p:nvPr/>
        </p:nvSpPr>
        <p:spPr>
          <a:xfrm>
            <a:off x="6351104" y="499441"/>
            <a:ext cx="2258668" cy="5744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AF61C84-7204-7CB0-69A8-94A19FA03470}"/>
              </a:ext>
            </a:extLst>
          </p:cNvPr>
          <p:cNvSpPr/>
          <p:nvPr/>
        </p:nvSpPr>
        <p:spPr>
          <a:xfrm>
            <a:off x="5602034" y="1410808"/>
            <a:ext cx="2288203" cy="5848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6" name="Равнобедренный треугольник 15">
            <a:extLst>
              <a:ext uri="{FF2B5EF4-FFF2-40B4-BE49-F238E27FC236}">
                <a16:creationId xmlns:a16="http://schemas.microsoft.com/office/drawing/2014/main" id="{A99E2A04-1EBD-87C6-B8CB-C81B6C043913}"/>
              </a:ext>
            </a:extLst>
          </p:cNvPr>
          <p:cNvSpPr/>
          <p:nvPr/>
        </p:nvSpPr>
        <p:spPr>
          <a:xfrm rot="5400000">
            <a:off x="8427951" y="681262"/>
            <a:ext cx="607720" cy="244079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7" name="Равнобедренный треугольник 16">
            <a:extLst>
              <a:ext uri="{FF2B5EF4-FFF2-40B4-BE49-F238E27FC236}">
                <a16:creationId xmlns:a16="http://schemas.microsoft.com/office/drawing/2014/main" id="{5BBCF2F3-49F4-09F4-88BD-6F33E7A84A8A}"/>
              </a:ext>
            </a:extLst>
          </p:cNvPr>
          <p:cNvSpPr/>
          <p:nvPr/>
        </p:nvSpPr>
        <p:spPr>
          <a:xfrm rot="16200000">
            <a:off x="5190597" y="1569716"/>
            <a:ext cx="607720" cy="244079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FE73640-8AEC-3678-2C39-0E88246A6435}"/>
              </a:ext>
            </a:extLst>
          </p:cNvPr>
          <p:cNvSpPr txBox="1"/>
          <p:nvPr/>
        </p:nvSpPr>
        <p:spPr>
          <a:xfrm>
            <a:off x="5494457" y="1456372"/>
            <a:ext cx="2476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56F6483-3C73-7015-CE79-CD9042A5921F}"/>
              </a:ext>
            </a:extLst>
          </p:cNvPr>
          <p:cNvSpPr txBox="1"/>
          <p:nvPr/>
        </p:nvSpPr>
        <p:spPr>
          <a:xfrm>
            <a:off x="6377009" y="470988"/>
            <a:ext cx="24768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  МОВА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7F4ABFC5-791A-AAC8-33BB-92A081F7C461}"/>
              </a:ext>
            </a:extLst>
          </p:cNvPr>
          <p:cNvSpPr/>
          <p:nvPr/>
        </p:nvSpPr>
        <p:spPr>
          <a:xfrm>
            <a:off x="7008726" y="1995616"/>
            <a:ext cx="244079" cy="193840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85A1092-C7EF-892C-B718-A42F89AB1057}"/>
              </a:ext>
            </a:extLst>
          </p:cNvPr>
          <p:cNvSpPr/>
          <p:nvPr/>
        </p:nvSpPr>
        <p:spPr>
          <a:xfrm>
            <a:off x="6996023" y="1107465"/>
            <a:ext cx="244079" cy="2482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F86FA4E7-9470-3137-F30F-C6E17B82AACE}"/>
              </a:ext>
            </a:extLst>
          </p:cNvPr>
          <p:cNvSpPr/>
          <p:nvPr/>
        </p:nvSpPr>
        <p:spPr>
          <a:xfrm>
            <a:off x="7008726" y="178045"/>
            <a:ext cx="244079" cy="2482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28" name="Picture 2" descr="Солнце гифки, анимированные GIF изображения солнце - скачать гиф картинки  на GIFER">
            <a:extLst>
              <a:ext uri="{FF2B5EF4-FFF2-40B4-BE49-F238E27FC236}">
                <a16:creationId xmlns:a16="http://schemas.microsoft.com/office/drawing/2014/main" id="{C0443E21-4BD2-1287-F8AB-9907CFC11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44" y="18435"/>
            <a:ext cx="804062" cy="763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526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A38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A38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1DA8E4B-8712-E8BE-9CA6-EF253FF2C071}"/>
              </a:ext>
            </a:extLst>
          </p:cNvPr>
          <p:cNvSpPr/>
          <p:nvPr/>
        </p:nvSpPr>
        <p:spPr>
          <a:xfrm>
            <a:off x="538316" y="894723"/>
            <a:ext cx="1404785" cy="5137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12" name="Прямоугольник 7">
            <a:extLst>
              <a:ext uri="{FF2B5EF4-FFF2-40B4-BE49-F238E27FC236}">
                <a16:creationId xmlns:a16="http://schemas.microsoft.com/office/drawing/2014/main" id="{5DA09081-B7B7-F32A-982D-10F549CC05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8356" y="4388735"/>
            <a:ext cx="6728499" cy="43858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ШуКаЄМо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ШЛяХ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РоЗВ’яЗУВаННя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ЗаДаЧі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A4B287-1AB9-AB84-683B-56B98D1E6654}"/>
              </a:ext>
            </a:extLst>
          </p:cNvPr>
          <p:cNvSpPr txBox="1"/>
          <p:nvPr/>
        </p:nvSpPr>
        <p:spPr>
          <a:xfrm>
            <a:off x="387299" y="1134282"/>
            <a:ext cx="4184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З яких частин складається задача?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DE38E62-3AB3-2D5D-2D22-9B4A42B759CE}"/>
              </a:ext>
            </a:extLst>
          </p:cNvPr>
          <p:cNvSpPr txBox="1"/>
          <p:nvPr/>
        </p:nvSpPr>
        <p:spPr>
          <a:xfrm>
            <a:off x="389175" y="416352"/>
            <a:ext cx="6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Як називається задача на 1 дію?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ECBBBA4-4839-69CB-D847-DCDBA96B2C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314"/>
          <a:stretch/>
        </p:blipFill>
        <p:spPr>
          <a:xfrm>
            <a:off x="974001" y="2965613"/>
            <a:ext cx="1154344" cy="171907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6D74354-A446-E220-7A40-668BB38AEC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r="64665"/>
          <a:stretch/>
        </p:blipFill>
        <p:spPr>
          <a:xfrm>
            <a:off x="313634" y="2970993"/>
            <a:ext cx="750538" cy="18563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D619DD-49E2-9980-D1E4-B03DE1FB95C5}"/>
              </a:ext>
            </a:extLst>
          </p:cNvPr>
          <p:cNvSpPr txBox="1"/>
          <p:nvPr/>
        </p:nvSpPr>
        <p:spPr>
          <a:xfrm>
            <a:off x="387299" y="754765"/>
            <a:ext cx="6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називається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задача на 2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4404484-36B5-EB40-1A58-73D649AFCB52}"/>
              </a:ext>
            </a:extLst>
          </p:cNvPr>
          <p:cNvSpPr txBox="1"/>
          <p:nvPr/>
        </p:nvSpPr>
        <p:spPr>
          <a:xfrm>
            <a:off x="411543" y="1550391"/>
            <a:ext cx="846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Якщо в задачі питається «скільки всього», то якого виду ця задача?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F451747-7DD5-0301-C927-032F2BC0DDCA}"/>
              </a:ext>
            </a:extLst>
          </p:cNvPr>
          <p:cNvSpPr txBox="1"/>
          <p:nvPr/>
        </p:nvSpPr>
        <p:spPr>
          <a:xfrm>
            <a:off x="411543" y="2002871"/>
            <a:ext cx="846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Відгадайте ребус і дізнайтесь, що сьогодні будемо робити на </a:t>
            </a:r>
            <a:r>
              <a:rPr lang="uk-UA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ED2AFBE6-ABCA-4F52-A031-2BE76EA990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310" t="38774" r="25355" b="37902"/>
          <a:stretch/>
        </p:blipFill>
        <p:spPr>
          <a:xfrm>
            <a:off x="2203362" y="2454014"/>
            <a:ext cx="5966637" cy="1555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2573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5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66AE514-9791-B9BE-85BC-A0E36665D7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29" t="12857" r="12142" b="33810"/>
          <a:stretch/>
        </p:blipFill>
        <p:spPr>
          <a:xfrm>
            <a:off x="1126671" y="0"/>
            <a:ext cx="7903029" cy="2743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4A8879-6BA6-1E15-356A-3BD04DC38EE0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1, с.8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BC2540C1-1EFD-96D4-4146-2EE2FD214B44}"/>
              </a:ext>
            </a:extLst>
          </p:cNvPr>
          <p:cNvCxnSpPr/>
          <p:nvPr/>
        </p:nvCxnSpPr>
        <p:spPr>
          <a:xfrm>
            <a:off x="5078185" y="1273629"/>
            <a:ext cx="604158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B67719D4-AD2B-5E1D-D01F-BA20E59DBE51}"/>
              </a:ext>
            </a:extLst>
          </p:cNvPr>
          <p:cNvCxnSpPr>
            <a:cxnSpLocks/>
          </p:cNvCxnSpPr>
          <p:nvPr/>
        </p:nvCxnSpPr>
        <p:spPr>
          <a:xfrm>
            <a:off x="2865664" y="1548493"/>
            <a:ext cx="348343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0EA011C0-8D8A-5C2E-6C12-13E09221ABDE}"/>
              </a:ext>
            </a:extLst>
          </p:cNvPr>
          <p:cNvCxnSpPr>
            <a:cxnSpLocks/>
          </p:cNvCxnSpPr>
          <p:nvPr/>
        </p:nvCxnSpPr>
        <p:spPr>
          <a:xfrm>
            <a:off x="3687535" y="1548493"/>
            <a:ext cx="688522" cy="0"/>
          </a:xfrm>
          <a:prstGeom prst="line">
            <a:avLst/>
          </a:prstGeom>
          <a:ln w="2857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2D5AB4DF-723A-EEDC-58E0-3AF8F003C420}"/>
              </a:ext>
            </a:extLst>
          </p:cNvPr>
          <p:cNvCxnSpPr>
            <a:cxnSpLocks/>
          </p:cNvCxnSpPr>
          <p:nvPr/>
        </p:nvCxnSpPr>
        <p:spPr>
          <a:xfrm>
            <a:off x="2803071" y="2125436"/>
            <a:ext cx="884464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1003CD8E-33F1-1273-6A4D-D3E501A6CF46}"/>
              </a:ext>
            </a:extLst>
          </p:cNvPr>
          <p:cNvSpPr txBox="1"/>
          <p:nvPr/>
        </p:nvSpPr>
        <p:spPr>
          <a:xfrm>
            <a:off x="850692" y="2727655"/>
            <a:ext cx="2962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запитується в задачі?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A17746-CCCA-B607-E5BD-DC6B3755ADDB}"/>
              </a:ext>
            </a:extLst>
          </p:cNvPr>
          <p:cNvSpPr txBox="1"/>
          <p:nvPr/>
        </p:nvSpPr>
        <p:spPr>
          <a:xfrm>
            <a:off x="850692" y="3096987"/>
            <a:ext cx="5362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 можемо дати відповідь на запитання задачі?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CFEA58A-88A6-B3E5-B01B-375D772AC459}"/>
              </a:ext>
            </a:extLst>
          </p:cNvPr>
          <p:cNvSpPr txBox="1"/>
          <p:nvPr/>
        </p:nvSpPr>
        <p:spPr>
          <a:xfrm>
            <a:off x="5866849" y="3085712"/>
            <a:ext cx="1301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Ні. Чому?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0909CE-BB76-A9A8-416D-0FDD860FA90D}"/>
              </a:ext>
            </a:extLst>
          </p:cNvPr>
          <p:cNvSpPr txBox="1"/>
          <p:nvPr/>
        </p:nvSpPr>
        <p:spPr>
          <a:xfrm>
            <a:off x="840364" y="3450774"/>
            <a:ext cx="5362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 не знаємо, скільки окунів наловив рибалка.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54E1B07-83D9-99DA-D0F2-615A5FDBFA98}"/>
              </a:ext>
            </a:extLst>
          </p:cNvPr>
          <p:cNvSpPr txBox="1"/>
          <p:nvPr/>
        </p:nvSpPr>
        <p:spPr>
          <a:xfrm>
            <a:off x="850692" y="3854326"/>
            <a:ext cx="608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 можемо дізнатись, скільки окунів наловив рибалка?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E6CFD1E-920A-024C-2D05-4360F4FE49E4}"/>
              </a:ext>
            </a:extLst>
          </p:cNvPr>
          <p:cNvSpPr txBox="1"/>
          <p:nvPr/>
        </p:nvSpPr>
        <p:spPr>
          <a:xfrm>
            <a:off x="6675661" y="3857441"/>
            <a:ext cx="6558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60B032D-0942-1A46-145D-D17585DEDD2E}"/>
              </a:ext>
            </a:extLst>
          </p:cNvPr>
          <p:cNvSpPr txBox="1"/>
          <p:nvPr/>
        </p:nvSpPr>
        <p:spPr>
          <a:xfrm>
            <a:off x="7251616" y="3854326"/>
            <a:ext cx="1496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Якою дією?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6DB92BF-9861-79AA-A013-D44EAAFFBC07}"/>
              </a:ext>
            </a:extLst>
          </p:cNvPr>
          <p:cNvSpPr txBox="1"/>
          <p:nvPr/>
        </p:nvSpPr>
        <p:spPr>
          <a:xfrm>
            <a:off x="850692" y="4212383"/>
            <a:ext cx="8179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Тепер можемо дати відповідь на запитання і дізнатись, скільки всього рибин спіймав рибалка?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B05EEDD-FB70-670B-B9AB-3D4A70E2B94E}"/>
              </a:ext>
            </a:extLst>
          </p:cNvPr>
          <p:cNvSpPr txBox="1"/>
          <p:nvPr/>
        </p:nvSpPr>
        <p:spPr>
          <a:xfrm>
            <a:off x="2865664" y="4479881"/>
            <a:ext cx="6558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5BFA15C-56D1-8691-909F-40BDFA3D9A12}"/>
              </a:ext>
            </a:extLst>
          </p:cNvPr>
          <p:cNvSpPr txBox="1"/>
          <p:nvPr/>
        </p:nvSpPr>
        <p:spPr>
          <a:xfrm>
            <a:off x="3443656" y="4479881"/>
            <a:ext cx="1496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Якою дією?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37815C8C-ED57-39AB-98E8-E183F8B473EE}"/>
              </a:ext>
            </a:extLst>
          </p:cNvPr>
          <p:cNvSpPr/>
          <p:nvPr/>
        </p:nvSpPr>
        <p:spPr>
          <a:xfrm>
            <a:off x="7630510" y="819807"/>
            <a:ext cx="1001111" cy="453822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433CD778-69EF-6109-87B7-1BD43A183C88}"/>
              </a:ext>
            </a:extLst>
          </p:cNvPr>
          <p:cNvSpPr/>
          <p:nvPr/>
        </p:nvSpPr>
        <p:spPr>
          <a:xfrm>
            <a:off x="7906489" y="1270251"/>
            <a:ext cx="1123211" cy="453822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C5245FE-4E50-6E29-EEA0-B493455B421E}"/>
              </a:ext>
            </a:extLst>
          </p:cNvPr>
          <p:cNvSpPr txBox="1"/>
          <p:nvPr/>
        </p:nvSpPr>
        <p:spPr>
          <a:xfrm>
            <a:off x="1215820" y="2461931"/>
            <a:ext cx="2962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спосіб міркування</a:t>
            </a:r>
          </a:p>
        </p:txBody>
      </p:sp>
    </p:spTree>
    <p:extLst>
      <p:ext uri="{BB962C8B-B14F-4D97-AF65-F5344CB8AC3E}">
        <p14:creationId xmlns:p14="http://schemas.microsoft.com/office/powerpoint/2010/main" val="22335083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6" grpId="0" animBg="1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66AE514-9791-B9BE-85BC-A0E36665D7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29" t="12857" r="12142" b="33810"/>
          <a:stretch/>
        </p:blipFill>
        <p:spPr>
          <a:xfrm>
            <a:off x="1126671" y="0"/>
            <a:ext cx="7903029" cy="2743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4A8879-6BA6-1E15-356A-3BD04DC38EE0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1, с.8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BC2540C1-1EFD-96D4-4146-2EE2FD214B44}"/>
              </a:ext>
            </a:extLst>
          </p:cNvPr>
          <p:cNvCxnSpPr/>
          <p:nvPr/>
        </p:nvCxnSpPr>
        <p:spPr>
          <a:xfrm>
            <a:off x="5078185" y="1273629"/>
            <a:ext cx="604158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B67719D4-AD2B-5E1D-D01F-BA20E59DBE51}"/>
              </a:ext>
            </a:extLst>
          </p:cNvPr>
          <p:cNvCxnSpPr>
            <a:cxnSpLocks/>
          </p:cNvCxnSpPr>
          <p:nvPr/>
        </p:nvCxnSpPr>
        <p:spPr>
          <a:xfrm>
            <a:off x="2865664" y="1548493"/>
            <a:ext cx="348343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0EA011C0-8D8A-5C2E-6C12-13E09221ABDE}"/>
              </a:ext>
            </a:extLst>
          </p:cNvPr>
          <p:cNvCxnSpPr>
            <a:cxnSpLocks/>
          </p:cNvCxnSpPr>
          <p:nvPr/>
        </p:nvCxnSpPr>
        <p:spPr>
          <a:xfrm>
            <a:off x="3687535" y="1548493"/>
            <a:ext cx="688522" cy="0"/>
          </a:xfrm>
          <a:prstGeom prst="line">
            <a:avLst/>
          </a:prstGeom>
          <a:ln w="2857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2D5AB4DF-723A-EEDC-58E0-3AF8F003C420}"/>
              </a:ext>
            </a:extLst>
          </p:cNvPr>
          <p:cNvCxnSpPr>
            <a:cxnSpLocks/>
          </p:cNvCxnSpPr>
          <p:nvPr/>
        </p:nvCxnSpPr>
        <p:spPr>
          <a:xfrm>
            <a:off x="2803071" y="2125436"/>
            <a:ext cx="884464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1003CD8E-33F1-1273-6A4D-D3E501A6CF46}"/>
              </a:ext>
            </a:extLst>
          </p:cNvPr>
          <p:cNvSpPr txBox="1"/>
          <p:nvPr/>
        </p:nvSpPr>
        <p:spPr>
          <a:xfrm>
            <a:off x="991464" y="2921682"/>
            <a:ext cx="7897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 карасів спіймав рибалка? 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54E1B07-83D9-99DA-D0F2-615A5FDBFA98}"/>
              </a:ext>
            </a:extLst>
          </p:cNvPr>
          <p:cNvSpPr txBox="1"/>
          <p:nvPr/>
        </p:nvSpPr>
        <p:spPr>
          <a:xfrm>
            <a:off x="991464" y="3261907"/>
            <a:ext cx="608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окунів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спіймав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рибалка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E6CFD1E-920A-024C-2D05-4360F4FE49E4}"/>
              </a:ext>
            </a:extLst>
          </p:cNvPr>
          <p:cNvSpPr txBox="1"/>
          <p:nvPr/>
        </p:nvSpPr>
        <p:spPr>
          <a:xfrm>
            <a:off x="991464" y="3552479"/>
            <a:ext cx="40298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Якою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дією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відповімо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6DB92BF-9861-79AA-A013-D44EAAFFBC07}"/>
              </a:ext>
            </a:extLst>
          </p:cNvPr>
          <p:cNvSpPr txBox="1"/>
          <p:nvPr/>
        </p:nvSpPr>
        <p:spPr>
          <a:xfrm>
            <a:off x="991464" y="3905284"/>
            <a:ext cx="8179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Тепер ми знаємо два числа: скільки рибалка спіймав окунів та скільки карасів. Чи зможемо дізнатися, скільки всього рибалка впіймав риб?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B05EEDD-FB70-670B-B9AB-3D4A70E2B94E}"/>
              </a:ext>
            </a:extLst>
          </p:cNvPr>
          <p:cNvSpPr txBox="1"/>
          <p:nvPr/>
        </p:nvSpPr>
        <p:spPr>
          <a:xfrm>
            <a:off x="996437" y="4434348"/>
            <a:ext cx="6558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5BFA15C-56D1-8691-909F-40BDFA3D9A12}"/>
              </a:ext>
            </a:extLst>
          </p:cNvPr>
          <p:cNvSpPr txBox="1"/>
          <p:nvPr/>
        </p:nvSpPr>
        <p:spPr>
          <a:xfrm>
            <a:off x="1543295" y="4434348"/>
            <a:ext cx="1496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Якою дією?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37815C8C-ED57-39AB-98E8-E183F8B473EE}"/>
              </a:ext>
            </a:extLst>
          </p:cNvPr>
          <p:cNvSpPr/>
          <p:nvPr/>
        </p:nvSpPr>
        <p:spPr>
          <a:xfrm>
            <a:off x="7630510" y="819807"/>
            <a:ext cx="1001111" cy="453822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433CD778-69EF-6109-87B7-1BD43A183C88}"/>
              </a:ext>
            </a:extLst>
          </p:cNvPr>
          <p:cNvSpPr/>
          <p:nvPr/>
        </p:nvSpPr>
        <p:spPr>
          <a:xfrm>
            <a:off x="7906489" y="1270251"/>
            <a:ext cx="1123211" cy="453822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C5245FE-4E50-6E29-EEA0-B493455B421E}"/>
              </a:ext>
            </a:extLst>
          </p:cNvPr>
          <p:cNvSpPr txBox="1"/>
          <p:nvPr/>
        </p:nvSpPr>
        <p:spPr>
          <a:xfrm>
            <a:off x="1215820" y="2461931"/>
            <a:ext cx="2962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ІІ спосіб міркування</a:t>
            </a:r>
          </a:p>
        </p:txBody>
      </p:sp>
    </p:spTree>
    <p:extLst>
      <p:ext uri="{BB962C8B-B14F-4D97-AF65-F5344CB8AC3E}">
        <p14:creationId xmlns:p14="http://schemas.microsoft.com/office/powerpoint/2010/main" val="17623198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19" grpId="0"/>
      <p:bldP spid="21" grpId="0"/>
      <p:bldP spid="22" grpId="0"/>
      <p:bldP spid="23" grpId="0"/>
      <p:bldP spid="24" grpId="0" animBg="1"/>
      <p:bldP spid="26" grpId="0" animBg="1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415200-A51B-1FBE-A0DD-D5D863EA6D51}"/>
              </a:ext>
            </a:extLst>
          </p:cNvPr>
          <p:cNvSpPr txBox="1"/>
          <p:nvPr/>
        </p:nvSpPr>
        <p:spPr>
          <a:xfrm>
            <a:off x="3721308" y="268014"/>
            <a:ext cx="17808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1, с.8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074532-7F27-7306-CBF1-EECF524F89C3}"/>
              </a:ext>
            </a:extLst>
          </p:cNvPr>
          <p:cNvSpPr txBox="1"/>
          <p:nvPr/>
        </p:nvSpPr>
        <p:spPr>
          <a:xfrm>
            <a:off x="3721308" y="868179"/>
            <a:ext cx="17808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9CF70C-255A-AA32-E3B6-0BEFAF08B28E}"/>
              </a:ext>
            </a:extLst>
          </p:cNvPr>
          <p:cNvSpPr txBox="1"/>
          <p:nvPr/>
        </p:nvSpPr>
        <p:spPr>
          <a:xfrm>
            <a:off x="594481" y="1068234"/>
            <a:ext cx="2952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Окунів - ?, на 4 більше.</a:t>
            </a:r>
          </a:p>
        </p:txBody>
      </p:sp>
      <p:sp>
        <p:nvSpPr>
          <p:cNvPr id="6" name="Правая фигурная скобка 5">
            <a:extLst>
              <a:ext uri="{FF2B5EF4-FFF2-40B4-BE49-F238E27FC236}">
                <a16:creationId xmlns:a16="http://schemas.microsoft.com/office/drawing/2014/main" id="{179B4EF7-4A5D-B502-97D9-4EE971EB6277}"/>
              </a:ext>
            </a:extLst>
          </p:cNvPr>
          <p:cNvSpPr/>
          <p:nvPr/>
        </p:nvSpPr>
        <p:spPr>
          <a:xfrm>
            <a:off x="3389586" y="668124"/>
            <a:ext cx="331722" cy="80022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C71160-C0B7-6745-6842-8F552BFB5FE5}"/>
              </a:ext>
            </a:extLst>
          </p:cNvPr>
          <p:cNvSpPr txBox="1"/>
          <p:nvPr/>
        </p:nvSpPr>
        <p:spPr>
          <a:xfrm>
            <a:off x="584617" y="804758"/>
            <a:ext cx="17808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Карасів - 7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73E095-8463-0EB6-6696-4F36947C8EBA}"/>
              </a:ext>
            </a:extLst>
          </p:cNvPr>
          <p:cNvSpPr txBox="1"/>
          <p:nvPr/>
        </p:nvSpPr>
        <p:spPr>
          <a:xfrm>
            <a:off x="3815903" y="1468344"/>
            <a:ext cx="17808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8592B9-63AF-E532-1107-F2923D900F34}"/>
              </a:ext>
            </a:extLst>
          </p:cNvPr>
          <p:cNvSpPr txBox="1"/>
          <p:nvPr/>
        </p:nvSpPr>
        <p:spPr>
          <a:xfrm>
            <a:off x="746880" y="1820799"/>
            <a:ext cx="12185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7 + 4 =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EE236E-418C-02DE-F1BA-1C498EB7F2DD}"/>
              </a:ext>
            </a:extLst>
          </p:cNvPr>
          <p:cNvSpPr txBox="1"/>
          <p:nvPr/>
        </p:nvSpPr>
        <p:spPr>
          <a:xfrm>
            <a:off x="1853743" y="1820799"/>
            <a:ext cx="21191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 (р.) – окунів;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9148EE-5872-7979-E038-724C34BC7383}"/>
              </a:ext>
            </a:extLst>
          </p:cNvPr>
          <p:cNvSpPr txBox="1"/>
          <p:nvPr/>
        </p:nvSpPr>
        <p:spPr>
          <a:xfrm>
            <a:off x="746879" y="2229390"/>
            <a:ext cx="1357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11 + 7 =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D0A762F-3BEA-9164-B416-5AB245E21237}"/>
              </a:ext>
            </a:extLst>
          </p:cNvPr>
          <p:cNvSpPr txBox="1"/>
          <p:nvPr/>
        </p:nvSpPr>
        <p:spPr>
          <a:xfrm>
            <a:off x="1909588" y="2220909"/>
            <a:ext cx="21191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 (р.)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1E7B9A-8864-5E05-5AEE-B0890D49B6CE}"/>
              </a:ext>
            </a:extLst>
          </p:cNvPr>
          <p:cNvSpPr txBox="1"/>
          <p:nvPr/>
        </p:nvSpPr>
        <p:spPr>
          <a:xfrm>
            <a:off x="746879" y="2637981"/>
            <a:ext cx="21191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Відповідь: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B01B41-89A8-1014-FA90-45E8D0D14CEA}"/>
              </a:ext>
            </a:extLst>
          </p:cNvPr>
          <p:cNvSpPr txBox="1"/>
          <p:nvPr/>
        </p:nvSpPr>
        <p:spPr>
          <a:xfrm>
            <a:off x="1985803" y="2621019"/>
            <a:ext cx="42921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 рибин всього спіймав рибалка.</a:t>
            </a:r>
          </a:p>
        </p:txBody>
      </p:sp>
    </p:spTree>
    <p:extLst>
      <p:ext uri="{BB962C8B-B14F-4D97-AF65-F5344CB8AC3E}">
        <p14:creationId xmlns:p14="http://schemas.microsoft.com/office/powerpoint/2010/main" val="17396189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938F466-E18D-556B-78C9-51C7063350E0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2, с.8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052318-0DBB-F86D-1BC0-77F2ECC661C9}"/>
              </a:ext>
            </a:extLst>
          </p:cNvPr>
          <p:cNvSpPr txBox="1"/>
          <p:nvPr/>
        </p:nvSpPr>
        <p:spPr>
          <a:xfrm>
            <a:off x="850692" y="54140"/>
            <a:ext cx="821460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Знайди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виразів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зручним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тебе способом і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перевірку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виразів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обчислювати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легше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FA0F47-A0B2-038B-6EF7-F97C852C58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01" t="35847" r="60931" b="48707"/>
          <a:stretch/>
        </p:blipFill>
        <p:spPr>
          <a:xfrm>
            <a:off x="739705" y="1308608"/>
            <a:ext cx="3847368" cy="1388903"/>
          </a:xfrm>
          <a:prstGeom prst="rect">
            <a:avLst/>
          </a:prstGeom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49A792CA-7971-D2D9-F4F6-BDBAAB9C160E}"/>
              </a:ext>
            </a:extLst>
          </p:cNvPr>
          <p:cNvSpPr/>
          <p:nvPr/>
        </p:nvSpPr>
        <p:spPr>
          <a:xfrm>
            <a:off x="757003" y="1529554"/>
            <a:ext cx="1206708" cy="434715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0A755A9-F22A-424F-E7EA-AF20EA4ADF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21" t="36097" r="44989" b="48457"/>
          <a:stretch/>
        </p:blipFill>
        <p:spPr>
          <a:xfrm>
            <a:off x="5761330" y="1308608"/>
            <a:ext cx="1628821" cy="138890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4E20207-D900-BAF9-DECA-0A16670A28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3409" t="35847" r="15163" b="48707"/>
          <a:stretch/>
        </p:blipFill>
        <p:spPr>
          <a:xfrm>
            <a:off x="4249243" y="3426925"/>
            <a:ext cx="1826880" cy="138890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146FE0D-FA03-0E56-4053-FE430B141E1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481" t="36097" r="31970" b="48457"/>
          <a:stretch/>
        </p:blipFill>
        <p:spPr>
          <a:xfrm>
            <a:off x="1701384" y="3426926"/>
            <a:ext cx="1366495" cy="1388903"/>
          </a:xfrm>
          <a:prstGeom prst="rect">
            <a:avLst/>
          </a:prstGeom>
        </p:spPr>
      </p:pic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0AB89329-0828-4853-521C-5EBB7E629768}"/>
              </a:ext>
            </a:extLst>
          </p:cNvPr>
          <p:cNvCxnSpPr/>
          <p:nvPr/>
        </p:nvCxnSpPr>
        <p:spPr>
          <a:xfrm>
            <a:off x="5576341" y="779489"/>
            <a:ext cx="3432748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537042CA-E8D2-1D89-7059-4D044F746573}"/>
              </a:ext>
            </a:extLst>
          </p:cNvPr>
          <p:cNvCxnSpPr>
            <a:cxnSpLocks/>
          </p:cNvCxnSpPr>
          <p:nvPr/>
        </p:nvCxnSpPr>
        <p:spPr>
          <a:xfrm>
            <a:off x="943103" y="1164528"/>
            <a:ext cx="2883055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0BE6CA88-347F-BB11-6F00-3C84CE500296}"/>
              </a:ext>
            </a:extLst>
          </p:cNvPr>
          <p:cNvSpPr txBox="1"/>
          <p:nvPr/>
        </p:nvSpPr>
        <p:spPr>
          <a:xfrm>
            <a:off x="1963711" y="1488012"/>
            <a:ext cx="10094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= 40</a:t>
            </a:r>
            <a:endParaRPr lang="uk-UA" sz="1800" dirty="0">
              <a:solidFill>
                <a:srgbClr val="7030A0"/>
              </a:solidFill>
            </a:endParaRP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17E441AE-40A3-FB84-C1EC-314E18162A99}"/>
              </a:ext>
            </a:extLst>
          </p:cNvPr>
          <p:cNvSpPr/>
          <p:nvPr/>
        </p:nvSpPr>
        <p:spPr>
          <a:xfrm>
            <a:off x="3222804" y="2128441"/>
            <a:ext cx="1206708" cy="434715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F0FEFBA-CC06-9F7D-90EA-39CB638DC305}"/>
              </a:ext>
            </a:extLst>
          </p:cNvPr>
          <p:cNvSpPr txBox="1"/>
          <p:nvPr/>
        </p:nvSpPr>
        <p:spPr>
          <a:xfrm>
            <a:off x="4542103" y="2053410"/>
            <a:ext cx="9292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= 60</a:t>
            </a:r>
            <a:endParaRPr lang="uk-UA" sz="1800" dirty="0">
              <a:solidFill>
                <a:srgbClr val="7030A0"/>
              </a:solidFill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4B44328D-EADD-4DD0-F71A-99BE587F3541}"/>
              </a:ext>
            </a:extLst>
          </p:cNvPr>
          <p:cNvSpPr/>
          <p:nvPr/>
        </p:nvSpPr>
        <p:spPr>
          <a:xfrm>
            <a:off x="5792545" y="1545103"/>
            <a:ext cx="1462694" cy="434715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A32B74-AE4B-5085-3C55-60A8B4F56AF8}"/>
              </a:ext>
            </a:extLst>
          </p:cNvPr>
          <p:cNvSpPr txBox="1"/>
          <p:nvPr/>
        </p:nvSpPr>
        <p:spPr>
          <a:xfrm>
            <a:off x="7255239" y="1470072"/>
            <a:ext cx="9292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= 50</a:t>
            </a:r>
            <a:endParaRPr lang="uk-UA" sz="1800" dirty="0">
              <a:solidFill>
                <a:srgbClr val="7030A0"/>
              </a:solidFill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7B542022-966E-745C-7ADE-9A8DA13C0BE1}"/>
              </a:ext>
            </a:extLst>
          </p:cNvPr>
          <p:cNvSpPr/>
          <p:nvPr/>
        </p:nvSpPr>
        <p:spPr>
          <a:xfrm>
            <a:off x="5830021" y="2116718"/>
            <a:ext cx="1462694" cy="434715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6DE190B-4853-BCC2-69CC-2E4D9A1087B5}"/>
              </a:ext>
            </a:extLst>
          </p:cNvPr>
          <p:cNvSpPr txBox="1"/>
          <p:nvPr/>
        </p:nvSpPr>
        <p:spPr>
          <a:xfrm>
            <a:off x="7322695" y="2003059"/>
            <a:ext cx="9292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= 37</a:t>
            </a:r>
            <a:endParaRPr lang="uk-UA" sz="1800" dirty="0">
              <a:solidFill>
                <a:srgbClr val="7030A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17A2E2D-5466-654F-3533-F039933400AA}"/>
              </a:ext>
            </a:extLst>
          </p:cNvPr>
          <p:cNvSpPr txBox="1"/>
          <p:nvPr/>
        </p:nvSpPr>
        <p:spPr>
          <a:xfrm>
            <a:off x="2973157" y="3541863"/>
            <a:ext cx="9292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= 70</a:t>
            </a:r>
            <a:endParaRPr lang="uk-UA" sz="1800" dirty="0">
              <a:solidFill>
                <a:srgbClr val="7030A0"/>
              </a:solidFill>
            </a:endParaRP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729B1B85-8CD1-6E3D-5D6F-C50EFD309DD4}"/>
              </a:ext>
            </a:extLst>
          </p:cNvPr>
          <p:cNvSpPr/>
          <p:nvPr/>
        </p:nvSpPr>
        <p:spPr>
          <a:xfrm>
            <a:off x="1791793" y="3616892"/>
            <a:ext cx="1181363" cy="434715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C8304253-EB13-97EC-85E6-B5F3AD59223F}"/>
              </a:ext>
            </a:extLst>
          </p:cNvPr>
          <p:cNvSpPr/>
          <p:nvPr/>
        </p:nvSpPr>
        <p:spPr>
          <a:xfrm>
            <a:off x="1797285" y="4216360"/>
            <a:ext cx="1181363" cy="434715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B037871-66DA-7F71-B5CD-4080AD7357E0}"/>
              </a:ext>
            </a:extLst>
          </p:cNvPr>
          <p:cNvSpPr txBox="1"/>
          <p:nvPr/>
        </p:nvSpPr>
        <p:spPr>
          <a:xfrm>
            <a:off x="2973157" y="4141329"/>
            <a:ext cx="9292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= 35</a:t>
            </a:r>
            <a:endParaRPr lang="uk-UA" sz="1800" dirty="0">
              <a:solidFill>
                <a:srgbClr val="7030A0"/>
              </a:solidFill>
            </a:endParaRPr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779A3BE2-32FD-0717-7A0B-3660ED2DC51F}"/>
              </a:ext>
            </a:extLst>
          </p:cNvPr>
          <p:cNvSpPr/>
          <p:nvPr/>
        </p:nvSpPr>
        <p:spPr>
          <a:xfrm>
            <a:off x="4493065" y="3666125"/>
            <a:ext cx="1443040" cy="434715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8099273-2B13-E397-8D4D-B39C804B609E}"/>
              </a:ext>
            </a:extLst>
          </p:cNvPr>
          <p:cNvSpPr txBox="1"/>
          <p:nvPr/>
        </p:nvSpPr>
        <p:spPr>
          <a:xfrm>
            <a:off x="5958370" y="3616892"/>
            <a:ext cx="9292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= 20</a:t>
            </a:r>
            <a:endParaRPr lang="uk-UA" sz="1800" dirty="0">
              <a:solidFill>
                <a:srgbClr val="7030A0"/>
              </a:solidFill>
            </a:endParaRPr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EF1DD85B-8B56-CFDA-60A8-8D427D2CC796}"/>
              </a:ext>
            </a:extLst>
          </p:cNvPr>
          <p:cNvSpPr/>
          <p:nvPr/>
        </p:nvSpPr>
        <p:spPr>
          <a:xfrm>
            <a:off x="4452636" y="4240976"/>
            <a:ext cx="1443040" cy="434715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3CB80C5-0FED-95A7-4E23-BC7B35590D99}"/>
              </a:ext>
            </a:extLst>
          </p:cNvPr>
          <p:cNvSpPr txBox="1"/>
          <p:nvPr/>
        </p:nvSpPr>
        <p:spPr>
          <a:xfrm>
            <a:off x="5936105" y="4152274"/>
            <a:ext cx="9292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= 40</a:t>
            </a:r>
            <a:endParaRPr lang="uk-UA" sz="1800" dirty="0">
              <a:solidFill>
                <a:srgbClr val="7030A0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6E2DCAB-BAFD-9BDA-3977-BC98FE7965E4}"/>
              </a:ext>
            </a:extLst>
          </p:cNvPr>
          <p:cNvSpPr txBox="1"/>
          <p:nvPr/>
        </p:nvSpPr>
        <p:spPr>
          <a:xfrm>
            <a:off x="1287071" y="2512248"/>
            <a:ext cx="118136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 + 4</a:t>
            </a:r>
            <a:endParaRPr lang="uk-UA" sz="1800" dirty="0">
              <a:solidFill>
                <a:srgbClr val="FF0000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EAA03A4-A955-E485-C13A-DEB1B19053D9}"/>
              </a:ext>
            </a:extLst>
          </p:cNvPr>
          <p:cNvSpPr txBox="1"/>
          <p:nvPr/>
        </p:nvSpPr>
        <p:spPr>
          <a:xfrm>
            <a:off x="1891660" y="2072787"/>
            <a:ext cx="118136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= 36</a:t>
            </a:r>
            <a:endParaRPr lang="uk-UA" sz="1800" dirty="0">
              <a:solidFill>
                <a:srgbClr val="FF0000"/>
              </a:solidFill>
            </a:endParaRPr>
          </a:p>
        </p:txBody>
      </p:sp>
      <p:sp>
        <p:nvSpPr>
          <p:cNvPr id="29" name="Овал 28">
            <a:extLst>
              <a:ext uri="{FF2B5EF4-FFF2-40B4-BE49-F238E27FC236}">
                <a16:creationId xmlns:a16="http://schemas.microsoft.com/office/drawing/2014/main" id="{52B8FB38-6CB6-6E6D-F118-7A0326703209}"/>
              </a:ext>
            </a:extLst>
          </p:cNvPr>
          <p:cNvSpPr/>
          <p:nvPr/>
        </p:nvSpPr>
        <p:spPr>
          <a:xfrm>
            <a:off x="4024859" y="1543807"/>
            <a:ext cx="404653" cy="42046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FE092CD-8A0D-DB6F-EDBC-704F2762D862}"/>
              </a:ext>
            </a:extLst>
          </p:cNvPr>
          <p:cNvSpPr txBox="1"/>
          <p:nvPr/>
        </p:nvSpPr>
        <p:spPr>
          <a:xfrm>
            <a:off x="3747789" y="1005198"/>
            <a:ext cx="11813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+10-1</a:t>
            </a:r>
            <a:endParaRPr lang="uk-UA" sz="1800" dirty="0">
              <a:solidFill>
                <a:srgbClr val="FF0000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1BDEE05-A2A7-4478-F5C0-B101A54F029F}"/>
              </a:ext>
            </a:extLst>
          </p:cNvPr>
          <p:cNvSpPr txBox="1"/>
          <p:nvPr/>
        </p:nvSpPr>
        <p:spPr>
          <a:xfrm>
            <a:off x="4416035" y="1461580"/>
            <a:ext cx="11813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67</a:t>
            </a:r>
            <a:endParaRPr lang="uk-UA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997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/>
      <p:bldP spid="16" grpId="0" animBg="1"/>
      <p:bldP spid="18" grpId="0"/>
      <p:bldP spid="3" grpId="0" animBg="1"/>
      <p:bldP spid="5" grpId="0"/>
      <p:bldP spid="14" grpId="0" animBg="1"/>
      <p:bldP spid="17" grpId="0"/>
      <p:bldP spid="19" grpId="0"/>
      <p:bldP spid="20" grpId="0" animBg="1"/>
      <p:bldP spid="21" grpId="0" animBg="1"/>
      <p:bldP spid="22" grpId="0"/>
      <p:bldP spid="23" grpId="0" animBg="1"/>
      <p:bldP spid="24" grpId="0"/>
      <p:bldP spid="25" grpId="0" animBg="1"/>
      <p:bldP spid="26" grpId="0"/>
      <p:bldP spid="27" grpId="0"/>
      <p:bldP spid="28" grpId="0"/>
      <p:bldP spid="29" grpId="0" animBg="1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D25CC87-1D51-3C5D-5842-822247C269C9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3, с.8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8F283B-31F4-B329-70B7-045A36980381}"/>
              </a:ext>
            </a:extLst>
          </p:cNvPr>
          <p:cNvSpPr txBox="1"/>
          <p:nvPr/>
        </p:nvSpPr>
        <p:spPr>
          <a:xfrm>
            <a:off x="1068050" y="315785"/>
            <a:ext cx="846944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число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заміни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сумою з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поданим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першим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доданком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C6A06A2-452C-1492-7EF7-5EBB95664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56" t="55228" r="16394" b="27723"/>
          <a:stretch/>
        </p:blipFill>
        <p:spPr>
          <a:xfrm>
            <a:off x="382249" y="1266669"/>
            <a:ext cx="8390774" cy="118422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0DDC793-B4A0-728F-395C-6DE9DB4819B3}"/>
              </a:ext>
            </a:extLst>
          </p:cNvPr>
          <p:cNvSpPr txBox="1"/>
          <p:nvPr/>
        </p:nvSpPr>
        <p:spPr>
          <a:xfrm>
            <a:off x="929390" y="1858780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38</a:t>
            </a:r>
            <a:endParaRPr lang="uk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E3748C-883E-13E9-BF27-F373048B3267}"/>
              </a:ext>
            </a:extLst>
          </p:cNvPr>
          <p:cNvSpPr txBox="1"/>
          <p:nvPr/>
        </p:nvSpPr>
        <p:spPr>
          <a:xfrm>
            <a:off x="2483371" y="1858780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DE973B-A61E-76C7-3E43-7558125ECAC3}"/>
              </a:ext>
            </a:extLst>
          </p:cNvPr>
          <p:cNvSpPr txBox="1"/>
          <p:nvPr/>
        </p:nvSpPr>
        <p:spPr>
          <a:xfrm>
            <a:off x="3826878" y="1911246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72</a:t>
            </a:r>
            <a:endParaRPr lang="uk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0DAEE0-914C-2FC9-DFB5-0E943CD76115}"/>
              </a:ext>
            </a:extLst>
          </p:cNvPr>
          <p:cNvSpPr txBox="1"/>
          <p:nvPr/>
        </p:nvSpPr>
        <p:spPr>
          <a:xfrm>
            <a:off x="5352432" y="1911246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058F0D2-5D39-E4A3-EC94-194DB901DBDA}"/>
              </a:ext>
            </a:extLst>
          </p:cNvPr>
          <p:cNvSpPr txBox="1"/>
          <p:nvPr/>
        </p:nvSpPr>
        <p:spPr>
          <a:xfrm>
            <a:off x="6724366" y="1911246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endParaRPr lang="uk-UA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CD0C178-4D52-54D9-1872-2471051F4DB5}"/>
              </a:ext>
            </a:extLst>
          </p:cNvPr>
          <p:cNvSpPr txBox="1"/>
          <p:nvPr/>
        </p:nvSpPr>
        <p:spPr>
          <a:xfrm>
            <a:off x="8278348" y="1900721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475330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6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B94A933-5C2E-D082-B6BA-F2201CE8CC5E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4, с.8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A1EF85-1190-9F52-425F-1FCE4C825F96}"/>
              </a:ext>
            </a:extLst>
          </p:cNvPr>
          <p:cNvSpPr txBox="1"/>
          <p:nvPr/>
        </p:nvSpPr>
        <p:spPr>
          <a:xfrm>
            <a:off x="1844565" y="0"/>
            <a:ext cx="71272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порядок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обчислення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F994EE-960C-ADFB-1B30-F190CD5471C4}"/>
              </a:ext>
            </a:extLst>
          </p:cNvPr>
          <p:cNvSpPr txBox="1"/>
          <p:nvPr/>
        </p:nvSpPr>
        <p:spPr>
          <a:xfrm>
            <a:off x="461142" y="863478"/>
            <a:ext cx="35038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 – (46 + 8 – 24)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BF8FBA-A62D-7030-AC28-8ACBBA74D5F6}"/>
              </a:ext>
            </a:extLst>
          </p:cNvPr>
          <p:cNvSpPr txBox="1"/>
          <p:nvPr/>
        </p:nvSpPr>
        <p:spPr>
          <a:xfrm>
            <a:off x="4572000" y="848344"/>
            <a:ext cx="268620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53 + (44 – 8) – 54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uk-UA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7BA9D59-33ED-8CAA-35FD-5189F5A303FB}"/>
              </a:ext>
            </a:extLst>
          </p:cNvPr>
          <p:cNvSpPr txBox="1"/>
          <p:nvPr/>
        </p:nvSpPr>
        <p:spPr>
          <a:xfrm>
            <a:off x="1572266" y="479150"/>
            <a:ext cx="3606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0B6E52F-0362-5689-7655-75F0DEBAC50D}"/>
              </a:ext>
            </a:extLst>
          </p:cNvPr>
          <p:cNvSpPr txBox="1"/>
          <p:nvPr/>
        </p:nvSpPr>
        <p:spPr>
          <a:xfrm>
            <a:off x="2066225" y="479149"/>
            <a:ext cx="3606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6A225DF-EA0A-FBBC-5F10-40DF23437C98}"/>
              </a:ext>
            </a:extLst>
          </p:cNvPr>
          <p:cNvSpPr txBox="1"/>
          <p:nvPr/>
        </p:nvSpPr>
        <p:spPr>
          <a:xfrm>
            <a:off x="850692" y="481173"/>
            <a:ext cx="3606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377E983-FB26-E4A5-A099-04C5663825B6}"/>
              </a:ext>
            </a:extLst>
          </p:cNvPr>
          <p:cNvSpPr txBox="1"/>
          <p:nvPr/>
        </p:nvSpPr>
        <p:spPr>
          <a:xfrm>
            <a:off x="490055" y="1494493"/>
            <a:ext cx="15988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1) 46 +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8 =</a:t>
            </a:r>
            <a:endParaRPr lang="uk-UA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A8697A0-1AE7-525E-D76A-091CBEBD270E}"/>
              </a:ext>
            </a:extLst>
          </p:cNvPr>
          <p:cNvSpPr txBox="1"/>
          <p:nvPr/>
        </p:nvSpPr>
        <p:spPr>
          <a:xfrm>
            <a:off x="1932754" y="1479068"/>
            <a:ext cx="56066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54</a:t>
            </a:r>
            <a:endParaRPr lang="uk-UA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129850F-97EC-FAFE-2507-8BFC80979C7F}"/>
              </a:ext>
            </a:extLst>
          </p:cNvPr>
          <p:cNvSpPr txBox="1"/>
          <p:nvPr/>
        </p:nvSpPr>
        <p:spPr>
          <a:xfrm>
            <a:off x="1938173" y="1494492"/>
            <a:ext cx="56066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54</a:t>
            </a:r>
            <a:endParaRPr lang="uk-UA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278130D-A5EC-3B20-34CD-EF9248B50D12}"/>
              </a:ext>
            </a:extLst>
          </p:cNvPr>
          <p:cNvSpPr txBox="1"/>
          <p:nvPr/>
        </p:nvSpPr>
        <p:spPr>
          <a:xfrm>
            <a:off x="461141" y="2110085"/>
            <a:ext cx="17013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2) 54 -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24 =</a:t>
            </a:r>
            <a:endParaRPr lang="uk-UA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7126FEE-80F4-AAC6-249B-37B01CB6040E}"/>
              </a:ext>
            </a:extLst>
          </p:cNvPr>
          <p:cNvSpPr txBox="1"/>
          <p:nvPr/>
        </p:nvSpPr>
        <p:spPr>
          <a:xfrm>
            <a:off x="2058342" y="2110084"/>
            <a:ext cx="56066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1251F35-F52C-A30C-3455-13E38612B25D}"/>
              </a:ext>
            </a:extLst>
          </p:cNvPr>
          <p:cNvSpPr txBox="1"/>
          <p:nvPr/>
        </p:nvSpPr>
        <p:spPr>
          <a:xfrm>
            <a:off x="2058341" y="2094658"/>
            <a:ext cx="56066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FF86345-D32C-3660-E7D5-36FBD17023D0}"/>
              </a:ext>
            </a:extLst>
          </p:cNvPr>
          <p:cNvSpPr txBox="1"/>
          <p:nvPr/>
        </p:nvSpPr>
        <p:spPr>
          <a:xfrm>
            <a:off x="476906" y="2670384"/>
            <a:ext cx="17013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3) 70 -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30 =</a:t>
            </a:r>
            <a:endParaRPr lang="uk-UA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6EF2633-D237-12C8-8B5A-C7FFDBCE4E29}"/>
              </a:ext>
            </a:extLst>
          </p:cNvPr>
          <p:cNvSpPr txBox="1"/>
          <p:nvPr/>
        </p:nvSpPr>
        <p:spPr>
          <a:xfrm>
            <a:off x="2058341" y="2670383"/>
            <a:ext cx="49567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endParaRPr lang="uk-UA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D1E204C-D5A1-527F-5D86-980C4EEEE01F}"/>
              </a:ext>
            </a:extLst>
          </p:cNvPr>
          <p:cNvSpPr txBox="1"/>
          <p:nvPr/>
        </p:nvSpPr>
        <p:spPr>
          <a:xfrm>
            <a:off x="2058340" y="2679361"/>
            <a:ext cx="495673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endParaRPr lang="uk-UA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9CAA661-338B-A3E0-32BE-308DE7047820}"/>
              </a:ext>
            </a:extLst>
          </p:cNvPr>
          <p:cNvSpPr txBox="1"/>
          <p:nvPr/>
        </p:nvSpPr>
        <p:spPr>
          <a:xfrm>
            <a:off x="5634514" y="481573"/>
            <a:ext cx="3606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BA6990C-8146-0B91-54E7-FD230C0F4956}"/>
              </a:ext>
            </a:extLst>
          </p:cNvPr>
          <p:cNvSpPr txBox="1"/>
          <p:nvPr/>
        </p:nvSpPr>
        <p:spPr>
          <a:xfrm>
            <a:off x="4921609" y="480124"/>
            <a:ext cx="3606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F180761-435F-3C8D-2C43-18C67323FAA6}"/>
              </a:ext>
            </a:extLst>
          </p:cNvPr>
          <p:cNvSpPr txBox="1"/>
          <p:nvPr/>
        </p:nvSpPr>
        <p:spPr>
          <a:xfrm>
            <a:off x="6279456" y="479149"/>
            <a:ext cx="3606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1297C2B-0B42-E937-4360-FAE6A83A8446}"/>
              </a:ext>
            </a:extLst>
          </p:cNvPr>
          <p:cNvSpPr txBox="1"/>
          <p:nvPr/>
        </p:nvSpPr>
        <p:spPr>
          <a:xfrm>
            <a:off x="4572000" y="1476911"/>
            <a:ext cx="15988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1) 44 - 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8 =</a:t>
            </a:r>
            <a:endParaRPr lang="uk-UA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7825F7E-7A3E-8D1A-A378-CDB6A9DDA0C5}"/>
              </a:ext>
            </a:extLst>
          </p:cNvPr>
          <p:cNvSpPr txBox="1"/>
          <p:nvPr/>
        </p:nvSpPr>
        <p:spPr>
          <a:xfrm>
            <a:off x="5915101" y="1474414"/>
            <a:ext cx="56066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36</a:t>
            </a:r>
            <a:endParaRPr lang="uk-UA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5481E30-C6E6-7875-190E-121A3B50739F}"/>
              </a:ext>
            </a:extLst>
          </p:cNvPr>
          <p:cNvSpPr txBox="1"/>
          <p:nvPr/>
        </p:nvSpPr>
        <p:spPr>
          <a:xfrm>
            <a:off x="5995151" y="1471917"/>
            <a:ext cx="56066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36</a:t>
            </a:r>
            <a:endParaRPr lang="uk-UA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110DF8F-D8E9-837A-B991-D5E976C90510}"/>
              </a:ext>
            </a:extLst>
          </p:cNvPr>
          <p:cNvSpPr txBox="1"/>
          <p:nvPr/>
        </p:nvSpPr>
        <p:spPr>
          <a:xfrm>
            <a:off x="4557486" y="2102981"/>
            <a:ext cx="17013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2) 53 +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36 =</a:t>
            </a:r>
            <a:endParaRPr lang="uk-UA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C510106-C9E5-32B0-1DA8-FB02182A4348}"/>
              </a:ext>
            </a:extLst>
          </p:cNvPr>
          <p:cNvSpPr txBox="1"/>
          <p:nvPr/>
        </p:nvSpPr>
        <p:spPr>
          <a:xfrm>
            <a:off x="6170876" y="2094657"/>
            <a:ext cx="56066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89</a:t>
            </a:r>
            <a:endParaRPr lang="uk-UA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6928A4C-05BE-BA53-03FD-DAA0D4A32D00}"/>
              </a:ext>
            </a:extLst>
          </p:cNvPr>
          <p:cNvSpPr txBox="1"/>
          <p:nvPr/>
        </p:nvSpPr>
        <p:spPr>
          <a:xfrm>
            <a:off x="6244668" y="2094657"/>
            <a:ext cx="56066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89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65D15DD-E685-202B-361C-9A6FFA487291}"/>
              </a:ext>
            </a:extLst>
          </p:cNvPr>
          <p:cNvSpPr txBox="1"/>
          <p:nvPr/>
        </p:nvSpPr>
        <p:spPr>
          <a:xfrm>
            <a:off x="4557485" y="2692465"/>
            <a:ext cx="17013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3) 89 -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54 =</a:t>
            </a:r>
            <a:endParaRPr lang="uk-UA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0C95288-1007-CE61-8816-C15727BBA32F}"/>
              </a:ext>
            </a:extLst>
          </p:cNvPr>
          <p:cNvSpPr txBox="1"/>
          <p:nvPr/>
        </p:nvSpPr>
        <p:spPr>
          <a:xfrm>
            <a:off x="6092058" y="2692465"/>
            <a:ext cx="639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endParaRPr lang="uk-UA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22CF43F-4CAD-057F-811D-A09DFF74449C}"/>
              </a:ext>
            </a:extLst>
          </p:cNvPr>
          <p:cNvSpPr txBox="1"/>
          <p:nvPr/>
        </p:nvSpPr>
        <p:spPr>
          <a:xfrm>
            <a:off x="6170876" y="2700789"/>
            <a:ext cx="495673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712693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-0.04947 -0.19568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3" y="-97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85185E-6 L -0.00833 -0.3108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-1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0.10034 -0.35309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-176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19753E-6 L -0.04947 -0.19567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3" y="-97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71605E-6 L -0.15903 -0.31666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74" y="-157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-0.0074 L 0.0974 -0.36049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-176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6" grpId="0"/>
      <p:bldP spid="17" grpId="0"/>
      <p:bldP spid="18" grpId="0"/>
      <p:bldP spid="19" grpId="0"/>
      <p:bldP spid="20" grpId="0" animBg="1"/>
      <p:bldP spid="20" grpId="1" animBg="1"/>
      <p:bldP spid="21" grpId="0"/>
      <p:bldP spid="22" grpId="0"/>
      <p:bldP spid="23" grpId="0" animBg="1"/>
      <p:bldP spid="23" grpId="1" animBg="1"/>
      <p:bldP spid="24" grpId="0"/>
      <p:bldP spid="25" grpId="0"/>
      <p:bldP spid="26" grpId="0" animBg="1"/>
      <p:bldP spid="26" grpId="1" animBg="1"/>
      <p:bldP spid="28" grpId="0"/>
      <p:bldP spid="29" grpId="0"/>
      <p:bldP spid="30" grpId="0"/>
      <p:bldP spid="32" grpId="0"/>
      <p:bldP spid="33" grpId="0"/>
      <p:bldP spid="34" grpId="0" animBg="1"/>
      <p:bldP spid="34" grpId="1" animBg="1"/>
      <p:bldP spid="35" grpId="0"/>
      <p:bldP spid="36" grpId="0"/>
      <p:bldP spid="37" grpId="0" animBg="1"/>
      <p:bldP spid="37" grpId="1" animBg="1"/>
      <p:bldP spid="38" grpId="0"/>
      <p:bldP spid="39" grpId="0"/>
      <p:bldP spid="40" grpId="0" animBg="1"/>
      <p:bldP spid="4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DE84C19-1CD7-87E9-0ED7-1D0825E507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52" t="26826" r="26787" b="44762"/>
          <a:stretch/>
        </p:blipFill>
        <p:spPr>
          <a:xfrm>
            <a:off x="849086" y="383207"/>
            <a:ext cx="8099611" cy="20334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0818A8-8B08-D429-AEC4-B35A91898354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5, с.8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нак ''плюс'' 4">
            <a:extLst>
              <a:ext uri="{FF2B5EF4-FFF2-40B4-BE49-F238E27FC236}">
                <a16:creationId xmlns:a16="http://schemas.microsoft.com/office/drawing/2014/main" id="{7FD36C37-B0DA-92B3-1347-7402295FE283}"/>
              </a:ext>
            </a:extLst>
          </p:cNvPr>
          <p:cNvSpPr/>
          <p:nvPr/>
        </p:nvSpPr>
        <p:spPr>
          <a:xfrm>
            <a:off x="1395248" y="1423566"/>
            <a:ext cx="386256" cy="386256"/>
          </a:xfrm>
          <a:prstGeom prst="mathPl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Знак ''плюс'' 5">
            <a:extLst>
              <a:ext uri="{FF2B5EF4-FFF2-40B4-BE49-F238E27FC236}">
                <a16:creationId xmlns:a16="http://schemas.microsoft.com/office/drawing/2014/main" id="{E90AE8FF-9377-CC0D-E4A9-6B34FB92F5BB}"/>
              </a:ext>
            </a:extLst>
          </p:cNvPr>
          <p:cNvSpPr/>
          <p:nvPr/>
        </p:nvSpPr>
        <p:spPr>
          <a:xfrm>
            <a:off x="1980824" y="1423566"/>
            <a:ext cx="386256" cy="386256"/>
          </a:xfrm>
          <a:prstGeom prst="mathPl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Знак ''минус'' 6">
            <a:extLst>
              <a:ext uri="{FF2B5EF4-FFF2-40B4-BE49-F238E27FC236}">
                <a16:creationId xmlns:a16="http://schemas.microsoft.com/office/drawing/2014/main" id="{6C06966D-1508-1434-816D-15622F23F1BD}"/>
              </a:ext>
            </a:extLst>
          </p:cNvPr>
          <p:cNvSpPr/>
          <p:nvPr/>
        </p:nvSpPr>
        <p:spPr>
          <a:xfrm>
            <a:off x="1439961" y="1885253"/>
            <a:ext cx="261423" cy="386256"/>
          </a:xfrm>
          <a:prstGeom prst="mathMin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Знак ''минус'' 7">
            <a:extLst>
              <a:ext uri="{FF2B5EF4-FFF2-40B4-BE49-F238E27FC236}">
                <a16:creationId xmlns:a16="http://schemas.microsoft.com/office/drawing/2014/main" id="{11544ECA-D16D-05FB-9042-B43EF9D14C4D}"/>
              </a:ext>
            </a:extLst>
          </p:cNvPr>
          <p:cNvSpPr/>
          <p:nvPr/>
        </p:nvSpPr>
        <p:spPr>
          <a:xfrm>
            <a:off x="2030836" y="1916719"/>
            <a:ext cx="261423" cy="386256"/>
          </a:xfrm>
          <a:prstGeom prst="mathMin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Знак ''минус'' 8">
            <a:extLst>
              <a:ext uri="{FF2B5EF4-FFF2-40B4-BE49-F238E27FC236}">
                <a16:creationId xmlns:a16="http://schemas.microsoft.com/office/drawing/2014/main" id="{1E324BC8-D713-0009-4E6B-75BD27DB9228}"/>
              </a:ext>
            </a:extLst>
          </p:cNvPr>
          <p:cNvSpPr/>
          <p:nvPr/>
        </p:nvSpPr>
        <p:spPr>
          <a:xfrm>
            <a:off x="6776922" y="1432658"/>
            <a:ext cx="261423" cy="386256"/>
          </a:xfrm>
          <a:prstGeom prst="mathMin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Знак ''плюс'' 9">
            <a:extLst>
              <a:ext uri="{FF2B5EF4-FFF2-40B4-BE49-F238E27FC236}">
                <a16:creationId xmlns:a16="http://schemas.microsoft.com/office/drawing/2014/main" id="{4E994EDA-3D02-E034-607A-758BBA496D5D}"/>
              </a:ext>
            </a:extLst>
          </p:cNvPr>
          <p:cNvSpPr/>
          <p:nvPr/>
        </p:nvSpPr>
        <p:spPr>
          <a:xfrm>
            <a:off x="6114017" y="1413495"/>
            <a:ext cx="386256" cy="386256"/>
          </a:xfrm>
          <a:prstGeom prst="mathPl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Знак ''плюс'' 10">
            <a:extLst>
              <a:ext uri="{FF2B5EF4-FFF2-40B4-BE49-F238E27FC236}">
                <a16:creationId xmlns:a16="http://schemas.microsoft.com/office/drawing/2014/main" id="{D4D7BD86-BF94-1DFD-CADE-C31F2509D97B}"/>
              </a:ext>
            </a:extLst>
          </p:cNvPr>
          <p:cNvSpPr/>
          <p:nvPr/>
        </p:nvSpPr>
        <p:spPr>
          <a:xfrm>
            <a:off x="6114017" y="1915062"/>
            <a:ext cx="386256" cy="386256"/>
          </a:xfrm>
          <a:prstGeom prst="mathPl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Знак ''минус'' 11">
            <a:extLst>
              <a:ext uri="{FF2B5EF4-FFF2-40B4-BE49-F238E27FC236}">
                <a16:creationId xmlns:a16="http://schemas.microsoft.com/office/drawing/2014/main" id="{228C6D4E-9D46-DBDB-278A-C18FECD100D1}"/>
              </a:ext>
            </a:extLst>
          </p:cNvPr>
          <p:cNvSpPr/>
          <p:nvPr/>
        </p:nvSpPr>
        <p:spPr>
          <a:xfrm>
            <a:off x="6843107" y="1894344"/>
            <a:ext cx="261423" cy="386256"/>
          </a:xfrm>
          <a:prstGeom prst="mathMin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38056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09F7B7-4DFE-6BA2-443F-FB4CD93EA107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6, с.8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BAECCC-FC36-96A2-535E-3483635DDD5E}"/>
              </a:ext>
            </a:extLst>
          </p:cNvPr>
          <p:cNvSpPr txBox="1"/>
          <p:nvPr/>
        </p:nvSpPr>
        <p:spPr>
          <a:xfrm>
            <a:off x="337279" y="342932"/>
            <a:ext cx="862683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Знайди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виразу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 – 7,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 = 12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 = 30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 = 23</a:t>
            </a:r>
            <a:endParaRPr lang="uk-UA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5247B1-0EB5-41F8-6935-2F7CD78D5632}"/>
              </a:ext>
            </a:extLst>
          </p:cNvPr>
          <p:cNvSpPr txBox="1"/>
          <p:nvPr/>
        </p:nvSpPr>
        <p:spPr>
          <a:xfrm>
            <a:off x="337279" y="1466804"/>
            <a:ext cx="44370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kumimoji="0" lang="uk-UA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кщо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 = 12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то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7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4F670D-A6B9-4A60-87BA-DC5C907B50CE}"/>
              </a:ext>
            </a:extLst>
          </p:cNvPr>
          <p:cNvSpPr txBox="1"/>
          <p:nvPr/>
        </p:nvSpPr>
        <p:spPr>
          <a:xfrm>
            <a:off x="4579495" y="1460420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16CA62-6985-8CF6-7680-631D1B55AA1D}"/>
              </a:ext>
            </a:extLst>
          </p:cNvPr>
          <p:cNvSpPr txBox="1"/>
          <p:nvPr/>
        </p:nvSpPr>
        <p:spPr>
          <a:xfrm>
            <a:off x="337279" y="2194944"/>
            <a:ext cx="44370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kumimoji="0" lang="uk-UA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кщо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 = 30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то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7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CF6062-0C67-7C42-CAA8-B1899469D16C}"/>
              </a:ext>
            </a:extLst>
          </p:cNvPr>
          <p:cNvSpPr txBox="1"/>
          <p:nvPr/>
        </p:nvSpPr>
        <p:spPr>
          <a:xfrm>
            <a:off x="4572000" y="2194943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D2705B-C943-12AE-9BA0-A884189E6179}"/>
              </a:ext>
            </a:extLst>
          </p:cNvPr>
          <p:cNvSpPr txBox="1"/>
          <p:nvPr/>
        </p:nvSpPr>
        <p:spPr>
          <a:xfrm>
            <a:off x="337279" y="2923082"/>
            <a:ext cx="44370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kumimoji="0" lang="uk-UA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кщо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 = 23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то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7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 –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uk-UA" dirty="0">
              <a:solidFill>
                <a:srgbClr val="0070C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483B224-C59F-5DA4-AD59-1E2F05C3D44D}"/>
              </a:ext>
            </a:extLst>
          </p:cNvPr>
          <p:cNvSpPr txBox="1"/>
          <p:nvPr/>
        </p:nvSpPr>
        <p:spPr>
          <a:xfrm>
            <a:off x="4571999" y="2923081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uk-UA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7343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377515" y="403157"/>
            <a:ext cx="1186249" cy="28047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fld id="{A822185A-496F-4C70-9D8D-D70AC743BCEE}" type="datetime1">
              <a:rPr lang="uk-UA" sz="18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algn="ctr" defTabSz="685800" fontAlgn="auto">
                <a:spcBef>
                  <a:spcPts val="0"/>
                </a:spcBef>
                <a:spcAft>
                  <a:spcPts val="0"/>
                </a:spcAft>
                <a:defRPr/>
              </a:pPr>
              <a:t>01.02.2023</a:t>
            </a:fld>
            <a:endParaRPr lang="ru-RU" sz="1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515" y="11232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8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endParaRPr lang="ru-RU" sz="1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77978" y="285445"/>
            <a:ext cx="7308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2F3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Рефлексія</a:t>
            </a:r>
            <a:r>
              <a:rPr lang="uk-UA" sz="3600" b="1" dirty="0">
                <a:solidFill>
                  <a:srgbClr val="2F3242"/>
                </a:solidFill>
                <a:latin typeface="Calibri" panose="020F0502020204030204"/>
                <a:cs typeface="+mn-cs"/>
              </a:rPr>
              <a:t>.</a:t>
            </a:r>
            <a:endParaRPr lang="ru-RU" sz="3600" b="1" dirty="0">
              <a:solidFill>
                <a:srgbClr val="2F3242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895" y="880270"/>
            <a:ext cx="6144398" cy="356771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30646" y="2598781"/>
            <a:ext cx="96846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працював!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29001" y="1101543"/>
            <a:ext cx="415187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100" b="1" dirty="0">
                <a:solidFill>
                  <a:srgbClr val="C00000"/>
                </a:solidFill>
                <a:latin typeface="Calibri" panose="020F0502020204030204"/>
                <a:cs typeface="+mn-cs"/>
              </a:rPr>
              <a:t>Вчуся бути успішною / успішним</a:t>
            </a:r>
            <a:r>
              <a:rPr lang="uk-UA" sz="1350" dirty="0">
                <a:solidFill>
                  <a:prstClr val="black"/>
                </a:solidFill>
                <a:latin typeface="Calibri" panose="020F0502020204030204"/>
                <a:cs typeface="+mn-cs"/>
              </a:rPr>
              <a:t>.</a:t>
            </a:r>
            <a:endParaRPr lang="ru-RU" sz="1350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85937" y="3484606"/>
            <a:ext cx="957263" cy="7970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91609" y="4049479"/>
            <a:ext cx="957263" cy="2321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49F32CB-E1D3-2F8D-62C5-FE8666DEC3A9}"/>
              </a:ext>
            </a:extLst>
          </p:cNvPr>
          <p:cNvSpPr/>
          <p:nvPr/>
        </p:nvSpPr>
        <p:spPr>
          <a:xfrm>
            <a:off x="559408" y="908693"/>
            <a:ext cx="1118570" cy="5918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D1BAAC98-74EA-3596-34CB-77B7DE286BEA}"/>
              </a:ext>
            </a:extLst>
          </p:cNvPr>
          <p:cNvSpPr/>
          <p:nvPr/>
        </p:nvSpPr>
        <p:spPr>
          <a:xfrm>
            <a:off x="6322107" y="2148790"/>
            <a:ext cx="1251122" cy="1256562"/>
          </a:xfrm>
          <a:prstGeom prst="ellips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199106" y="2145587"/>
            <a:ext cx="1251122" cy="11769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56C523AD-D859-AF4B-5F31-5EBE46552326}"/>
              </a:ext>
            </a:extLst>
          </p:cNvPr>
          <p:cNvSpPr/>
          <p:nvPr/>
        </p:nvSpPr>
        <p:spPr>
          <a:xfrm>
            <a:off x="4188843" y="2010292"/>
            <a:ext cx="1251122" cy="117698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6CE91D-FDB3-8858-53AC-C5126E8955B7}"/>
              </a:ext>
            </a:extLst>
          </p:cNvPr>
          <p:cNvSpPr txBox="1"/>
          <p:nvPr/>
        </p:nvSpPr>
        <p:spPr>
          <a:xfrm>
            <a:off x="4226011" y="2160351"/>
            <a:ext cx="125112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Я  добре працював/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працювала!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13073" y="2344716"/>
            <a:ext cx="9730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Я  потребую допомоги!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82B459-1F75-821D-8BB8-5E002854AC55}"/>
              </a:ext>
            </a:extLst>
          </p:cNvPr>
          <p:cNvSpPr txBox="1"/>
          <p:nvPr/>
        </p:nvSpPr>
        <p:spPr>
          <a:xfrm>
            <a:off x="6536074" y="2552465"/>
            <a:ext cx="97309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Мені було важко!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33B6C31-16F9-40FC-684A-7296CA326D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630" y="1955392"/>
            <a:ext cx="1824885" cy="271765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7006F90-3E0E-5356-F93D-0D13DDAF37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7803293" y="1871988"/>
            <a:ext cx="1087008" cy="268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6. Додаємо і віднімаємо числа двома способами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16. Додаємо і віднімаємо числа двома способами</Template>
  <TotalTime>5603</TotalTime>
  <Words>508</Words>
  <Application>Microsoft Office PowerPoint</Application>
  <PresentationFormat>Экран (16:9)</PresentationFormat>
  <Paragraphs>108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16. Додаємо і віднімаємо числа двома способами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Vika</dc:creator>
  <cp:lastModifiedBy>Лілія Смола</cp:lastModifiedBy>
  <cp:revision>540</cp:revision>
  <dcterms:created xsi:type="dcterms:W3CDTF">2020-05-07T12:25:24Z</dcterms:created>
  <dcterms:modified xsi:type="dcterms:W3CDTF">2023-02-01T21:44:05Z</dcterms:modified>
</cp:coreProperties>
</file>