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9"/>
  </p:notesMasterIdLst>
  <p:sldIdLst>
    <p:sldId id="256" r:id="rId2"/>
    <p:sldId id="271" r:id="rId3"/>
    <p:sldId id="275" r:id="rId4"/>
    <p:sldId id="276" r:id="rId5"/>
    <p:sldId id="277" r:id="rId6"/>
    <p:sldId id="280" r:id="rId7"/>
    <p:sldId id="281" r:id="rId8"/>
    <p:sldId id="261" r:id="rId9"/>
    <p:sldId id="262" r:id="rId10"/>
    <p:sldId id="278" r:id="rId11"/>
    <p:sldId id="260" r:id="rId12"/>
    <p:sldId id="273" r:id="rId13"/>
    <p:sldId id="279" r:id="rId14"/>
    <p:sldId id="268" r:id="rId15"/>
    <p:sldId id="274" r:id="rId16"/>
    <p:sldId id="267" r:id="rId17"/>
    <p:sldId id="272" r:id="rId18"/>
  </p:sldIdLst>
  <p:sldSz cx="12192000" cy="6858000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833A"/>
    <a:srgbClr val="D7E5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7810D81E-FD09-4049-BDDA-2B9654C58C2C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EB8DA0DE-42AE-43CD-A75A-8D72AB8593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7053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8DA0DE-42AE-43CD-A75A-8D72AB85939C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4812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6475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3418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95619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871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3492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716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88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387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977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8792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044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5418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97996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9316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7940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7107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19E4D-9EB5-49EF-ABEB-688D846A2EB8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809F589-B253-4EF5-B0E8-42542610E9E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933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3728;p94"/>
          <p:cNvGrpSpPr/>
          <p:nvPr/>
        </p:nvGrpSpPr>
        <p:grpSpPr>
          <a:xfrm>
            <a:off x="3643060" y="16621"/>
            <a:ext cx="380818" cy="372144"/>
            <a:chOff x="7858632" y="3446528"/>
            <a:chExt cx="380818" cy="372144"/>
          </a:xfrm>
        </p:grpSpPr>
        <p:sp>
          <p:nvSpPr>
            <p:cNvPr id="5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741;p94"/>
          <p:cNvGrpSpPr/>
          <p:nvPr/>
        </p:nvGrpSpPr>
        <p:grpSpPr>
          <a:xfrm>
            <a:off x="4794005" y="72858"/>
            <a:ext cx="428018" cy="372271"/>
            <a:chOff x="7206030" y="3446478"/>
            <a:chExt cx="428018" cy="372271"/>
          </a:xfrm>
        </p:grpSpPr>
        <p:sp>
          <p:nvSpPr>
            <p:cNvPr id="18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" name="Google Shape;3790;p94"/>
          <p:cNvGrpSpPr/>
          <p:nvPr/>
        </p:nvGrpSpPr>
        <p:grpSpPr>
          <a:xfrm>
            <a:off x="5388318" y="63194"/>
            <a:ext cx="347390" cy="372195"/>
            <a:chOff x="4746172" y="3446503"/>
            <a:chExt cx="347390" cy="372195"/>
          </a:xfrm>
        </p:grpSpPr>
        <p:sp>
          <p:nvSpPr>
            <p:cNvPr id="32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" name="Google Shape;3814;p94"/>
          <p:cNvGrpSpPr/>
          <p:nvPr/>
        </p:nvGrpSpPr>
        <p:grpSpPr>
          <a:xfrm>
            <a:off x="2089896" y="72858"/>
            <a:ext cx="273078" cy="372296"/>
            <a:chOff x="2908304" y="3446503"/>
            <a:chExt cx="273078" cy="372296"/>
          </a:xfrm>
        </p:grpSpPr>
        <p:sp>
          <p:nvSpPr>
            <p:cNvPr id="46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" name="Google Shape;3827;p94"/>
          <p:cNvGrpSpPr/>
          <p:nvPr/>
        </p:nvGrpSpPr>
        <p:grpSpPr>
          <a:xfrm>
            <a:off x="6493283" y="85785"/>
            <a:ext cx="268285" cy="372245"/>
            <a:chOff x="1660190" y="3447188"/>
            <a:chExt cx="268285" cy="372245"/>
          </a:xfrm>
        </p:grpSpPr>
        <p:sp>
          <p:nvSpPr>
            <p:cNvPr id="52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" name="Google Shape;3841;p94"/>
          <p:cNvGrpSpPr/>
          <p:nvPr/>
        </p:nvGrpSpPr>
        <p:grpSpPr>
          <a:xfrm>
            <a:off x="6912604" y="85785"/>
            <a:ext cx="403746" cy="372169"/>
            <a:chOff x="951993" y="3446503"/>
            <a:chExt cx="403746" cy="372169"/>
          </a:xfrm>
        </p:grpSpPr>
        <p:sp>
          <p:nvSpPr>
            <p:cNvPr id="66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" name="Google Shape;3901;p94"/>
          <p:cNvGrpSpPr/>
          <p:nvPr/>
        </p:nvGrpSpPr>
        <p:grpSpPr>
          <a:xfrm>
            <a:off x="1508898" y="109042"/>
            <a:ext cx="403720" cy="372296"/>
            <a:chOff x="3468663" y="2840491"/>
            <a:chExt cx="403720" cy="372296"/>
          </a:xfrm>
        </p:grpSpPr>
        <p:sp>
          <p:nvSpPr>
            <p:cNvPr id="8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3940;p94"/>
          <p:cNvGrpSpPr/>
          <p:nvPr/>
        </p:nvGrpSpPr>
        <p:grpSpPr>
          <a:xfrm>
            <a:off x="5974488" y="98691"/>
            <a:ext cx="304807" cy="372195"/>
            <a:chOff x="1677994" y="2841227"/>
            <a:chExt cx="304807" cy="372195"/>
          </a:xfrm>
        </p:grpSpPr>
        <p:sp>
          <p:nvSpPr>
            <p:cNvPr id="97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3970;p94"/>
          <p:cNvGrpSpPr/>
          <p:nvPr/>
        </p:nvGrpSpPr>
        <p:grpSpPr>
          <a:xfrm>
            <a:off x="2531096" y="67201"/>
            <a:ext cx="374097" cy="361137"/>
            <a:chOff x="6579754" y="2286980"/>
            <a:chExt cx="374097" cy="361137"/>
          </a:xfrm>
        </p:grpSpPr>
        <p:sp>
          <p:nvSpPr>
            <p:cNvPr id="103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" name="Google Shape;3996;p94"/>
          <p:cNvGrpSpPr/>
          <p:nvPr/>
        </p:nvGrpSpPr>
        <p:grpSpPr>
          <a:xfrm>
            <a:off x="1088844" y="122573"/>
            <a:ext cx="350611" cy="372169"/>
            <a:chOff x="4117258" y="2281198"/>
            <a:chExt cx="350611" cy="372169"/>
          </a:xfrm>
        </p:grpSpPr>
        <p:sp>
          <p:nvSpPr>
            <p:cNvPr id="110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" name="Google Shape;4035;p94"/>
          <p:cNvGrpSpPr/>
          <p:nvPr/>
        </p:nvGrpSpPr>
        <p:grpSpPr>
          <a:xfrm>
            <a:off x="135725" y="108039"/>
            <a:ext cx="350941" cy="372144"/>
            <a:chOff x="2261408" y="2281223"/>
            <a:chExt cx="350941" cy="372144"/>
          </a:xfrm>
        </p:grpSpPr>
        <p:sp>
          <p:nvSpPr>
            <p:cNvPr id="118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2" name="Google Shape;4118;p94"/>
          <p:cNvGrpSpPr/>
          <p:nvPr/>
        </p:nvGrpSpPr>
        <p:grpSpPr>
          <a:xfrm>
            <a:off x="578480" y="115075"/>
            <a:ext cx="495380" cy="363571"/>
            <a:chOff x="4644620" y="1716882"/>
            <a:chExt cx="495380" cy="363571"/>
          </a:xfrm>
        </p:grpSpPr>
        <p:sp>
          <p:nvSpPr>
            <p:cNvPr id="13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" name="Google Shape;4198;p94"/>
          <p:cNvGrpSpPr/>
          <p:nvPr/>
        </p:nvGrpSpPr>
        <p:grpSpPr>
          <a:xfrm>
            <a:off x="3086423" y="64493"/>
            <a:ext cx="375847" cy="372245"/>
            <a:chOff x="7815922" y="2281172"/>
            <a:chExt cx="375847" cy="372245"/>
          </a:xfrm>
        </p:grpSpPr>
        <p:sp>
          <p:nvSpPr>
            <p:cNvPr id="14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9" name="Google Shape;3814;p94"/>
          <p:cNvGrpSpPr/>
          <p:nvPr/>
        </p:nvGrpSpPr>
        <p:grpSpPr>
          <a:xfrm>
            <a:off x="8926839" y="59087"/>
            <a:ext cx="273078" cy="372296"/>
            <a:chOff x="2908304" y="3446503"/>
            <a:chExt cx="273078" cy="372296"/>
          </a:xfrm>
        </p:grpSpPr>
        <p:sp>
          <p:nvSpPr>
            <p:cNvPr id="150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" name="Google Shape;3851;p94"/>
          <p:cNvGrpSpPr/>
          <p:nvPr/>
        </p:nvGrpSpPr>
        <p:grpSpPr>
          <a:xfrm>
            <a:off x="11041611" y="205788"/>
            <a:ext cx="377800" cy="151262"/>
            <a:chOff x="7838469" y="2951021"/>
            <a:chExt cx="377800" cy="151262"/>
          </a:xfrm>
        </p:grpSpPr>
        <p:sp>
          <p:nvSpPr>
            <p:cNvPr id="156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" name="Google Shape;3901;p94"/>
          <p:cNvGrpSpPr/>
          <p:nvPr/>
        </p:nvGrpSpPr>
        <p:grpSpPr>
          <a:xfrm>
            <a:off x="8345841" y="95271"/>
            <a:ext cx="403720" cy="372296"/>
            <a:chOff x="3468663" y="2840491"/>
            <a:chExt cx="403720" cy="372296"/>
          </a:xfrm>
        </p:grpSpPr>
        <p:sp>
          <p:nvSpPr>
            <p:cNvPr id="16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" name="Google Shape;3970;p94"/>
          <p:cNvGrpSpPr/>
          <p:nvPr/>
        </p:nvGrpSpPr>
        <p:grpSpPr>
          <a:xfrm>
            <a:off x="9368039" y="53430"/>
            <a:ext cx="374097" cy="361137"/>
            <a:chOff x="6579754" y="2286980"/>
            <a:chExt cx="374097" cy="361137"/>
          </a:xfrm>
        </p:grpSpPr>
        <p:sp>
          <p:nvSpPr>
            <p:cNvPr id="177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3" name="Google Shape;3996;p94"/>
          <p:cNvGrpSpPr/>
          <p:nvPr/>
        </p:nvGrpSpPr>
        <p:grpSpPr>
          <a:xfrm>
            <a:off x="7925787" y="108802"/>
            <a:ext cx="350611" cy="372169"/>
            <a:chOff x="4117258" y="2281198"/>
            <a:chExt cx="350611" cy="372169"/>
          </a:xfrm>
        </p:grpSpPr>
        <p:sp>
          <p:nvSpPr>
            <p:cNvPr id="184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1" name="Google Shape;4118;p94"/>
          <p:cNvGrpSpPr/>
          <p:nvPr/>
        </p:nvGrpSpPr>
        <p:grpSpPr>
          <a:xfrm>
            <a:off x="7415423" y="101304"/>
            <a:ext cx="495380" cy="363571"/>
            <a:chOff x="4644620" y="1716882"/>
            <a:chExt cx="495380" cy="363571"/>
          </a:xfrm>
        </p:grpSpPr>
        <p:sp>
          <p:nvSpPr>
            <p:cNvPr id="192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4" name="Google Shape;4198;p94"/>
          <p:cNvGrpSpPr/>
          <p:nvPr/>
        </p:nvGrpSpPr>
        <p:grpSpPr>
          <a:xfrm>
            <a:off x="9923366" y="50722"/>
            <a:ext cx="375847" cy="372245"/>
            <a:chOff x="7815922" y="2281172"/>
            <a:chExt cx="375847" cy="372245"/>
          </a:xfrm>
        </p:grpSpPr>
        <p:sp>
          <p:nvSpPr>
            <p:cNvPr id="205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8" name="Google Shape;3728;p94"/>
          <p:cNvGrpSpPr/>
          <p:nvPr/>
        </p:nvGrpSpPr>
        <p:grpSpPr>
          <a:xfrm>
            <a:off x="10409049" y="25975"/>
            <a:ext cx="380818" cy="372144"/>
            <a:chOff x="7858632" y="3446528"/>
            <a:chExt cx="380818" cy="372144"/>
          </a:xfrm>
        </p:grpSpPr>
        <p:sp>
          <p:nvSpPr>
            <p:cNvPr id="209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1" name="Google Shape;3741;p94"/>
          <p:cNvGrpSpPr/>
          <p:nvPr/>
        </p:nvGrpSpPr>
        <p:grpSpPr>
          <a:xfrm>
            <a:off x="11579081" y="80941"/>
            <a:ext cx="428018" cy="372271"/>
            <a:chOff x="7206030" y="3446478"/>
            <a:chExt cx="428018" cy="372271"/>
          </a:xfrm>
        </p:grpSpPr>
        <p:sp>
          <p:nvSpPr>
            <p:cNvPr id="222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5" name="Google Shape;3728;p94"/>
          <p:cNvGrpSpPr/>
          <p:nvPr/>
        </p:nvGrpSpPr>
        <p:grpSpPr>
          <a:xfrm>
            <a:off x="3649498" y="6237312"/>
            <a:ext cx="380818" cy="372144"/>
            <a:chOff x="7858632" y="3446528"/>
            <a:chExt cx="380818" cy="372144"/>
          </a:xfrm>
        </p:grpSpPr>
        <p:sp>
          <p:nvSpPr>
            <p:cNvPr id="236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8" name="Google Shape;3741;p94"/>
          <p:cNvGrpSpPr/>
          <p:nvPr/>
        </p:nvGrpSpPr>
        <p:grpSpPr>
          <a:xfrm>
            <a:off x="4800443" y="6293549"/>
            <a:ext cx="428018" cy="372271"/>
            <a:chOff x="7206030" y="3446478"/>
            <a:chExt cx="428018" cy="372271"/>
          </a:xfrm>
        </p:grpSpPr>
        <p:sp>
          <p:nvSpPr>
            <p:cNvPr id="249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2" name="Google Shape;3790;p94"/>
          <p:cNvGrpSpPr/>
          <p:nvPr/>
        </p:nvGrpSpPr>
        <p:grpSpPr>
          <a:xfrm>
            <a:off x="5394756" y="6283885"/>
            <a:ext cx="347390" cy="372195"/>
            <a:chOff x="4746172" y="3446503"/>
            <a:chExt cx="347390" cy="372195"/>
          </a:xfrm>
        </p:grpSpPr>
        <p:sp>
          <p:nvSpPr>
            <p:cNvPr id="263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3814;p94"/>
          <p:cNvGrpSpPr/>
          <p:nvPr/>
        </p:nvGrpSpPr>
        <p:grpSpPr>
          <a:xfrm>
            <a:off x="2096334" y="6293549"/>
            <a:ext cx="273078" cy="372296"/>
            <a:chOff x="2908304" y="3446503"/>
            <a:chExt cx="273078" cy="372296"/>
          </a:xfrm>
        </p:grpSpPr>
        <p:sp>
          <p:nvSpPr>
            <p:cNvPr id="277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2" name="Google Shape;3827;p94"/>
          <p:cNvGrpSpPr/>
          <p:nvPr/>
        </p:nvGrpSpPr>
        <p:grpSpPr>
          <a:xfrm>
            <a:off x="6499721" y="6306476"/>
            <a:ext cx="268285" cy="372245"/>
            <a:chOff x="1660190" y="3447188"/>
            <a:chExt cx="268285" cy="372245"/>
          </a:xfrm>
        </p:grpSpPr>
        <p:sp>
          <p:nvSpPr>
            <p:cNvPr id="283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6" name="Google Shape;3841;p94"/>
          <p:cNvGrpSpPr/>
          <p:nvPr/>
        </p:nvGrpSpPr>
        <p:grpSpPr>
          <a:xfrm>
            <a:off x="6919042" y="6306476"/>
            <a:ext cx="403746" cy="372169"/>
            <a:chOff x="951993" y="3446503"/>
            <a:chExt cx="403746" cy="372169"/>
          </a:xfrm>
        </p:grpSpPr>
        <p:sp>
          <p:nvSpPr>
            <p:cNvPr id="297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3" name="Google Shape;3901;p94"/>
          <p:cNvGrpSpPr/>
          <p:nvPr/>
        </p:nvGrpSpPr>
        <p:grpSpPr>
          <a:xfrm>
            <a:off x="1515336" y="6329733"/>
            <a:ext cx="403720" cy="372296"/>
            <a:chOff x="3468663" y="2840491"/>
            <a:chExt cx="403720" cy="372296"/>
          </a:xfrm>
        </p:grpSpPr>
        <p:sp>
          <p:nvSpPr>
            <p:cNvPr id="31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7" name="Google Shape;3940;p94"/>
          <p:cNvGrpSpPr/>
          <p:nvPr/>
        </p:nvGrpSpPr>
        <p:grpSpPr>
          <a:xfrm>
            <a:off x="5980926" y="6319382"/>
            <a:ext cx="304807" cy="372195"/>
            <a:chOff x="1677994" y="2841227"/>
            <a:chExt cx="304807" cy="372195"/>
          </a:xfrm>
        </p:grpSpPr>
        <p:sp>
          <p:nvSpPr>
            <p:cNvPr id="328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970;p94"/>
          <p:cNvGrpSpPr/>
          <p:nvPr/>
        </p:nvGrpSpPr>
        <p:grpSpPr>
          <a:xfrm>
            <a:off x="2537534" y="6287892"/>
            <a:ext cx="374097" cy="361137"/>
            <a:chOff x="6579754" y="2286980"/>
            <a:chExt cx="374097" cy="361137"/>
          </a:xfrm>
        </p:grpSpPr>
        <p:sp>
          <p:nvSpPr>
            <p:cNvPr id="334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0" name="Google Shape;3996;p94"/>
          <p:cNvGrpSpPr/>
          <p:nvPr/>
        </p:nvGrpSpPr>
        <p:grpSpPr>
          <a:xfrm>
            <a:off x="1095282" y="6343264"/>
            <a:ext cx="350611" cy="372169"/>
            <a:chOff x="4117258" y="2281198"/>
            <a:chExt cx="350611" cy="372169"/>
          </a:xfrm>
        </p:grpSpPr>
        <p:sp>
          <p:nvSpPr>
            <p:cNvPr id="341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4035;p94"/>
          <p:cNvGrpSpPr/>
          <p:nvPr/>
        </p:nvGrpSpPr>
        <p:grpSpPr>
          <a:xfrm>
            <a:off x="142163" y="6328730"/>
            <a:ext cx="350941" cy="372144"/>
            <a:chOff x="2261408" y="2281223"/>
            <a:chExt cx="350941" cy="372144"/>
          </a:xfrm>
        </p:grpSpPr>
        <p:sp>
          <p:nvSpPr>
            <p:cNvPr id="349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3" name="Google Shape;4118;p94"/>
          <p:cNvGrpSpPr/>
          <p:nvPr/>
        </p:nvGrpSpPr>
        <p:grpSpPr>
          <a:xfrm>
            <a:off x="584918" y="6335766"/>
            <a:ext cx="495380" cy="363571"/>
            <a:chOff x="4644620" y="1716882"/>
            <a:chExt cx="495380" cy="363571"/>
          </a:xfrm>
        </p:grpSpPr>
        <p:sp>
          <p:nvSpPr>
            <p:cNvPr id="364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6" name="Google Shape;4198;p94"/>
          <p:cNvGrpSpPr/>
          <p:nvPr/>
        </p:nvGrpSpPr>
        <p:grpSpPr>
          <a:xfrm>
            <a:off x="3092861" y="6285184"/>
            <a:ext cx="375847" cy="372245"/>
            <a:chOff x="7815922" y="2281172"/>
            <a:chExt cx="375847" cy="372245"/>
          </a:xfrm>
        </p:grpSpPr>
        <p:sp>
          <p:nvSpPr>
            <p:cNvPr id="377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0" name="Google Shape;3814;p94"/>
          <p:cNvGrpSpPr/>
          <p:nvPr/>
        </p:nvGrpSpPr>
        <p:grpSpPr>
          <a:xfrm>
            <a:off x="8933277" y="6279778"/>
            <a:ext cx="273078" cy="372296"/>
            <a:chOff x="2908304" y="3446503"/>
            <a:chExt cx="273078" cy="372296"/>
          </a:xfrm>
        </p:grpSpPr>
        <p:sp>
          <p:nvSpPr>
            <p:cNvPr id="381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6" name="Google Shape;3851;p94"/>
          <p:cNvGrpSpPr/>
          <p:nvPr/>
        </p:nvGrpSpPr>
        <p:grpSpPr>
          <a:xfrm>
            <a:off x="11048049" y="6426479"/>
            <a:ext cx="377800" cy="151262"/>
            <a:chOff x="7838469" y="2951021"/>
            <a:chExt cx="377800" cy="151262"/>
          </a:xfrm>
        </p:grpSpPr>
        <p:sp>
          <p:nvSpPr>
            <p:cNvPr id="387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3" name="Google Shape;3901;p94"/>
          <p:cNvGrpSpPr/>
          <p:nvPr/>
        </p:nvGrpSpPr>
        <p:grpSpPr>
          <a:xfrm>
            <a:off x="8352279" y="6315962"/>
            <a:ext cx="403720" cy="372296"/>
            <a:chOff x="3468663" y="2840491"/>
            <a:chExt cx="403720" cy="372296"/>
          </a:xfrm>
        </p:grpSpPr>
        <p:sp>
          <p:nvSpPr>
            <p:cNvPr id="39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7" name="Google Shape;3970;p94"/>
          <p:cNvGrpSpPr/>
          <p:nvPr/>
        </p:nvGrpSpPr>
        <p:grpSpPr>
          <a:xfrm>
            <a:off x="9374477" y="6274121"/>
            <a:ext cx="374097" cy="361137"/>
            <a:chOff x="6579754" y="2286980"/>
            <a:chExt cx="374097" cy="361137"/>
          </a:xfrm>
        </p:grpSpPr>
        <p:sp>
          <p:nvSpPr>
            <p:cNvPr id="408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4" name="Google Shape;3996;p94"/>
          <p:cNvGrpSpPr/>
          <p:nvPr/>
        </p:nvGrpSpPr>
        <p:grpSpPr>
          <a:xfrm>
            <a:off x="7932225" y="6329493"/>
            <a:ext cx="350611" cy="372169"/>
            <a:chOff x="4117258" y="2281198"/>
            <a:chExt cx="350611" cy="372169"/>
          </a:xfrm>
        </p:grpSpPr>
        <p:sp>
          <p:nvSpPr>
            <p:cNvPr id="415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2" name="Google Shape;4118;p94"/>
          <p:cNvGrpSpPr/>
          <p:nvPr/>
        </p:nvGrpSpPr>
        <p:grpSpPr>
          <a:xfrm>
            <a:off x="7421861" y="6321995"/>
            <a:ext cx="495380" cy="363571"/>
            <a:chOff x="4644620" y="1716882"/>
            <a:chExt cx="495380" cy="363571"/>
          </a:xfrm>
        </p:grpSpPr>
        <p:sp>
          <p:nvSpPr>
            <p:cNvPr id="42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5" name="Google Shape;4198;p94"/>
          <p:cNvGrpSpPr/>
          <p:nvPr/>
        </p:nvGrpSpPr>
        <p:grpSpPr>
          <a:xfrm>
            <a:off x="9929804" y="6271413"/>
            <a:ext cx="375847" cy="372245"/>
            <a:chOff x="7815922" y="2281172"/>
            <a:chExt cx="375847" cy="372245"/>
          </a:xfrm>
        </p:grpSpPr>
        <p:sp>
          <p:nvSpPr>
            <p:cNvPr id="43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3728;p94"/>
          <p:cNvGrpSpPr/>
          <p:nvPr/>
        </p:nvGrpSpPr>
        <p:grpSpPr>
          <a:xfrm>
            <a:off x="10415487" y="6246666"/>
            <a:ext cx="380818" cy="372144"/>
            <a:chOff x="7858632" y="3446528"/>
            <a:chExt cx="380818" cy="372144"/>
          </a:xfrm>
        </p:grpSpPr>
        <p:sp>
          <p:nvSpPr>
            <p:cNvPr id="440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2" name="Google Shape;3741;p94"/>
          <p:cNvGrpSpPr/>
          <p:nvPr/>
        </p:nvGrpSpPr>
        <p:grpSpPr>
          <a:xfrm>
            <a:off x="11585519" y="6301632"/>
            <a:ext cx="428018" cy="372271"/>
            <a:chOff x="7206030" y="3446478"/>
            <a:chExt cx="428018" cy="372271"/>
          </a:xfrm>
        </p:grpSpPr>
        <p:sp>
          <p:nvSpPr>
            <p:cNvPr id="453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2892;p93"/>
          <p:cNvGrpSpPr/>
          <p:nvPr/>
        </p:nvGrpSpPr>
        <p:grpSpPr>
          <a:xfrm>
            <a:off x="142025" y="5153514"/>
            <a:ext cx="322986" cy="379335"/>
            <a:chOff x="7931629" y="3479165"/>
            <a:chExt cx="322986" cy="379335"/>
          </a:xfrm>
        </p:grpSpPr>
        <p:sp>
          <p:nvSpPr>
            <p:cNvPr id="467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7" name="Google Shape;2913;p93"/>
          <p:cNvGrpSpPr/>
          <p:nvPr/>
        </p:nvGrpSpPr>
        <p:grpSpPr>
          <a:xfrm>
            <a:off x="140457" y="5734939"/>
            <a:ext cx="358522" cy="379258"/>
            <a:chOff x="7289896" y="3479165"/>
            <a:chExt cx="358522" cy="379258"/>
          </a:xfrm>
        </p:grpSpPr>
        <p:sp>
          <p:nvSpPr>
            <p:cNvPr id="488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2" name="Google Shape;2954;p93"/>
          <p:cNvGrpSpPr/>
          <p:nvPr/>
        </p:nvGrpSpPr>
        <p:grpSpPr>
          <a:xfrm>
            <a:off x="105413" y="3135057"/>
            <a:ext cx="369854" cy="379284"/>
            <a:chOff x="6007870" y="3479165"/>
            <a:chExt cx="369854" cy="379284"/>
          </a:xfrm>
        </p:grpSpPr>
        <p:sp>
          <p:nvSpPr>
            <p:cNvPr id="513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1" name="Google Shape;3057;p93"/>
          <p:cNvGrpSpPr/>
          <p:nvPr/>
        </p:nvGrpSpPr>
        <p:grpSpPr>
          <a:xfrm>
            <a:off x="136515" y="724089"/>
            <a:ext cx="375687" cy="379258"/>
            <a:chOff x="1562763" y="3479165"/>
            <a:chExt cx="375687" cy="379258"/>
          </a:xfrm>
        </p:grpSpPr>
        <p:sp>
          <p:nvSpPr>
            <p:cNvPr id="522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" name="Google Shape;3298;p93"/>
          <p:cNvGrpSpPr/>
          <p:nvPr/>
        </p:nvGrpSpPr>
        <p:grpSpPr>
          <a:xfrm>
            <a:off x="11560777" y="1889091"/>
            <a:ext cx="393082" cy="379053"/>
            <a:chOff x="7846270" y="2282497"/>
            <a:chExt cx="393082" cy="379053"/>
          </a:xfrm>
        </p:grpSpPr>
        <p:sp>
          <p:nvSpPr>
            <p:cNvPr id="551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3490;p93"/>
          <p:cNvGrpSpPr/>
          <p:nvPr/>
        </p:nvGrpSpPr>
        <p:grpSpPr>
          <a:xfrm>
            <a:off x="85896" y="2602213"/>
            <a:ext cx="314841" cy="379258"/>
            <a:chOff x="7902131" y="1712505"/>
            <a:chExt cx="314841" cy="379258"/>
          </a:xfrm>
        </p:grpSpPr>
        <p:sp>
          <p:nvSpPr>
            <p:cNvPr id="563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0" name="Google Shape;3508;p93"/>
          <p:cNvGrpSpPr/>
          <p:nvPr/>
        </p:nvGrpSpPr>
        <p:grpSpPr>
          <a:xfrm>
            <a:off x="129140" y="1379676"/>
            <a:ext cx="299758" cy="379258"/>
            <a:chOff x="7279849" y="1712505"/>
            <a:chExt cx="299758" cy="379258"/>
          </a:xfrm>
        </p:grpSpPr>
        <p:sp>
          <p:nvSpPr>
            <p:cNvPr id="581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2" name="Google Shape;3763;p94"/>
          <p:cNvGrpSpPr/>
          <p:nvPr/>
        </p:nvGrpSpPr>
        <p:grpSpPr>
          <a:xfrm>
            <a:off x="170407" y="3717476"/>
            <a:ext cx="288397" cy="372321"/>
            <a:chOff x="6025710" y="3446503"/>
            <a:chExt cx="288397" cy="372321"/>
          </a:xfrm>
        </p:grpSpPr>
        <p:sp>
          <p:nvSpPr>
            <p:cNvPr id="593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9" name="Google Shape;3964;p94"/>
          <p:cNvGrpSpPr/>
          <p:nvPr/>
        </p:nvGrpSpPr>
        <p:grpSpPr>
          <a:xfrm>
            <a:off x="4282935" y="6320806"/>
            <a:ext cx="197701" cy="372220"/>
            <a:chOff x="7286505" y="2281147"/>
            <a:chExt cx="197701" cy="372220"/>
          </a:xfrm>
        </p:grpSpPr>
        <p:sp>
          <p:nvSpPr>
            <p:cNvPr id="61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5" name="Google Shape;3977;p94"/>
          <p:cNvGrpSpPr/>
          <p:nvPr/>
        </p:nvGrpSpPr>
        <p:grpSpPr>
          <a:xfrm>
            <a:off x="179862" y="4241730"/>
            <a:ext cx="371434" cy="372195"/>
            <a:chOff x="5949851" y="2281958"/>
            <a:chExt cx="371434" cy="372195"/>
          </a:xfrm>
        </p:grpSpPr>
        <p:sp>
          <p:nvSpPr>
            <p:cNvPr id="616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8" name="Google Shape;3983;p94"/>
          <p:cNvGrpSpPr/>
          <p:nvPr/>
        </p:nvGrpSpPr>
        <p:grpSpPr>
          <a:xfrm>
            <a:off x="152418" y="4818959"/>
            <a:ext cx="372144" cy="142639"/>
            <a:chOff x="4725121" y="2396064"/>
            <a:chExt cx="372144" cy="142639"/>
          </a:xfrm>
        </p:grpSpPr>
        <p:sp>
          <p:nvSpPr>
            <p:cNvPr id="619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9" name="Google Shape;3964;p94"/>
          <p:cNvGrpSpPr/>
          <p:nvPr/>
        </p:nvGrpSpPr>
        <p:grpSpPr>
          <a:xfrm>
            <a:off x="4318598" y="35860"/>
            <a:ext cx="197701" cy="372220"/>
            <a:chOff x="7286505" y="2281147"/>
            <a:chExt cx="197701" cy="372220"/>
          </a:xfrm>
        </p:grpSpPr>
        <p:sp>
          <p:nvSpPr>
            <p:cNvPr id="64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5" name="Google Shape;2892;p93"/>
          <p:cNvGrpSpPr/>
          <p:nvPr/>
        </p:nvGrpSpPr>
        <p:grpSpPr>
          <a:xfrm>
            <a:off x="11611480" y="5077751"/>
            <a:ext cx="322986" cy="379335"/>
            <a:chOff x="7931629" y="3479165"/>
            <a:chExt cx="322986" cy="379335"/>
          </a:xfrm>
        </p:grpSpPr>
        <p:sp>
          <p:nvSpPr>
            <p:cNvPr id="646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6" name="Google Shape;2913;p93"/>
          <p:cNvGrpSpPr/>
          <p:nvPr/>
        </p:nvGrpSpPr>
        <p:grpSpPr>
          <a:xfrm>
            <a:off x="11609912" y="5659176"/>
            <a:ext cx="358522" cy="379258"/>
            <a:chOff x="7289896" y="3479165"/>
            <a:chExt cx="358522" cy="379258"/>
          </a:xfrm>
        </p:grpSpPr>
        <p:sp>
          <p:nvSpPr>
            <p:cNvPr id="667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1" name="Google Shape;2954;p93"/>
          <p:cNvGrpSpPr/>
          <p:nvPr/>
        </p:nvGrpSpPr>
        <p:grpSpPr>
          <a:xfrm>
            <a:off x="11574868" y="3059294"/>
            <a:ext cx="369854" cy="379284"/>
            <a:chOff x="6007870" y="3479165"/>
            <a:chExt cx="369854" cy="379284"/>
          </a:xfrm>
        </p:grpSpPr>
        <p:sp>
          <p:nvSpPr>
            <p:cNvPr id="692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0" name="Google Shape;3057;p93"/>
          <p:cNvGrpSpPr/>
          <p:nvPr/>
        </p:nvGrpSpPr>
        <p:grpSpPr>
          <a:xfrm>
            <a:off x="11605970" y="648326"/>
            <a:ext cx="375687" cy="379258"/>
            <a:chOff x="1562763" y="3479165"/>
            <a:chExt cx="375687" cy="379258"/>
          </a:xfrm>
        </p:grpSpPr>
        <p:sp>
          <p:nvSpPr>
            <p:cNvPr id="701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9" name="Google Shape;3490;p93"/>
          <p:cNvGrpSpPr/>
          <p:nvPr/>
        </p:nvGrpSpPr>
        <p:grpSpPr>
          <a:xfrm>
            <a:off x="11555351" y="2526450"/>
            <a:ext cx="314841" cy="379258"/>
            <a:chOff x="7902131" y="1712505"/>
            <a:chExt cx="314841" cy="379258"/>
          </a:xfrm>
        </p:grpSpPr>
        <p:sp>
          <p:nvSpPr>
            <p:cNvPr id="730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7" name="Google Shape;3508;p93"/>
          <p:cNvGrpSpPr/>
          <p:nvPr/>
        </p:nvGrpSpPr>
        <p:grpSpPr>
          <a:xfrm>
            <a:off x="11598595" y="1303913"/>
            <a:ext cx="299758" cy="379258"/>
            <a:chOff x="7279849" y="1712505"/>
            <a:chExt cx="299758" cy="379258"/>
          </a:xfrm>
        </p:grpSpPr>
        <p:sp>
          <p:nvSpPr>
            <p:cNvPr id="748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9" name="Google Shape;3763;p94"/>
          <p:cNvGrpSpPr/>
          <p:nvPr/>
        </p:nvGrpSpPr>
        <p:grpSpPr>
          <a:xfrm>
            <a:off x="11639862" y="3641713"/>
            <a:ext cx="288397" cy="372321"/>
            <a:chOff x="6025710" y="3446503"/>
            <a:chExt cx="288397" cy="372321"/>
          </a:xfrm>
        </p:grpSpPr>
        <p:sp>
          <p:nvSpPr>
            <p:cNvPr id="760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6" name="Google Shape;3977;p94"/>
          <p:cNvGrpSpPr/>
          <p:nvPr/>
        </p:nvGrpSpPr>
        <p:grpSpPr>
          <a:xfrm>
            <a:off x="11649317" y="4165967"/>
            <a:ext cx="371434" cy="372195"/>
            <a:chOff x="5949851" y="2281958"/>
            <a:chExt cx="371434" cy="372195"/>
          </a:xfrm>
        </p:grpSpPr>
        <p:sp>
          <p:nvSpPr>
            <p:cNvPr id="777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9" name="Google Shape;3983;p94"/>
          <p:cNvGrpSpPr/>
          <p:nvPr/>
        </p:nvGrpSpPr>
        <p:grpSpPr>
          <a:xfrm>
            <a:off x="11621873" y="4743196"/>
            <a:ext cx="372144" cy="142639"/>
            <a:chOff x="4725121" y="2396064"/>
            <a:chExt cx="372144" cy="142639"/>
          </a:xfrm>
        </p:grpSpPr>
        <p:sp>
          <p:nvSpPr>
            <p:cNvPr id="780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2" name="Google Shape;3298;p93"/>
          <p:cNvGrpSpPr/>
          <p:nvPr/>
        </p:nvGrpSpPr>
        <p:grpSpPr>
          <a:xfrm>
            <a:off x="217611" y="2100584"/>
            <a:ext cx="393082" cy="379053"/>
            <a:chOff x="7846270" y="2282497"/>
            <a:chExt cx="393082" cy="379053"/>
          </a:xfrm>
        </p:grpSpPr>
        <p:sp>
          <p:nvSpPr>
            <p:cNvPr id="793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TextBox 803"/>
          <p:cNvSpPr txBox="1"/>
          <p:nvPr/>
        </p:nvSpPr>
        <p:spPr>
          <a:xfrm>
            <a:off x="1545224" y="1017658"/>
            <a:ext cx="85724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  Міста </a:t>
            </a:r>
            <a:r>
              <a:rPr lang="ru-RU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України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. </a:t>
            </a:r>
          </a:p>
          <a:p>
            <a:pPr algn="ctr"/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Е. Каганов </a:t>
            </a:r>
          </a:p>
          <a:p>
            <a:pPr algn="ctr"/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«</a:t>
            </a:r>
            <a:r>
              <a:rPr lang="ru-RU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Давній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 </a:t>
            </a:r>
            <a:r>
              <a:rPr lang="ru-RU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Київ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itka Text" panose="02000505000000020004" pitchFamily="2" charset="0"/>
              </a:rPr>
              <a:t>»</a:t>
            </a:r>
          </a:p>
        </p:txBody>
      </p:sp>
      <p:pic>
        <p:nvPicPr>
          <p:cNvPr id="1028" name="Picture 4" descr="Киев – Бесплатные иконки: памятни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267" y="3241547"/>
            <a:ext cx="3445044" cy="322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5" name="Прямоугольник 804"/>
          <p:cNvSpPr/>
          <p:nvPr/>
        </p:nvSpPr>
        <p:spPr>
          <a:xfrm>
            <a:off x="8017362" y="4796918"/>
            <a:ext cx="3445643" cy="1355414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b="1" dirty="0">
                <a:solidFill>
                  <a:srgbClr val="EE833A"/>
                </a:solidFill>
              </a:rPr>
              <a:t>Підготувала :</a:t>
            </a:r>
          </a:p>
          <a:p>
            <a:r>
              <a:rPr lang="uk-UA" b="1" dirty="0">
                <a:solidFill>
                  <a:srgbClr val="EE833A"/>
                </a:solidFill>
              </a:rPr>
              <a:t>вчитель початкових класів</a:t>
            </a:r>
          </a:p>
          <a:p>
            <a:r>
              <a:rPr lang="uk-UA" b="1" dirty="0">
                <a:solidFill>
                  <a:srgbClr val="EE833A"/>
                </a:solidFill>
              </a:rPr>
              <a:t>СЗШ №58 ДМР</a:t>
            </a:r>
          </a:p>
          <a:p>
            <a:r>
              <a:rPr lang="uk-UA" b="1" dirty="0">
                <a:solidFill>
                  <a:srgbClr val="EE833A"/>
                </a:solidFill>
              </a:rPr>
              <a:t>Похилько Юлія Миколаївна</a:t>
            </a:r>
            <a:endParaRPr lang="ru-RU" b="1" dirty="0">
              <a:solidFill>
                <a:srgbClr val="EE833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689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FDF13C0-AF2E-DD88-0818-FF9E4DC7D7EA}"/>
              </a:ext>
            </a:extLst>
          </p:cNvPr>
          <p:cNvSpPr txBox="1"/>
          <p:nvPr/>
        </p:nvSpPr>
        <p:spPr>
          <a:xfrm>
            <a:off x="262647" y="457200"/>
            <a:ext cx="9572729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uk-UA" sz="2400" b="0" i="0" dirty="0">
                <a:solidFill>
                  <a:srgbClr val="0E1E32"/>
                </a:solidFill>
                <a:effectLst/>
                <a:latin typeface="Open Sans" panose="020B0606030504020204" pitchFamily="34" charset="0"/>
              </a:rPr>
              <a:t>Урок № 26.</a:t>
            </a:r>
          </a:p>
          <a:p>
            <a:pPr algn="l"/>
            <a:r>
              <a:rPr lang="uk-UA" sz="2400" b="1" i="0" dirty="0">
                <a:solidFill>
                  <a:srgbClr val="0E1E32"/>
                </a:solidFill>
                <a:effectLst/>
                <a:latin typeface="Open Sans" panose="020B0606030504020204" pitchFamily="34" charset="0"/>
              </a:rPr>
              <a:t>Дата проведення: 07.11.2022</a:t>
            </a:r>
          </a:p>
          <a:p>
            <a:pPr algn="l"/>
            <a:r>
              <a:rPr lang="uk-UA" sz="2400" b="1" i="0" dirty="0">
                <a:solidFill>
                  <a:srgbClr val="0E1E32"/>
                </a:solidFill>
                <a:effectLst/>
                <a:latin typeface="Open Sans" panose="020B0606030504020204" pitchFamily="34" charset="0"/>
              </a:rPr>
              <a:t>Тема: Міста України. Е. </a:t>
            </a:r>
            <a:r>
              <a:rPr lang="uk-UA" sz="2400" b="1" i="0" dirty="0" err="1">
                <a:solidFill>
                  <a:srgbClr val="0E1E32"/>
                </a:solidFill>
                <a:effectLst/>
                <a:latin typeface="Open Sans" panose="020B0606030504020204" pitchFamily="34" charset="0"/>
              </a:rPr>
              <a:t>Каганов</a:t>
            </a:r>
            <a:r>
              <a:rPr lang="uk-UA" sz="2400" b="1" i="0" dirty="0">
                <a:solidFill>
                  <a:srgbClr val="0E1E32"/>
                </a:solidFill>
                <a:effectLst/>
                <a:latin typeface="Open Sans" panose="020B0606030504020204" pitchFamily="34" charset="0"/>
              </a:rPr>
              <a:t> «Давній Київ»</a:t>
            </a:r>
            <a:endParaRPr lang="uk-UA" sz="2400" b="0" i="0" dirty="0">
              <a:solidFill>
                <a:srgbClr val="0E1E32"/>
              </a:solidFill>
              <a:effectLst/>
              <a:latin typeface="Open Sans" panose="020B0606030504020204" pitchFamily="34" charset="0"/>
            </a:endParaRPr>
          </a:p>
          <a:p>
            <a:pPr algn="l"/>
            <a:r>
              <a:rPr lang="uk-UA" sz="2400" b="1" i="0" dirty="0">
                <a:solidFill>
                  <a:srgbClr val="0E1E32"/>
                </a:solidFill>
                <a:effectLst/>
                <a:latin typeface="Open Sans" panose="020B0606030504020204" pitchFamily="34" charset="0"/>
              </a:rPr>
              <a:t>Мета</a:t>
            </a:r>
            <a:r>
              <a:rPr lang="uk-UA" sz="2400" dirty="0"/>
              <a:t> дати уявлення про столицю нашої країни – Київ;</a:t>
            </a:r>
          </a:p>
          <a:p>
            <a:pPr algn="l"/>
            <a:r>
              <a:rPr lang="uk-UA" sz="2400" dirty="0"/>
              <a:t> ознайомити з історією виникнення міста, вчити учнів правильно , свідомо читати твір, працювати над введенням нових слів у мовлення учнів; </a:t>
            </a:r>
          </a:p>
          <a:p>
            <a:pPr algn="l"/>
            <a:r>
              <a:rPr lang="uk-UA" sz="2400" dirty="0"/>
              <a:t>розвивати навички виразного читання, пам'ять, логічне мислення; виховувати інтерес до історії рідного краю, бажання її вивчати, любов до Батьківщини.</a:t>
            </a:r>
          </a:p>
          <a:p>
            <a:pPr algn="l"/>
            <a:r>
              <a:rPr lang="uk-UA" sz="2400" dirty="0"/>
              <a:t>  </a:t>
            </a:r>
            <a:r>
              <a:rPr lang="uk-UA" sz="2400" b="1" i="0" dirty="0">
                <a:solidFill>
                  <a:srgbClr val="0E1E32"/>
                </a:solidFill>
                <a:effectLst/>
                <a:latin typeface="Open Sans" panose="020B0606030504020204" pitchFamily="34" charset="0"/>
              </a:rPr>
              <a:t>Обладнання</a:t>
            </a:r>
            <a:r>
              <a:rPr lang="uk-UA" sz="2400" b="0" i="0" dirty="0">
                <a:solidFill>
                  <a:srgbClr val="0E1E32"/>
                </a:solidFill>
                <a:effectLst/>
                <a:latin typeface="Open Sans" panose="020B0606030504020204" pitchFamily="34" charset="0"/>
              </a:rPr>
              <a:t>: мультимедійний комплект,</a:t>
            </a:r>
            <a:r>
              <a:rPr lang="uk-UA" sz="2400" dirty="0"/>
              <a:t> підручник, фотоілюстрації Києва, предметні малюнки </a:t>
            </a:r>
            <a:endParaRPr lang="uk-UA" sz="2400" b="0" i="0" dirty="0">
              <a:solidFill>
                <a:srgbClr val="0E1E32"/>
              </a:solidFill>
              <a:effectLst/>
              <a:latin typeface="Open Sans" panose="020B0606030504020204" pitchFamily="34" charset="0"/>
            </a:endParaRPr>
          </a:p>
          <a:p>
            <a:r>
              <a:rPr lang="uk-UA" sz="2800" b="1" dirty="0"/>
              <a:t>Тип уроку</a:t>
            </a:r>
            <a:r>
              <a:rPr lang="uk-UA" dirty="0"/>
              <a:t>: </a:t>
            </a:r>
            <a:r>
              <a:rPr lang="uk-UA" sz="2400" dirty="0"/>
              <a:t>комбінований.</a:t>
            </a:r>
          </a:p>
        </p:txBody>
      </p:sp>
    </p:spTree>
    <p:extLst>
      <p:ext uri="{BB962C8B-B14F-4D97-AF65-F5344CB8AC3E}">
        <p14:creationId xmlns:p14="http://schemas.microsoft.com/office/powerpoint/2010/main" val="323455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62083E2-EB07-A847-1ED5-3E5AA99F81B5}"/>
              </a:ext>
            </a:extLst>
          </p:cNvPr>
          <p:cNvSpPr txBox="1"/>
          <p:nvPr/>
        </p:nvSpPr>
        <p:spPr>
          <a:xfrm>
            <a:off x="895546" y="575035"/>
            <a:ext cx="826023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/>
              <a:t>Хід</a:t>
            </a:r>
            <a:r>
              <a:rPr lang="ru-RU" sz="2400" b="1" dirty="0"/>
              <a:t> уроку </a:t>
            </a:r>
          </a:p>
          <a:p>
            <a:r>
              <a:rPr lang="ru-RU" sz="2400" dirty="0" err="1"/>
              <a:t>І.Організаційний</a:t>
            </a:r>
            <a:r>
              <a:rPr lang="ru-RU" sz="2400" dirty="0"/>
              <a:t> момент.</a:t>
            </a:r>
          </a:p>
          <a:p>
            <a:r>
              <a:rPr lang="ru-RU" sz="2400" dirty="0"/>
              <a:t> </a:t>
            </a:r>
            <a:r>
              <a:rPr lang="ru-RU" sz="2400" i="1" dirty="0" err="1"/>
              <a:t>Девіз</a:t>
            </a:r>
            <a:r>
              <a:rPr lang="ru-RU" sz="2400" i="1" dirty="0"/>
              <a:t> уроку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Слухати</a:t>
            </a:r>
            <a:r>
              <a:rPr lang="ru-RU" sz="2400" dirty="0"/>
              <a:t> – </a:t>
            </a:r>
            <a:r>
              <a:rPr lang="ru-RU" sz="2400" dirty="0" err="1"/>
              <a:t>уважно</a:t>
            </a:r>
            <a:r>
              <a:rPr lang="ru-RU" sz="2400" dirty="0"/>
              <a:t>,</a:t>
            </a:r>
          </a:p>
          <a:p>
            <a:r>
              <a:rPr lang="ru-RU" sz="2400" dirty="0"/>
              <a:t> </a:t>
            </a:r>
            <a:r>
              <a:rPr lang="ru-RU" sz="2400" dirty="0" err="1"/>
              <a:t>Відповідати</a:t>
            </a:r>
            <a:r>
              <a:rPr lang="ru-RU" sz="2400" dirty="0"/>
              <a:t> – правильно,</a:t>
            </a:r>
          </a:p>
          <a:p>
            <a:r>
              <a:rPr lang="ru-RU" sz="2400" dirty="0"/>
              <a:t> </a:t>
            </a:r>
            <a:r>
              <a:rPr lang="ru-RU" sz="2400" dirty="0" err="1"/>
              <a:t>Сидіти</a:t>
            </a:r>
            <a:r>
              <a:rPr lang="ru-RU" sz="2400" dirty="0"/>
              <a:t> – </a:t>
            </a:r>
            <a:r>
              <a:rPr lang="ru-RU" sz="2400" dirty="0" err="1"/>
              <a:t>рівно</a:t>
            </a:r>
            <a:r>
              <a:rPr lang="ru-RU" sz="2400" dirty="0"/>
              <a:t>, </a:t>
            </a:r>
          </a:p>
          <a:p>
            <a:r>
              <a:rPr lang="ru-RU" sz="2400" dirty="0" err="1"/>
              <a:t>Думати</a:t>
            </a:r>
            <a:r>
              <a:rPr lang="ru-RU" sz="2400" dirty="0"/>
              <a:t> і </a:t>
            </a:r>
            <a:r>
              <a:rPr lang="ru-RU" sz="2400" dirty="0" err="1"/>
              <a:t>запам’ятовувати</a:t>
            </a:r>
            <a:r>
              <a:rPr lang="ru-RU" sz="2400" dirty="0"/>
              <a:t>. </a:t>
            </a:r>
          </a:p>
          <a:p>
            <a:endParaRPr lang="ru-RU" sz="2400" dirty="0"/>
          </a:p>
          <a:p>
            <a:r>
              <a:rPr lang="ru-RU" sz="2400" dirty="0"/>
              <a:t>У вас на партах лежать смайлики. За </a:t>
            </a:r>
            <a:r>
              <a:rPr lang="ru-RU" sz="2400" dirty="0" err="1"/>
              <a:t>допомогою</a:t>
            </a:r>
            <a:r>
              <a:rPr lang="ru-RU" sz="2400" dirty="0"/>
              <a:t> них </a:t>
            </a:r>
            <a:r>
              <a:rPr lang="ru-RU" sz="2400" dirty="0" err="1"/>
              <a:t>покажіть</a:t>
            </a:r>
            <a:r>
              <a:rPr lang="ru-RU" sz="2400" dirty="0"/>
              <a:t> </a:t>
            </a:r>
            <a:r>
              <a:rPr lang="ru-RU" sz="2400" dirty="0" err="1"/>
              <a:t>мені</a:t>
            </a:r>
            <a:r>
              <a:rPr lang="ru-RU" sz="2400" dirty="0"/>
              <a:t> з </a:t>
            </a:r>
            <a:r>
              <a:rPr lang="ru-RU" sz="2400" dirty="0" err="1"/>
              <a:t>яким</a:t>
            </a:r>
            <a:r>
              <a:rPr lang="ru-RU" sz="2400" dirty="0"/>
              <a:t> </a:t>
            </a:r>
            <a:r>
              <a:rPr lang="ru-RU" sz="2400" dirty="0" err="1"/>
              <a:t>настроєм</a:t>
            </a:r>
            <a:r>
              <a:rPr lang="ru-RU" sz="2400" dirty="0"/>
              <a:t> </a:t>
            </a:r>
            <a:r>
              <a:rPr lang="ru-RU" sz="2400" dirty="0" err="1"/>
              <a:t>ви</a:t>
            </a:r>
            <a:r>
              <a:rPr lang="ru-RU" sz="2400" dirty="0"/>
              <a:t> </a:t>
            </a:r>
            <a:r>
              <a:rPr lang="ru-RU" sz="2400" dirty="0" err="1"/>
              <a:t>вирушаєте</a:t>
            </a:r>
            <a:r>
              <a:rPr lang="ru-RU" sz="2400" dirty="0"/>
              <a:t> в </a:t>
            </a:r>
            <a:r>
              <a:rPr lang="ru-RU" sz="2400" dirty="0" err="1"/>
              <a:t>подорож</a:t>
            </a:r>
            <a:r>
              <a:rPr lang="ru-RU" sz="2400" dirty="0"/>
              <a:t>. </a:t>
            </a:r>
          </a:p>
          <a:p>
            <a:endParaRPr lang="ru-RU" sz="2400" dirty="0"/>
          </a:p>
          <a:p>
            <a:r>
              <a:rPr lang="ru-RU" sz="2400" dirty="0" err="1"/>
              <a:t>Висновок</a:t>
            </a:r>
            <a:r>
              <a:rPr lang="ru-RU" sz="2400" dirty="0"/>
              <a:t>: Я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задоволена</a:t>
            </a:r>
            <a:r>
              <a:rPr lang="ru-RU" sz="2400" dirty="0"/>
              <a:t> </a:t>
            </a:r>
            <a:r>
              <a:rPr lang="ru-RU" sz="2400" dirty="0" err="1"/>
              <a:t>тим</a:t>
            </a:r>
            <a:r>
              <a:rPr lang="ru-RU" sz="2400" dirty="0"/>
              <a:t> ,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ви</a:t>
            </a:r>
            <a:r>
              <a:rPr lang="ru-RU" sz="2400" dirty="0"/>
              <a:t> позитивно </a:t>
            </a:r>
            <a:r>
              <a:rPr lang="ru-RU" sz="2400" dirty="0" err="1"/>
              <a:t>налаштовані</a:t>
            </a:r>
            <a:r>
              <a:rPr lang="ru-RU" sz="2400" dirty="0"/>
              <a:t> на урок. 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24458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DDD9DB8-15FA-CCA4-0C94-AFA300031564}"/>
              </a:ext>
            </a:extLst>
          </p:cNvPr>
          <p:cNvSpPr txBox="1"/>
          <p:nvPr/>
        </p:nvSpPr>
        <p:spPr>
          <a:xfrm>
            <a:off x="940325" y="525273"/>
            <a:ext cx="8326224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/>
              <a:t>ІІ. Актуалізація опорних знань, умінь і навичок.</a:t>
            </a:r>
          </a:p>
          <a:p>
            <a:r>
              <a:rPr lang="uk-UA" sz="2000" dirty="0"/>
              <a:t> </a:t>
            </a:r>
          </a:p>
          <a:p>
            <a:r>
              <a:rPr lang="uk-UA" sz="2000" dirty="0"/>
              <a:t>Мотивація навчальної діяльності.</a:t>
            </a:r>
          </a:p>
          <a:p>
            <a:endParaRPr lang="uk-UA" sz="2000" dirty="0"/>
          </a:p>
          <a:p>
            <a:r>
              <a:rPr lang="uk-UA" sz="2000" dirty="0"/>
              <a:t> - Сьогодні у нас буде незвичайний урок. Ми помандруємо в одне старовинне місто України. А в яке – дізнаєтесь, коли ми до нього доберемося. Так як дорога далека, то їхати будемо різними видами транспорту. Тож гаразд, часу не гаємо і в мандрівку вирушаємо.</a:t>
            </a:r>
          </a:p>
          <a:p>
            <a:r>
              <a:rPr lang="uk-UA" sz="2000" dirty="0"/>
              <a:t> 1. </a:t>
            </a:r>
            <a:r>
              <a:rPr lang="uk-UA" sz="2000" dirty="0" err="1"/>
              <a:t>Мовна</a:t>
            </a:r>
            <a:r>
              <a:rPr lang="uk-UA" sz="2000" dirty="0"/>
              <a:t> розминка.</a:t>
            </a:r>
          </a:p>
          <a:p>
            <a:r>
              <a:rPr lang="uk-UA" sz="2000" dirty="0"/>
              <a:t> Гра «Вгадай слово». - Щоб сісти у перший транспорт, ви повинні відгадати його назву. Послухайте речення і з перших букв кожного слова складіть назву транспорту: </a:t>
            </a:r>
          </a:p>
          <a:p>
            <a:r>
              <a:rPr lang="uk-UA" sz="2000" b="1" dirty="0">
                <a:solidFill>
                  <a:srgbClr val="FF0000"/>
                </a:solidFill>
              </a:rPr>
              <a:t>П</a:t>
            </a:r>
            <a:r>
              <a:rPr lang="uk-UA" sz="2000" b="1" dirty="0"/>
              <a:t>рекрасна </a:t>
            </a:r>
            <a:r>
              <a:rPr lang="uk-UA" sz="2000" b="1" dirty="0">
                <a:solidFill>
                  <a:srgbClr val="FF0000"/>
                </a:solidFill>
              </a:rPr>
              <a:t>О</a:t>
            </a:r>
            <a:r>
              <a:rPr lang="uk-UA" sz="2000" b="1" dirty="0"/>
              <a:t>ленка </a:t>
            </a:r>
            <a:r>
              <a:rPr lang="uk-UA" sz="2000" b="1" dirty="0">
                <a:solidFill>
                  <a:srgbClr val="FF0000"/>
                </a:solidFill>
              </a:rPr>
              <a:t>ї</a:t>
            </a:r>
            <a:r>
              <a:rPr lang="uk-UA" sz="2000" b="1" dirty="0"/>
              <a:t>хатиме </a:t>
            </a:r>
            <a:r>
              <a:rPr lang="uk-UA" sz="2000" b="1" dirty="0">
                <a:solidFill>
                  <a:srgbClr val="FF0000"/>
                </a:solidFill>
              </a:rPr>
              <a:t>з</a:t>
            </a:r>
            <a:r>
              <a:rPr lang="uk-UA" sz="2000" b="1" dirty="0"/>
              <a:t>араз </a:t>
            </a:r>
            <a:r>
              <a:rPr lang="uk-UA" sz="2000" b="1" dirty="0">
                <a:solidFill>
                  <a:srgbClr val="FF0000"/>
                </a:solidFill>
              </a:rPr>
              <a:t>д</a:t>
            </a:r>
            <a:r>
              <a:rPr lang="uk-UA" sz="2000" b="1" dirty="0"/>
              <a:t>одому. </a:t>
            </a:r>
            <a:r>
              <a:rPr lang="uk-UA" sz="2000" dirty="0"/>
              <a:t>(</a:t>
            </a:r>
            <a:r>
              <a:rPr lang="uk-UA" sz="2000" dirty="0">
                <a:solidFill>
                  <a:srgbClr val="FF0000"/>
                </a:solidFill>
              </a:rPr>
              <a:t>Поїзд.</a:t>
            </a:r>
            <a:r>
              <a:rPr lang="uk-UA" sz="2000" dirty="0"/>
              <a:t>) </a:t>
            </a:r>
          </a:p>
          <a:p>
            <a:r>
              <a:rPr lang="uk-UA" sz="2000" dirty="0"/>
              <a:t>Вчитель виставляє на дошку малюнок поїзда.</a:t>
            </a:r>
          </a:p>
          <a:p>
            <a:r>
              <a:rPr lang="uk-UA" sz="2000" dirty="0"/>
              <a:t> 2. Фонетична зарядка. </a:t>
            </a:r>
          </a:p>
          <a:p>
            <a:pPr marL="342900" indent="-342900">
              <a:buFontTx/>
              <a:buChar char="-"/>
            </a:pPr>
            <a:r>
              <a:rPr lang="uk-UA" sz="2000" dirty="0"/>
              <a:t>Як стукають колеса поїзда? </a:t>
            </a:r>
          </a:p>
          <a:p>
            <a:pPr marL="342900" indent="-342900">
              <a:buFontTx/>
              <a:buChar char="-"/>
            </a:pPr>
            <a:r>
              <a:rPr lang="uk-UA" sz="2000" dirty="0"/>
              <a:t>- Як їде поїзд? </a:t>
            </a:r>
          </a:p>
          <a:p>
            <a:pPr marL="342900" indent="-342900">
              <a:buFontTx/>
              <a:buChar char="-"/>
            </a:pPr>
            <a:r>
              <a:rPr lang="uk-UA" sz="2000" dirty="0"/>
              <a:t>- Як свистить паровоз?</a:t>
            </a:r>
          </a:p>
          <a:p>
            <a:pPr marL="342900" indent="-342900">
              <a:buFontTx/>
              <a:buChar char="-"/>
            </a:pPr>
            <a:r>
              <a:rPr lang="uk-UA" sz="2000" dirty="0"/>
              <a:t>- Як він випускає пар?</a:t>
            </a:r>
          </a:p>
        </p:txBody>
      </p:sp>
    </p:spTree>
    <p:extLst>
      <p:ext uri="{BB962C8B-B14F-4D97-AF65-F5344CB8AC3E}">
        <p14:creationId xmlns:p14="http://schemas.microsoft.com/office/powerpoint/2010/main" val="2455296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418125-8C39-49C1-0F5A-9F34D47079D5}"/>
              </a:ext>
            </a:extLst>
          </p:cNvPr>
          <p:cNvSpPr txBox="1"/>
          <p:nvPr/>
        </p:nvSpPr>
        <p:spPr>
          <a:xfrm>
            <a:off x="470534" y="106822"/>
            <a:ext cx="6862713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/>
              <a:t>ІІІ. Перевірка домашнього завдання. </a:t>
            </a:r>
          </a:p>
          <a:p>
            <a:pPr marL="342900" indent="-342900">
              <a:buAutoNum type="arabicPeriod"/>
            </a:pPr>
            <a:r>
              <a:rPr lang="uk-UA" sz="2800" dirty="0"/>
              <a:t>Бесіда. </a:t>
            </a:r>
          </a:p>
          <a:p>
            <a:pPr marL="342900" indent="-342900">
              <a:buAutoNum type="arabicPeriod"/>
            </a:pPr>
            <a:r>
              <a:rPr lang="uk-UA" sz="2800" dirty="0"/>
              <a:t>- Поки ми сидимо у теплому і зручному купе поїзда, давайте поговоримо. </a:t>
            </a:r>
          </a:p>
          <a:p>
            <a:r>
              <a:rPr lang="uk-UA" sz="2800" dirty="0"/>
              <a:t>- Як називається наша країна?</a:t>
            </a:r>
          </a:p>
          <a:p>
            <a:r>
              <a:rPr lang="uk-UA" sz="2800" dirty="0"/>
              <a:t> -Якої ми національності?</a:t>
            </a:r>
          </a:p>
          <a:p>
            <a:r>
              <a:rPr lang="uk-UA" sz="2800" dirty="0"/>
              <a:t> - Що таке Батьківщина для вас? </a:t>
            </a:r>
          </a:p>
          <a:p>
            <a:r>
              <a:rPr lang="uk-UA" sz="2800" dirty="0"/>
              <a:t>-З чого починається Батьківщина? </a:t>
            </a:r>
          </a:p>
          <a:p>
            <a:endParaRPr lang="uk-UA" sz="2800" dirty="0"/>
          </a:p>
          <a:p>
            <a:endParaRPr lang="uk-UA" sz="2800" dirty="0"/>
          </a:p>
        </p:txBody>
      </p:sp>
      <p:pic>
        <p:nvPicPr>
          <p:cNvPr id="1026" name="Picture 2" descr="Потяг &quot;Чернівці – Львів&quot; буде зупинятися у Снятині, Коломиї, Франківську та  Ходорові - Галицький Кореспондент">
            <a:extLst>
              <a:ext uri="{FF2B5EF4-FFF2-40B4-BE49-F238E27FC236}">
                <a16:creationId xmlns:a16="http://schemas.microsoft.com/office/drawing/2014/main" id="{5A477F52-81D1-CD35-C6E8-1DF28E860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14" y="3978111"/>
            <a:ext cx="6608190" cy="277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561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0E0A891-9213-F67C-7306-30D9A5EDBC11}"/>
              </a:ext>
            </a:extLst>
          </p:cNvPr>
          <p:cNvSpPr txBox="1"/>
          <p:nvPr/>
        </p:nvSpPr>
        <p:spPr>
          <a:xfrm>
            <a:off x="1404594" y="843677"/>
            <a:ext cx="673073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ІV. </a:t>
            </a:r>
            <a:r>
              <a:rPr lang="ru-RU" sz="2400" b="1" dirty="0" err="1"/>
              <a:t>Розчитування</a:t>
            </a:r>
            <a:r>
              <a:rPr lang="ru-RU" sz="2400" b="1" dirty="0"/>
              <a:t>.</a:t>
            </a:r>
            <a:r>
              <a:rPr lang="ru-RU" sz="2400" dirty="0"/>
              <a:t> </a:t>
            </a:r>
          </a:p>
          <a:p>
            <a:r>
              <a:rPr lang="ru-RU" sz="2400" dirty="0" err="1"/>
              <a:t>Вправа</a:t>
            </a:r>
            <a:r>
              <a:rPr lang="ru-RU" sz="2400" dirty="0"/>
              <a:t> на </a:t>
            </a:r>
            <a:r>
              <a:rPr lang="ru-RU" sz="2400" dirty="0" err="1"/>
              <a:t>розширення</a:t>
            </a:r>
            <a:r>
              <a:rPr lang="ru-RU" sz="2400" dirty="0"/>
              <a:t> поля </a:t>
            </a:r>
            <a:r>
              <a:rPr lang="ru-RU" sz="2400" dirty="0" err="1"/>
              <a:t>читання</a:t>
            </a:r>
            <a:r>
              <a:rPr lang="ru-RU" sz="2400" dirty="0"/>
              <a:t>.( </a:t>
            </a:r>
            <a:r>
              <a:rPr lang="ru-RU" sz="2400" i="1" dirty="0" err="1"/>
              <a:t>Учні</a:t>
            </a:r>
            <a:r>
              <a:rPr lang="ru-RU" sz="2400" i="1" dirty="0"/>
              <a:t> на </a:t>
            </a:r>
            <a:r>
              <a:rPr lang="ru-RU" sz="2400" i="1" dirty="0" err="1"/>
              <a:t>картках</a:t>
            </a:r>
            <a:r>
              <a:rPr lang="ru-RU" sz="2400" i="1" dirty="0"/>
              <a:t> </a:t>
            </a:r>
            <a:r>
              <a:rPr lang="ru-RU" sz="2400" i="1" dirty="0" err="1"/>
              <a:t>працюють</a:t>
            </a:r>
            <a:r>
              <a:rPr lang="ru-RU" sz="2400" i="1" dirty="0"/>
              <a:t> у парах). </a:t>
            </a:r>
          </a:p>
          <a:p>
            <a:r>
              <a:rPr lang="ru-RU" sz="2400" dirty="0"/>
              <a:t>- А ось і перша </a:t>
            </a:r>
            <a:r>
              <a:rPr lang="ru-RU" sz="2400" dirty="0" err="1"/>
              <a:t>несподіванка</a:t>
            </a:r>
            <a:r>
              <a:rPr lang="ru-RU" sz="2400" dirty="0"/>
              <a:t>. Перед нами – гори,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поїзд</a:t>
            </a:r>
            <a:r>
              <a:rPr lang="ru-RU" sz="2400" dirty="0"/>
              <a:t> не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подолати</a:t>
            </a:r>
            <a:r>
              <a:rPr lang="ru-RU" sz="2400" dirty="0"/>
              <a:t>. </a:t>
            </a:r>
            <a:r>
              <a:rPr lang="ru-RU" sz="2400" dirty="0" err="1"/>
              <a:t>Потрібна</a:t>
            </a:r>
            <a:r>
              <a:rPr lang="ru-RU" sz="2400" dirty="0"/>
              <a:t> ваша </a:t>
            </a:r>
            <a:r>
              <a:rPr lang="ru-RU" sz="2400" dirty="0" err="1"/>
              <a:t>допомога</a:t>
            </a:r>
            <a:r>
              <a:rPr lang="ru-RU" sz="2400" dirty="0"/>
              <a:t>.</a:t>
            </a:r>
          </a:p>
          <a:p>
            <a:r>
              <a:rPr lang="ru-RU" sz="2400" dirty="0"/>
              <a:t> - Прочитайте «гори» </a:t>
            </a:r>
            <a:r>
              <a:rPr lang="ru-RU" sz="2400" dirty="0" err="1"/>
              <a:t>слів</a:t>
            </a:r>
            <a:r>
              <a:rPr lang="ru-RU" sz="2400" dirty="0"/>
              <a:t>, </a:t>
            </a:r>
            <a:r>
              <a:rPr lang="ru-RU" sz="2400" dirty="0" err="1"/>
              <a:t>дивлячись</a:t>
            </a:r>
            <a:r>
              <a:rPr lang="ru-RU" sz="2400" dirty="0"/>
              <a:t> на </a:t>
            </a:r>
            <a:r>
              <a:rPr lang="ru-RU" sz="2400" dirty="0" err="1"/>
              <a:t>лінію</a:t>
            </a:r>
            <a:r>
              <a:rPr lang="ru-RU" sz="2400" dirty="0"/>
              <a:t>. </a:t>
            </a:r>
          </a:p>
          <a:p>
            <a:pPr marL="342900" indent="-342900">
              <a:buAutoNum type="arabicPeriod"/>
            </a:pPr>
            <a:endParaRPr lang="ru-RU" sz="2400" dirty="0"/>
          </a:p>
          <a:p>
            <a:r>
              <a:rPr lang="ru-RU" sz="2400" u="sng" dirty="0"/>
              <a:t> </a:t>
            </a:r>
            <a:r>
              <a:rPr lang="ru-RU" sz="2400" u="sng" dirty="0" err="1"/>
              <a:t>Сво</a:t>
            </a:r>
            <a:r>
              <a:rPr lang="ru-RU" sz="2400" u="sng" dirty="0"/>
              <a:t>  </a:t>
            </a:r>
            <a:r>
              <a:rPr lang="ru-RU" sz="2400" u="sng" dirty="0" err="1"/>
              <a:t>їх</a:t>
            </a:r>
            <a:r>
              <a:rPr lang="ru-RU" sz="2400" u="sng" dirty="0"/>
              <a:t>             го  ри              </a:t>
            </a:r>
            <a:r>
              <a:rPr lang="ru-RU" sz="2400" u="sng" dirty="0" err="1"/>
              <a:t>міс</a:t>
            </a:r>
            <a:r>
              <a:rPr lang="ru-RU" sz="2400" u="sng" dirty="0"/>
              <a:t>   то</a:t>
            </a:r>
          </a:p>
          <a:p>
            <a:r>
              <a:rPr lang="ru-RU" sz="2400" dirty="0"/>
              <a:t> </a:t>
            </a:r>
            <a:r>
              <a:rPr lang="ru-RU" sz="2400" u="sng" dirty="0" err="1"/>
              <a:t>Тре</a:t>
            </a:r>
            <a:r>
              <a:rPr lang="ru-RU" sz="2400" u="sng" dirty="0"/>
              <a:t>  </a:t>
            </a:r>
            <a:r>
              <a:rPr lang="ru-RU" sz="2400" u="sng" dirty="0" err="1"/>
              <a:t>тій</a:t>
            </a:r>
            <a:r>
              <a:rPr lang="ru-RU" sz="2400" u="sng" dirty="0"/>
              <a:t>          бра  </a:t>
            </a:r>
            <a:r>
              <a:rPr lang="ru-RU" sz="2400" u="sng" dirty="0" err="1"/>
              <a:t>ти</a:t>
            </a:r>
            <a:r>
              <a:rPr lang="ru-RU" sz="2400" u="sng" dirty="0"/>
              <a:t>            на    род</a:t>
            </a:r>
          </a:p>
          <a:p>
            <a:r>
              <a:rPr lang="ru-RU" sz="2400" dirty="0"/>
              <a:t> </a:t>
            </a:r>
            <a:r>
              <a:rPr lang="ru-RU" sz="2400" u="sng" dirty="0" err="1"/>
              <a:t>Дру</a:t>
            </a:r>
            <a:r>
              <a:rPr lang="ru-RU" sz="2400" u="sng" dirty="0"/>
              <a:t>  </a:t>
            </a:r>
            <a:r>
              <a:rPr lang="ru-RU" sz="2400" u="sng" dirty="0" err="1"/>
              <a:t>гий</a:t>
            </a:r>
            <a:r>
              <a:rPr lang="ru-RU" sz="2400" u="sng" dirty="0"/>
              <a:t>         </a:t>
            </a:r>
            <a:r>
              <a:rPr lang="ru-RU" sz="2400" u="sng" dirty="0" err="1"/>
              <a:t>річ</a:t>
            </a:r>
            <a:r>
              <a:rPr lang="ru-RU" sz="2400" u="sng" dirty="0"/>
              <a:t>   ка            </a:t>
            </a:r>
            <a:r>
              <a:rPr lang="ru-RU" sz="2400" u="sng" dirty="0" err="1"/>
              <a:t>сес</a:t>
            </a:r>
            <a:r>
              <a:rPr lang="ru-RU" sz="2400" u="sng" dirty="0"/>
              <a:t>  </a:t>
            </a:r>
            <a:r>
              <a:rPr lang="ru-RU" sz="2400" u="sng" dirty="0" err="1"/>
              <a:t>тра</a:t>
            </a:r>
            <a:r>
              <a:rPr lang="ru-RU" sz="2400" u="sng" dirty="0"/>
              <a:t> </a:t>
            </a:r>
          </a:p>
          <a:p>
            <a:r>
              <a:rPr lang="ru-RU" sz="2400" dirty="0"/>
              <a:t> </a:t>
            </a:r>
            <a:r>
              <a:rPr lang="ru-RU" sz="2400" u="sng" dirty="0" err="1"/>
              <a:t>Зве</a:t>
            </a:r>
            <a:r>
              <a:rPr lang="ru-RU" sz="2400" u="sng" dirty="0"/>
              <a:t>   </a:t>
            </a:r>
            <a:r>
              <a:rPr lang="ru-RU" sz="2400" u="sng" dirty="0" err="1"/>
              <a:t>ться</a:t>
            </a:r>
            <a:r>
              <a:rPr lang="ru-RU" sz="2400" u="sng" dirty="0"/>
              <a:t>       </a:t>
            </a:r>
            <a:r>
              <a:rPr lang="ru-RU" sz="2400" u="sng" dirty="0" err="1"/>
              <a:t>зві</a:t>
            </a:r>
            <a:r>
              <a:rPr lang="ru-RU" sz="2400" u="sng" dirty="0"/>
              <a:t>    </a:t>
            </a:r>
            <a:r>
              <a:rPr lang="ru-RU" sz="2400" u="sng" dirty="0" err="1"/>
              <a:t>рі</a:t>
            </a:r>
            <a:r>
              <a:rPr lang="ru-RU" sz="2400" u="sng" dirty="0"/>
              <a:t>            </a:t>
            </a:r>
            <a:r>
              <a:rPr lang="ru-RU" sz="2400" u="sng" dirty="0" err="1"/>
              <a:t>нав</a:t>
            </a:r>
            <a:r>
              <a:rPr lang="ru-RU" sz="2400" u="sng" dirty="0"/>
              <a:t>  коло</a:t>
            </a:r>
          </a:p>
          <a:p>
            <a:r>
              <a:rPr lang="ru-RU" sz="2400" dirty="0"/>
              <a:t> - «Гори» </a:t>
            </a:r>
            <a:r>
              <a:rPr lang="ru-RU" sz="2400" dirty="0" err="1"/>
              <a:t>подолали</a:t>
            </a:r>
            <a:r>
              <a:rPr lang="ru-RU" sz="2400" dirty="0"/>
              <a:t>. На </a:t>
            </a:r>
            <a:r>
              <a:rPr lang="ru-RU" sz="2400" dirty="0" err="1"/>
              <a:t>чому</a:t>
            </a:r>
            <a:r>
              <a:rPr lang="ru-RU" sz="2400" dirty="0"/>
              <a:t> ж </a:t>
            </a:r>
            <a:r>
              <a:rPr lang="ru-RU" sz="2400" dirty="0" err="1"/>
              <a:t>помандруємо</a:t>
            </a:r>
            <a:r>
              <a:rPr lang="ru-RU" sz="2400" dirty="0"/>
              <a:t> </a:t>
            </a:r>
            <a:r>
              <a:rPr lang="ru-RU" sz="2400" dirty="0" err="1"/>
              <a:t>далі</a:t>
            </a:r>
            <a:r>
              <a:rPr lang="ru-RU" sz="2400" dirty="0"/>
              <a:t>?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009001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C5F3E9-A06E-EF8B-B0AB-EA6739B27DE9}"/>
              </a:ext>
            </a:extLst>
          </p:cNvPr>
          <p:cNvSpPr txBox="1"/>
          <p:nvPr/>
        </p:nvSpPr>
        <p:spPr>
          <a:xfrm>
            <a:off x="424206" y="109252"/>
            <a:ext cx="8731576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uk-UA" dirty="0"/>
              <a:t>І. </a:t>
            </a:r>
            <a:r>
              <a:rPr lang="uk-UA" sz="2400" dirty="0"/>
              <a:t>Сприймання й усвідомлення нового матеріалу.</a:t>
            </a:r>
          </a:p>
          <a:p>
            <a:r>
              <a:rPr lang="uk-UA" sz="2400" dirty="0"/>
              <a:t> Опрацювання оповідання.</a:t>
            </a:r>
          </a:p>
          <a:p>
            <a:r>
              <a:rPr lang="uk-UA" sz="2400" dirty="0"/>
              <a:t>-Повернемося до наших підручників</a:t>
            </a:r>
          </a:p>
          <a:p>
            <a:r>
              <a:rPr lang="uk-UA" dirty="0"/>
              <a:t> (</a:t>
            </a:r>
            <a:r>
              <a:rPr lang="uk-UA" i="1" dirty="0"/>
              <a:t>Читання оповідання вчителем </a:t>
            </a:r>
            <a:r>
              <a:rPr lang="uk-UA" dirty="0"/>
              <a:t>)</a:t>
            </a:r>
            <a:r>
              <a:rPr lang="ru-RU" sz="1800" b="1" dirty="0">
                <a:solidFill>
                  <a:srgbClr val="7030A0"/>
                </a:solidFill>
              </a:rPr>
              <a:t> </a:t>
            </a:r>
          </a:p>
          <a:p>
            <a:r>
              <a:rPr lang="ru-RU" sz="2800" b="1" dirty="0">
                <a:solidFill>
                  <a:srgbClr val="7030A0"/>
                </a:solidFill>
              </a:rPr>
              <a:t>                          </a:t>
            </a:r>
            <a:r>
              <a:rPr lang="ru-RU" sz="2800" b="1" dirty="0" err="1">
                <a:solidFill>
                  <a:srgbClr val="7030A0"/>
                </a:solidFill>
              </a:rPr>
              <a:t>Міста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України</a:t>
            </a:r>
            <a:endParaRPr lang="ru-RU" sz="2800" b="1" dirty="0">
              <a:solidFill>
                <a:srgbClr val="7030A0"/>
              </a:solidFill>
            </a:endParaRPr>
          </a:p>
          <a:p>
            <a:endParaRPr lang="uk-UA" sz="2800" dirty="0"/>
          </a:p>
          <a:p>
            <a:endParaRPr lang="uk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1EEF0D-58B0-4C80-C262-AF724DE7D5B6}"/>
              </a:ext>
            </a:extLst>
          </p:cNvPr>
          <p:cNvSpPr txBox="1"/>
          <p:nvPr/>
        </p:nvSpPr>
        <p:spPr>
          <a:xfrm>
            <a:off x="603315" y="1913641"/>
            <a:ext cx="855246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FF0000"/>
                </a:solidFill>
              </a:rPr>
              <a:t>В </a:t>
            </a:r>
            <a:r>
              <a:rPr lang="ru-RU" sz="2000" dirty="0" err="1">
                <a:solidFill>
                  <a:srgbClr val="FF0000"/>
                </a:solidFill>
              </a:rPr>
              <a:t>Україні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Київ</a:t>
            </a:r>
            <a:r>
              <a:rPr lang="ru-RU" sz="2000" dirty="0">
                <a:solidFill>
                  <a:srgbClr val="FF0000"/>
                </a:solidFill>
              </a:rPr>
              <a:t> — </a:t>
            </a:r>
            <a:r>
              <a:rPr lang="ru-RU" sz="2000" dirty="0" err="1">
                <a:solidFill>
                  <a:srgbClr val="FF0000"/>
                </a:solidFill>
              </a:rPr>
              <a:t>найбільше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місто</a:t>
            </a:r>
            <a:r>
              <a:rPr lang="ru-RU" sz="2000" dirty="0">
                <a:solidFill>
                  <a:srgbClr val="FF0000"/>
                </a:solidFill>
              </a:rPr>
              <a:t>. </a:t>
            </a:r>
            <a:r>
              <a:rPr lang="ru-RU" sz="2000" dirty="0" err="1">
                <a:solidFill>
                  <a:srgbClr val="FF0000"/>
                </a:solidFill>
              </a:rPr>
              <a:t>Це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столиця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нашої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країни</a:t>
            </a:r>
            <a:r>
              <a:rPr lang="ru-RU" sz="2000" dirty="0">
                <a:solidFill>
                  <a:srgbClr val="FF0000"/>
                </a:solidFill>
              </a:rPr>
              <a:t>. </a:t>
            </a:r>
            <a:r>
              <a:rPr lang="ru-RU" sz="2000" dirty="0" err="1">
                <a:solidFill>
                  <a:srgbClr val="FF0000"/>
                </a:solidFill>
              </a:rPr>
              <a:t>Його</a:t>
            </a:r>
            <a:r>
              <a:rPr lang="ru-RU" sz="2000" dirty="0">
                <a:solidFill>
                  <a:srgbClr val="FF0000"/>
                </a:solidFill>
              </a:rPr>
              <a:t> названо на честь </a:t>
            </a:r>
            <a:r>
              <a:rPr lang="ru-RU" sz="2000" dirty="0" err="1">
                <a:solidFill>
                  <a:srgbClr val="FF0000"/>
                </a:solidFill>
              </a:rPr>
              <a:t>засновника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міста</a:t>
            </a:r>
            <a:r>
              <a:rPr lang="ru-RU" sz="2000" dirty="0">
                <a:solidFill>
                  <a:srgbClr val="FF0000"/>
                </a:solidFill>
              </a:rPr>
              <a:t> князя Кия. А велике </a:t>
            </a:r>
            <a:r>
              <a:rPr lang="ru-RU" sz="2000" dirty="0" err="1">
                <a:solidFill>
                  <a:srgbClr val="FF0000"/>
                </a:solidFill>
              </a:rPr>
              <a:t>старовинне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місто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Львів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заснував</a:t>
            </a:r>
            <a:r>
              <a:rPr lang="ru-RU" sz="2000" dirty="0">
                <a:solidFill>
                  <a:srgbClr val="FF0000"/>
                </a:solidFill>
              </a:rPr>
              <a:t> князь Данило </a:t>
            </a:r>
            <a:r>
              <a:rPr lang="ru-RU" sz="2000" dirty="0" err="1">
                <a:solidFill>
                  <a:srgbClr val="FF0000"/>
                </a:solidFill>
              </a:rPr>
              <a:t>Галицький</a:t>
            </a:r>
            <a:r>
              <a:rPr lang="ru-RU" sz="2000" dirty="0">
                <a:solidFill>
                  <a:srgbClr val="FF0000"/>
                </a:solidFill>
              </a:rPr>
              <a:t> та назвав </a:t>
            </a:r>
            <a:r>
              <a:rPr lang="ru-RU" sz="2000" dirty="0" err="1">
                <a:solidFill>
                  <a:srgbClr val="FF0000"/>
                </a:solidFill>
              </a:rPr>
              <a:t>його</a:t>
            </a:r>
            <a:r>
              <a:rPr lang="ru-RU" sz="2000" dirty="0">
                <a:solidFill>
                  <a:srgbClr val="FF0000"/>
                </a:solidFill>
              </a:rPr>
              <a:t> на честь </a:t>
            </a:r>
            <a:r>
              <a:rPr lang="ru-RU" sz="2000" dirty="0" err="1">
                <a:solidFill>
                  <a:srgbClr val="FF0000"/>
                </a:solidFill>
              </a:rPr>
              <a:t>свого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сина</a:t>
            </a:r>
            <a:r>
              <a:rPr lang="ru-RU" sz="2000" dirty="0">
                <a:solidFill>
                  <a:srgbClr val="FF0000"/>
                </a:solidFill>
              </a:rPr>
              <a:t> Лева.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</a:rPr>
              <a:t>	</a:t>
            </a:r>
            <a:r>
              <a:rPr lang="ru-RU" sz="2000" dirty="0" err="1">
                <a:solidFill>
                  <a:srgbClr val="FF0000"/>
                </a:solidFill>
              </a:rPr>
              <a:t>Місто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Харків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розташоване</a:t>
            </a:r>
            <a:r>
              <a:rPr lang="ru-RU" sz="2000" dirty="0">
                <a:solidFill>
                  <a:srgbClr val="FF0000"/>
                </a:solidFill>
              </a:rPr>
              <a:t> на </a:t>
            </a:r>
            <a:r>
              <a:rPr lang="ru-RU" sz="2000" dirty="0" err="1">
                <a:solidFill>
                  <a:srgbClr val="FF0000"/>
                </a:solidFill>
              </a:rPr>
              <a:t>річці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Харків</a:t>
            </a:r>
            <a:r>
              <a:rPr lang="ru-RU" sz="2000" dirty="0">
                <a:solidFill>
                  <a:srgbClr val="FF0000"/>
                </a:solidFill>
              </a:rPr>
              <a:t>, тому й </a:t>
            </a:r>
            <a:r>
              <a:rPr lang="ru-RU" sz="2000" dirty="0" err="1">
                <a:solidFill>
                  <a:srgbClr val="FF0000"/>
                </a:solidFill>
              </a:rPr>
              <a:t>має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таку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назву</a:t>
            </a:r>
            <a:r>
              <a:rPr lang="ru-RU" sz="2000" dirty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</a:rPr>
              <a:t>Полтава — </a:t>
            </a:r>
            <a:r>
              <a:rPr lang="ru-RU" sz="2000" dirty="0" err="1">
                <a:solidFill>
                  <a:srgbClr val="FF0000"/>
                </a:solidFill>
              </a:rPr>
              <a:t>місто</a:t>
            </a:r>
            <a:r>
              <a:rPr lang="ru-RU" sz="2000" dirty="0">
                <a:solidFill>
                  <a:srgbClr val="FF0000"/>
                </a:solidFill>
              </a:rPr>
              <a:t>, </a:t>
            </a:r>
            <a:r>
              <a:rPr lang="ru-RU" sz="2000" dirty="0" err="1">
                <a:solidFill>
                  <a:srgbClr val="FF0000"/>
                </a:solidFill>
              </a:rPr>
              <a:t>що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побудоване</a:t>
            </a:r>
            <a:r>
              <a:rPr lang="ru-RU" sz="2000" dirty="0">
                <a:solidFill>
                  <a:srgbClr val="FF0000"/>
                </a:solidFill>
              </a:rPr>
              <a:t> на </a:t>
            </a:r>
            <a:r>
              <a:rPr lang="ru-RU" sz="2000" dirty="0" err="1">
                <a:solidFill>
                  <a:srgbClr val="FF0000"/>
                </a:solidFill>
              </a:rPr>
              <a:t>річці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Лтава</a:t>
            </a:r>
            <a:r>
              <a:rPr lang="ru-RU" sz="2000" dirty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</a:rPr>
              <a:t>	Ужгород — </a:t>
            </a:r>
            <a:r>
              <a:rPr lang="ru-RU" sz="2000" dirty="0" err="1">
                <a:solidFill>
                  <a:srgbClr val="FF0000"/>
                </a:solidFill>
              </a:rPr>
              <a:t>місто</a:t>
            </a:r>
            <a:r>
              <a:rPr lang="ru-RU" sz="2000" dirty="0">
                <a:solidFill>
                  <a:srgbClr val="FF0000"/>
                </a:solidFill>
              </a:rPr>
              <a:t>, </a:t>
            </a:r>
            <a:r>
              <a:rPr lang="ru-RU" sz="2000" dirty="0" err="1">
                <a:solidFill>
                  <a:srgbClr val="FF0000"/>
                </a:solidFill>
              </a:rPr>
              <a:t>що</a:t>
            </a:r>
            <a:r>
              <a:rPr lang="ru-RU" sz="2000" dirty="0">
                <a:solidFill>
                  <a:srgbClr val="FF0000"/>
                </a:solidFill>
              </a:rPr>
              <a:t> на </a:t>
            </a:r>
            <a:r>
              <a:rPr lang="ru-RU" sz="2000" dirty="0" err="1">
                <a:solidFill>
                  <a:srgbClr val="FF0000"/>
                </a:solidFill>
              </a:rPr>
              <a:t>річці</a:t>
            </a:r>
            <a:r>
              <a:rPr lang="ru-RU" sz="2000" dirty="0">
                <a:solidFill>
                  <a:srgbClr val="FF0000"/>
                </a:solidFill>
              </a:rPr>
              <a:t> Уж.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</a:rPr>
              <a:t>	</a:t>
            </a:r>
            <a:r>
              <a:rPr lang="ru-RU" sz="2000" dirty="0" err="1">
                <a:solidFill>
                  <a:srgbClr val="FF0000"/>
                </a:solidFill>
              </a:rPr>
              <a:t>Запоріжжя</a:t>
            </a:r>
            <a:r>
              <a:rPr lang="ru-RU" sz="2000" dirty="0">
                <a:solidFill>
                  <a:srgbClr val="FF0000"/>
                </a:solidFill>
              </a:rPr>
              <a:t> — </a:t>
            </a:r>
            <a:r>
              <a:rPr lang="ru-RU" sz="2000" dirty="0" err="1">
                <a:solidFill>
                  <a:srgbClr val="FF0000"/>
                </a:solidFill>
              </a:rPr>
              <a:t>місто</a:t>
            </a:r>
            <a:r>
              <a:rPr lang="ru-RU" sz="2000" dirty="0">
                <a:solidFill>
                  <a:srgbClr val="FF0000"/>
                </a:solidFill>
              </a:rPr>
              <a:t> за порогами </a:t>
            </a:r>
            <a:r>
              <a:rPr lang="ru-RU" sz="2000" dirty="0" err="1">
                <a:solidFill>
                  <a:srgbClr val="FF0000"/>
                </a:solidFill>
              </a:rPr>
              <a:t>Дніпра</a:t>
            </a:r>
            <a:r>
              <a:rPr lang="ru-RU" sz="2000" dirty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2515A8-2951-BC44-AB59-2A1721A07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901" y="4754988"/>
            <a:ext cx="10551887" cy="199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09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3728;p94"/>
          <p:cNvGrpSpPr/>
          <p:nvPr/>
        </p:nvGrpSpPr>
        <p:grpSpPr>
          <a:xfrm>
            <a:off x="3643060" y="16621"/>
            <a:ext cx="380818" cy="372144"/>
            <a:chOff x="7858632" y="3446528"/>
            <a:chExt cx="380818" cy="372144"/>
          </a:xfrm>
        </p:grpSpPr>
        <p:sp>
          <p:nvSpPr>
            <p:cNvPr id="5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741;p94"/>
          <p:cNvGrpSpPr/>
          <p:nvPr/>
        </p:nvGrpSpPr>
        <p:grpSpPr>
          <a:xfrm>
            <a:off x="4794005" y="72858"/>
            <a:ext cx="428018" cy="372271"/>
            <a:chOff x="7206030" y="3446478"/>
            <a:chExt cx="428018" cy="372271"/>
          </a:xfrm>
        </p:grpSpPr>
        <p:sp>
          <p:nvSpPr>
            <p:cNvPr id="18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" name="Google Shape;3790;p94"/>
          <p:cNvGrpSpPr/>
          <p:nvPr/>
        </p:nvGrpSpPr>
        <p:grpSpPr>
          <a:xfrm>
            <a:off x="5388318" y="63194"/>
            <a:ext cx="347390" cy="372195"/>
            <a:chOff x="4746172" y="3446503"/>
            <a:chExt cx="347390" cy="372195"/>
          </a:xfrm>
        </p:grpSpPr>
        <p:sp>
          <p:nvSpPr>
            <p:cNvPr id="32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" name="Google Shape;3814;p94"/>
          <p:cNvGrpSpPr/>
          <p:nvPr/>
        </p:nvGrpSpPr>
        <p:grpSpPr>
          <a:xfrm>
            <a:off x="2089896" y="72858"/>
            <a:ext cx="273078" cy="372296"/>
            <a:chOff x="2908304" y="3446503"/>
            <a:chExt cx="273078" cy="372296"/>
          </a:xfrm>
        </p:grpSpPr>
        <p:sp>
          <p:nvSpPr>
            <p:cNvPr id="46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" name="Google Shape;3827;p94"/>
          <p:cNvGrpSpPr/>
          <p:nvPr/>
        </p:nvGrpSpPr>
        <p:grpSpPr>
          <a:xfrm>
            <a:off x="6493283" y="85785"/>
            <a:ext cx="268285" cy="372245"/>
            <a:chOff x="1660190" y="3447188"/>
            <a:chExt cx="268285" cy="372245"/>
          </a:xfrm>
        </p:grpSpPr>
        <p:sp>
          <p:nvSpPr>
            <p:cNvPr id="52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" name="Google Shape;3841;p94"/>
          <p:cNvGrpSpPr/>
          <p:nvPr/>
        </p:nvGrpSpPr>
        <p:grpSpPr>
          <a:xfrm>
            <a:off x="6912604" y="85785"/>
            <a:ext cx="403746" cy="372169"/>
            <a:chOff x="951993" y="3446503"/>
            <a:chExt cx="403746" cy="372169"/>
          </a:xfrm>
        </p:grpSpPr>
        <p:sp>
          <p:nvSpPr>
            <p:cNvPr id="66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" name="Google Shape;3901;p94"/>
          <p:cNvGrpSpPr/>
          <p:nvPr/>
        </p:nvGrpSpPr>
        <p:grpSpPr>
          <a:xfrm>
            <a:off x="1508898" y="109042"/>
            <a:ext cx="403720" cy="372296"/>
            <a:chOff x="3468663" y="2840491"/>
            <a:chExt cx="403720" cy="372296"/>
          </a:xfrm>
        </p:grpSpPr>
        <p:sp>
          <p:nvSpPr>
            <p:cNvPr id="8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3940;p94"/>
          <p:cNvGrpSpPr/>
          <p:nvPr/>
        </p:nvGrpSpPr>
        <p:grpSpPr>
          <a:xfrm>
            <a:off x="5974488" y="98691"/>
            <a:ext cx="304807" cy="372195"/>
            <a:chOff x="1677994" y="2841227"/>
            <a:chExt cx="304807" cy="372195"/>
          </a:xfrm>
        </p:grpSpPr>
        <p:sp>
          <p:nvSpPr>
            <p:cNvPr id="97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3970;p94"/>
          <p:cNvGrpSpPr/>
          <p:nvPr/>
        </p:nvGrpSpPr>
        <p:grpSpPr>
          <a:xfrm>
            <a:off x="2531096" y="67201"/>
            <a:ext cx="374097" cy="361137"/>
            <a:chOff x="6579754" y="2286980"/>
            <a:chExt cx="374097" cy="361137"/>
          </a:xfrm>
        </p:grpSpPr>
        <p:sp>
          <p:nvSpPr>
            <p:cNvPr id="103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" name="Google Shape;3996;p94"/>
          <p:cNvGrpSpPr/>
          <p:nvPr/>
        </p:nvGrpSpPr>
        <p:grpSpPr>
          <a:xfrm>
            <a:off x="1088844" y="122573"/>
            <a:ext cx="350611" cy="372169"/>
            <a:chOff x="4117258" y="2281198"/>
            <a:chExt cx="350611" cy="372169"/>
          </a:xfrm>
        </p:grpSpPr>
        <p:sp>
          <p:nvSpPr>
            <p:cNvPr id="110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" name="Google Shape;4035;p94"/>
          <p:cNvGrpSpPr/>
          <p:nvPr/>
        </p:nvGrpSpPr>
        <p:grpSpPr>
          <a:xfrm>
            <a:off x="135725" y="108039"/>
            <a:ext cx="350941" cy="372144"/>
            <a:chOff x="2261408" y="2281223"/>
            <a:chExt cx="350941" cy="372144"/>
          </a:xfrm>
        </p:grpSpPr>
        <p:sp>
          <p:nvSpPr>
            <p:cNvPr id="118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2" name="Google Shape;4118;p94"/>
          <p:cNvGrpSpPr/>
          <p:nvPr/>
        </p:nvGrpSpPr>
        <p:grpSpPr>
          <a:xfrm>
            <a:off x="578480" y="115075"/>
            <a:ext cx="495380" cy="363571"/>
            <a:chOff x="4644620" y="1716882"/>
            <a:chExt cx="495380" cy="363571"/>
          </a:xfrm>
        </p:grpSpPr>
        <p:sp>
          <p:nvSpPr>
            <p:cNvPr id="13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" name="Google Shape;4198;p94"/>
          <p:cNvGrpSpPr/>
          <p:nvPr/>
        </p:nvGrpSpPr>
        <p:grpSpPr>
          <a:xfrm>
            <a:off x="3086423" y="64493"/>
            <a:ext cx="375847" cy="372245"/>
            <a:chOff x="7815922" y="2281172"/>
            <a:chExt cx="375847" cy="372245"/>
          </a:xfrm>
        </p:grpSpPr>
        <p:sp>
          <p:nvSpPr>
            <p:cNvPr id="14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9" name="Google Shape;3814;p94"/>
          <p:cNvGrpSpPr/>
          <p:nvPr/>
        </p:nvGrpSpPr>
        <p:grpSpPr>
          <a:xfrm>
            <a:off x="8926839" y="59087"/>
            <a:ext cx="273078" cy="372296"/>
            <a:chOff x="2908304" y="3446503"/>
            <a:chExt cx="273078" cy="372296"/>
          </a:xfrm>
        </p:grpSpPr>
        <p:sp>
          <p:nvSpPr>
            <p:cNvPr id="150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" name="Google Shape;3851;p94"/>
          <p:cNvGrpSpPr/>
          <p:nvPr/>
        </p:nvGrpSpPr>
        <p:grpSpPr>
          <a:xfrm>
            <a:off x="11041611" y="205788"/>
            <a:ext cx="377800" cy="151262"/>
            <a:chOff x="7838469" y="2951021"/>
            <a:chExt cx="377800" cy="151262"/>
          </a:xfrm>
        </p:grpSpPr>
        <p:sp>
          <p:nvSpPr>
            <p:cNvPr id="156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" name="Google Shape;3901;p94"/>
          <p:cNvGrpSpPr/>
          <p:nvPr/>
        </p:nvGrpSpPr>
        <p:grpSpPr>
          <a:xfrm>
            <a:off x="8345841" y="95271"/>
            <a:ext cx="403720" cy="372296"/>
            <a:chOff x="3468663" y="2840491"/>
            <a:chExt cx="403720" cy="372296"/>
          </a:xfrm>
        </p:grpSpPr>
        <p:sp>
          <p:nvSpPr>
            <p:cNvPr id="16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" name="Google Shape;3970;p94"/>
          <p:cNvGrpSpPr/>
          <p:nvPr/>
        </p:nvGrpSpPr>
        <p:grpSpPr>
          <a:xfrm>
            <a:off x="9368039" y="53430"/>
            <a:ext cx="374097" cy="361137"/>
            <a:chOff x="6579754" y="2286980"/>
            <a:chExt cx="374097" cy="361137"/>
          </a:xfrm>
        </p:grpSpPr>
        <p:sp>
          <p:nvSpPr>
            <p:cNvPr id="177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3" name="Google Shape;3996;p94"/>
          <p:cNvGrpSpPr/>
          <p:nvPr/>
        </p:nvGrpSpPr>
        <p:grpSpPr>
          <a:xfrm>
            <a:off x="7925787" y="108802"/>
            <a:ext cx="350611" cy="372169"/>
            <a:chOff x="4117258" y="2281198"/>
            <a:chExt cx="350611" cy="372169"/>
          </a:xfrm>
        </p:grpSpPr>
        <p:sp>
          <p:nvSpPr>
            <p:cNvPr id="184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1" name="Google Shape;4118;p94"/>
          <p:cNvGrpSpPr/>
          <p:nvPr/>
        </p:nvGrpSpPr>
        <p:grpSpPr>
          <a:xfrm>
            <a:off x="7415423" y="101304"/>
            <a:ext cx="495380" cy="363571"/>
            <a:chOff x="4644620" y="1716882"/>
            <a:chExt cx="495380" cy="363571"/>
          </a:xfrm>
        </p:grpSpPr>
        <p:sp>
          <p:nvSpPr>
            <p:cNvPr id="192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4" name="Google Shape;4198;p94"/>
          <p:cNvGrpSpPr/>
          <p:nvPr/>
        </p:nvGrpSpPr>
        <p:grpSpPr>
          <a:xfrm>
            <a:off x="9923366" y="50722"/>
            <a:ext cx="375847" cy="372245"/>
            <a:chOff x="7815922" y="2281172"/>
            <a:chExt cx="375847" cy="372245"/>
          </a:xfrm>
        </p:grpSpPr>
        <p:sp>
          <p:nvSpPr>
            <p:cNvPr id="205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8" name="Google Shape;3728;p94"/>
          <p:cNvGrpSpPr/>
          <p:nvPr/>
        </p:nvGrpSpPr>
        <p:grpSpPr>
          <a:xfrm>
            <a:off x="10409049" y="25975"/>
            <a:ext cx="380818" cy="372144"/>
            <a:chOff x="7858632" y="3446528"/>
            <a:chExt cx="380818" cy="372144"/>
          </a:xfrm>
        </p:grpSpPr>
        <p:sp>
          <p:nvSpPr>
            <p:cNvPr id="209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1" name="Google Shape;3741;p94"/>
          <p:cNvGrpSpPr/>
          <p:nvPr/>
        </p:nvGrpSpPr>
        <p:grpSpPr>
          <a:xfrm>
            <a:off x="11579081" y="80941"/>
            <a:ext cx="428018" cy="372271"/>
            <a:chOff x="7206030" y="3446478"/>
            <a:chExt cx="428018" cy="372271"/>
          </a:xfrm>
        </p:grpSpPr>
        <p:sp>
          <p:nvSpPr>
            <p:cNvPr id="222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5" name="Google Shape;3728;p94"/>
          <p:cNvGrpSpPr/>
          <p:nvPr/>
        </p:nvGrpSpPr>
        <p:grpSpPr>
          <a:xfrm>
            <a:off x="3649498" y="6237312"/>
            <a:ext cx="380818" cy="372144"/>
            <a:chOff x="7858632" y="3446528"/>
            <a:chExt cx="380818" cy="372144"/>
          </a:xfrm>
        </p:grpSpPr>
        <p:sp>
          <p:nvSpPr>
            <p:cNvPr id="236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8" name="Google Shape;3741;p94"/>
          <p:cNvGrpSpPr/>
          <p:nvPr/>
        </p:nvGrpSpPr>
        <p:grpSpPr>
          <a:xfrm>
            <a:off x="4800443" y="6293549"/>
            <a:ext cx="428018" cy="372271"/>
            <a:chOff x="7206030" y="3446478"/>
            <a:chExt cx="428018" cy="372271"/>
          </a:xfrm>
        </p:grpSpPr>
        <p:sp>
          <p:nvSpPr>
            <p:cNvPr id="249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2" name="Google Shape;3790;p94"/>
          <p:cNvGrpSpPr/>
          <p:nvPr/>
        </p:nvGrpSpPr>
        <p:grpSpPr>
          <a:xfrm>
            <a:off x="5394756" y="6283885"/>
            <a:ext cx="347390" cy="372195"/>
            <a:chOff x="4746172" y="3446503"/>
            <a:chExt cx="347390" cy="372195"/>
          </a:xfrm>
        </p:grpSpPr>
        <p:sp>
          <p:nvSpPr>
            <p:cNvPr id="263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3814;p94"/>
          <p:cNvGrpSpPr/>
          <p:nvPr/>
        </p:nvGrpSpPr>
        <p:grpSpPr>
          <a:xfrm>
            <a:off x="2096334" y="6293549"/>
            <a:ext cx="273078" cy="372296"/>
            <a:chOff x="2908304" y="3446503"/>
            <a:chExt cx="273078" cy="372296"/>
          </a:xfrm>
        </p:grpSpPr>
        <p:sp>
          <p:nvSpPr>
            <p:cNvPr id="277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2" name="Google Shape;3827;p94"/>
          <p:cNvGrpSpPr/>
          <p:nvPr/>
        </p:nvGrpSpPr>
        <p:grpSpPr>
          <a:xfrm>
            <a:off x="6499721" y="6306476"/>
            <a:ext cx="268285" cy="372245"/>
            <a:chOff x="1660190" y="3447188"/>
            <a:chExt cx="268285" cy="372245"/>
          </a:xfrm>
        </p:grpSpPr>
        <p:sp>
          <p:nvSpPr>
            <p:cNvPr id="283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6" name="Google Shape;3841;p94"/>
          <p:cNvGrpSpPr/>
          <p:nvPr/>
        </p:nvGrpSpPr>
        <p:grpSpPr>
          <a:xfrm>
            <a:off x="6919042" y="6306476"/>
            <a:ext cx="403746" cy="372169"/>
            <a:chOff x="951993" y="3446503"/>
            <a:chExt cx="403746" cy="372169"/>
          </a:xfrm>
        </p:grpSpPr>
        <p:sp>
          <p:nvSpPr>
            <p:cNvPr id="297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3" name="Google Shape;3901;p94"/>
          <p:cNvGrpSpPr/>
          <p:nvPr/>
        </p:nvGrpSpPr>
        <p:grpSpPr>
          <a:xfrm>
            <a:off x="1515336" y="6329733"/>
            <a:ext cx="403720" cy="372296"/>
            <a:chOff x="3468663" y="2840491"/>
            <a:chExt cx="403720" cy="372296"/>
          </a:xfrm>
        </p:grpSpPr>
        <p:sp>
          <p:nvSpPr>
            <p:cNvPr id="31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7" name="Google Shape;3940;p94"/>
          <p:cNvGrpSpPr/>
          <p:nvPr/>
        </p:nvGrpSpPr>
        <p:grpSpPr>
          <a:xfrm>
            <a:off x="5980926" y="6319382"/>
            <a:ext cx="304807" cy="372195"/>
            <a:chOff x="1677994" y="2841227"/>
            <a:chExt cx="304807" cy="372195"/>
          </a:xfrm>
        </p:grpSpPr>
        <p:sp>
          <p:nvSpPr>
            <p:cNvPr id="328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970;p94"/>
          <p:cNvGrpSpPr/>
          <p:nvPr/>
        </p:nvGrpSpPr>
        <p:grpSpPr>
          <a:xfrm>
            <a:off x="2537534" y="6287892"/>
            <a:ext cx="374097" cy="361137"/>
            <a:chOff x="6579754" y="2286980"/>
            <a:chExt cx="374097" cy="361137"/>
          </a:xfrm>
        </p:grpSpPr>
        <p:sp>
          <p:nvSpPr>
            <p:cNvPr id="334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0" name="Google Shape;3996;p94"/>
          <p:cNvGrpSpPr/>
          <p:nvPr/>
        </p:nvGrpSpPr>
        <p:grpSpPr>
          <a:xfrm>
            <a:off x="1095282" y="6343264"/>
            <a:ext cx="350611" cy="372169"/>
            <a:chOff x="4117258" y="2281198"/>
            <a:chExt cx="350611" cy="372169"/>
          </a:xfrm>
        </p:grpSpPr>
        <p:sp>
          <p:nvSpPr>
            <p:cNvPr id="341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4035;p94"/>
          <p:cNvGrpSpPr/>
          <p:nvPr/>
        </p:nvGrpSpPr>
        <p:grpSpPr>
          <a:xfrm>
            <a:off x="142163" y="6328730"/>
            <a:ext cx="350941" cy="372144"/>
            <a:chOff x="2261408" y="2281223"/>
            <a:chExt cx="350941" cy="372144"/>
          </a:xfrm>
        </p:grpSpPr>
        <p:sp>
          <p:nvSpPr>
            <p:cNvPr id="349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3" name="Google Shape;4118;p94"/>
          <p:cNvGrpSpPr/>
          <p:nvPr/>
        </p:nvGrpSpPr>
        <p:grpSpPr>
          <a:xfrm>
            <a:off x="584918" y="6335766"/>
            <a:ext cx="495380" cy="363571"/>
            <a:chOff x="4644620" y="1716882"/>
            <a:chExt cx="495380" cy="363571"/>
          </a:xfrm>
        </p:grpSpPr>
        <p:sp>
          <p:nvSpPr>
            <p:cNvPr id="364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6" name="Google Shape;4198;p94"/>
          <p:cNvGrpSpPr/>
          <p:nvPr/>
        </p:nvGrpSpPr>
        <p:grpSpPr>
          <a:xfrm>
            <a:off x="3092861" y="6285184"/>
            <a:ext cx="375847" cy="372245"/>
            <a:chOff x="7815922" y="2281172"/>
            <a:chExt cx="375847" cy="372245"/>
          </a:xfrm>
        </p:grpSpPr>
        <p:sp>
          <p:nvSpPr>
            <p:cNvPr id="377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0" name="Google Shape;3814;p94"/>
          <p:cNvGrpSpPr/>
          <p:nvPr/>
        </p:nvGrpSpPr>
        <p:grpSpPr>
          <a:xfrm>
            <a:off x="8933277" y="6279778"/>
            <a:ext cx="273078" cy="372296"/>
            <a:chOff x="2908304" y="3446503"/>
            <a:chExt cx="273078" cy="372296"/>
          </a:xfrm>
        </p:grpSpPr>
        <p:sp>
          <p:nvSpPr>
            <p:cNvPr id="381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6" name="Google Shape;3851;p94"/>
          <p:cNvGrpSpPr/>
          <p:nvPr/>
        </p:nvGrpSpPr>
        <p:grpSpPr>
          <a:xfrm>
            <a:off x="11048049" y="6426479"/>
            <a:ext cx="377800" cy="151262"/>
            <a:chOff x="7838469" y="2951021"/>
            <a:chExt cx="377800" cy="151262"/>
          </a:xfrm>
        </p:grpSpPr>
        <p:sp>
          <p:nvSpPr>
            <p:cNvPr id="387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3" name="Google Shape;3901;p94"/>
          <p:cNvGrpSpPr/>
          <p:nvPr/>
        </p:nvGrpSpPr>
        <p:grpSpPr>
          <a:xfrm>
            <a:off x="8352279" y="6315962"/>
            <a:ext cx="403720" cy="372296"/>
            <a:chOff x="3468663" y="2840491"/>
            <a:chExt cx="403720" cy="372296"/>
          </a:xfrm>
        </p:grpSpPr>
        <p:sp>
          <p:nvSpPr>
            <p:cNvPr id="39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7" name="Google Shape;3970;p94"/>
          <p:cNvGrpSpPr/>
          <p:nvPr/>
        </p:nvGrpSpPr>
        <p:grpSpPr>
          <a:xfrm>
            <a:off x="9374477" y="6274121"/>
            <a:ext cx="374097" cy="361137"/>
            <a:chOff x="6579754" y="2286980"/>
            <a:chExt cx="374097" cy="361137"/>
          </a:xfrm>
        </p:grpSpPr>
        <p:sp>
          <p:nvSpPr>
            <p:cNvPr id="408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4" name="Google Shape;3996;p94"/>
          <p:cNvGrpSpPr/>
          <p:nvPr/>
        </p:nvGrpSpPr>
        <p:grpSpPr>
          <a:xfrm>
            <a:off x="7932225" y="6329493"/>
            <a:ext cx="350611" cy="372169"/>
            <a:chOff x="4117258" y="2281198"/>
            <a:chExt cx="350611" cy="372169"/>
          </a:xfrm>
        </p:grpSpPr>
        <p:sp>
          <p:nvSpPr>
            <p:cNvPr id="415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2" name="Google Shape;4118;p94"/>
          <p:cNvGrpSpPr/>
          <p:nvPr/>
        </p:nvGrpSpPr>
        <p:grpSpPr>
          <a:xfrm>
            <a:off x="7421861" y="6321995"/>
            <a:ext cx="495380" cy="363571"/>
            <a:chOff x="4644620" y="1716882"/>
            <a:chExt cx="495380" cy="363571"/>
          </a:xfrm>
        </p:grpSpPr>
        <p:sp>
          <p:nvSpPr>
            <p:cNvPr id="42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5" name="Google Shape;4198;p94"/>
          <p:cNvGrpSpPr/>
          <p:nvPr/>
        </p:nvGrpSpPr>
        <p:grpSpPr>
          <a:xfrm>
            <a:off x="9929804" y="6271413"/>
            <a:ext cx="375847" cy="372245"/>
            <a:chOff x="7815922" y="2281172"/>
            <a:chExt cx="375847" cy="372245"/>
          </a:xfrm>
        </p:grpSpPr>
        <p:sp>
          <p:nvSpPr>
            <p:cNvPr id="43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3728;p94"/>
          <p:cNvGrpSpPr/>
          <p:nvPr/>
        </p:nvGrpSpPr>
        <p:grpSpPr>
          <a:xfrm>
            <a:off x="10415487" y="6246666"/>
            <a:ext cx="380818" cy="372144"/>
            <a:chOff x="7858632" y="3446528"/>
            <a:chExt cx="380818" cy="372144"/>
          </a:xfrm>
        </p:grpSpPr>
        <p:sp>
          <p:nvSpPr>
            <p:cNvPr id="440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2" name="Google Shape;3741;p94"/>
          <p:cNvGrpSpPr/>
          <p:nvPr/>
        </p:nvGrpSpPr>
        <p:grpSpPr>
          <a:xfrm>
            <a:off x="11585519" y="6301632"/>
            <a:ext cx="428018" cy="372271"/>
            <a:chOff x="7206030" y="3446478"/>
            <a:chExt cx="428018" cy="372271"/>
          </a:xfrm>
        </p:grpSpPr>
        <p:sp>
          <p:nvSpPr>
            <p:cNvPr id="453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2892;p93"/>
          <p:cNvGrpSpPr/>
          <p:nvPr/>
        </p:nvGrpSpPr>
        <p:grpSpPr>
          <a:xfrm>
            <a:off x="142025" y="5153514"/>
            <a:ext cx="322986" cy="379335"/>
            <a:chOff x="7931629" y="3479165"/>
            <a:chExt cx="322986" cy="379335"/>
          </a:xfrm>
        </p:grpSpPr>
        <p:sp>
          <p:nvSpPr>
            <p:cNvPr id="467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7" name="Google Shape;2913;p93"/>
          <p:cNvGrpSpPr/>
          <p:nvPr/>
        </p:nvGrpSpPr>
        <p:grpSpPr>
          <a:xfrm>
            <a:off x="140457" y="5734939"/>
            <a:ext cx="358522" cy="379258"/>
            <a:chOff x="7289896" y="3479165"/>
            <a:chExt cx="358522" cy="379258"/>
          </a:xfrm>
        </p:grpSpPr>
        <p:sp>
          <p:nvSpPr>
            <p:cNvPr id="488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2" name="Google Shape;2954;p93"/>
          <p:cNvGrpSpPr/>
          <p:nvPr/>
        </p:nvGrpSpPr>
        <p:grpSpPr>
          <a:xfrm>
            <a:off x="105413" y="3135057"/>
            <a:ext cx="369854" cy="379284"/>
            <a:chOff x="6007870" y="3479165"/>
            <a:chExt cx="369854" cy="379284"/>
          </a:xfrm>
        </p:grpSpPr>
        <p:sp>
          <p:nvSpPr>
            <p:cNvPr id="513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1" name="Google Shape;3057;p93"/>
          <p:cNvGrpSpPr/>
          <p:nvPr/>
        </p:nvGrpSpPr>
        <p:grpSpPr>
          <a:xfrm>
            <a:off x="136515" y="724089"/>
            <a:ext cx="375687" cy="379258"/>
            <a:chOff x="1562763" y="3479165"/>
            <a:chExt cx="375687" cy="379258"/>
          </a:xfrm>
        </p:grpSpPr>
        <p:sp>
          <p:nvSpPr>
            <p:cNvPr id="522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" name="Google Shape;3298;p93"/>
          <p:cNvGrpSpPr/>
          <p:nvPr/>
        </p:nvGrpSpPr>
        <p:grpSpPr>
          <a:xfrm>
            <a:off x="11560777" y="1889091"/>
            <a:ext cx="393082" cy="379053"/>
            <a:chOff x="7846270" y="2282497"/>
            <a:chExt cx="393082" cy="379053"/>
          </a:xfrm>
        </p:grpSpPr>
        <p:sp>
          <p:nvSpPr>
            <p:cNvPr id="551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3490;p93"/>
          <p:cNvGrpSpPr/>
          <p:nvPr/>
        </p:nvGrpSpPr>
        <p:grpSpPr>
          <a:xfrm>
            <a:off x="85896" y="2602213"/>
            <a:ext cx="314841" cy="379258"/>
            <a:chOff x="7902131" y="1712505"/>
            <a:chExt cx="314841" cy="379258"/>
          </a:xfrm>
        </p:grpSpPr>
        <p:sp>
          <p:nvSpPr>
            <p:cNvPr id="563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0" name="Google Shape;3508;p93"/>
          <p:cNvGrpSpPr/>
          <p:nvPr/>
        </p:nvGrpSpPr>
        <p:grpSpPr>
          <a:xfrm>
            <a:off x="129140" y="1379676"/>
            <a:ext cx="299758" cy="379258"/>
            <a:chOff x="7279849" y="1712505"/>
            <a:chExt cx="299758" cy="379258"/>
          </a:xfrm>
        </p:grpSpPr>
        <p:sp>
          <p:nvSpPr>
            <p:cNvPr id="581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2" name="Google Shape;3763;p94"/>
          <p:cNvGrpSpPr/>
          <p:nvPr/>
        </p:nvGrpSpPr>
        <p:grpSpPr>
          <a:xfrm>
            <a:off x="170407" y="3717476"/>
            <a:ext cx="288397" cy="372321"/>
            <a:chOff x="6025710" y="3446503"/>
            <a:chExt cx="288397" cy="372321"/>
          </a:xfrm>
        </p:grpSpPr>
        <p:sp>
          <p:nvSpPr>
            <p:cNvPr id="593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9" name="Google Shape;3964;p94"/>
          <p:cNvGrpSpPr/>
          <p:nvPr/>
        </p:nvGrpSpPr>
        <p:grpSpPr>
          <a:xfrm>
            <a:off x="4282935" y="6320806"/>
            <a:ext cx="197701" cy="372220"/>
            <a:chOff x="7286505" y="2281147"/>
            <a:chExt cx="197701" cy="372220"/>
          </a:xfrm>
        </p:grpSpPr>
        <p:sp>
          <p:nvSpPr>
            <p:cNvPr id="61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5" name="Google Shape;3977;p94"/>
          <p:cNvGrpSpPr/>
          <p:nvPr/>
        </p:nvGrpSpPr>
        <p:grpSpPr>
          <a:xfrm>
            <a:off x="179862" y="4241730"/>
            <a:ext cx="371434" cy="372195"/>
            <a:chOff x="5949851" y="2281958"/>
            <a:chExt cx="371434" cy="372195"/>
          </a:xfrm>
        </p:grpSpPr>
        <p:sp>
          <p:nvSpPr>
            <p:cNvPr id="616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8" name="Google Shape;3983;p94"/>
          <p:cNvGrpSpPr/>
          <p:nvPr/>
        </p:nvGrpSpPr>
        <p:grpSpPr>
          <a:xfrm>
            <a:off x="152418" y="4818959"/>
            <a:ext cx="372144" cy="142639"/>
            <a:chOff x="4725121" y="2396064"/>
            <a:chExt cx="372144" cy="142639"/>
          </a:xfrm>
        </p:grpSpPr>
        <p:sp>
          <p:nvSpPr>
            <p:cNvPr id="619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9" name="Google Shape;3964;p94"/>
          <p:cNvGrpSpPr/>
          <p:nvPr/>
        </p:nvGrpSpPr>
        <p:grpSpPr>
          <a:xfrm>
            <a:off x="4318598" y="35860"/>
            <a:ext cx="197701" cy="372220"/>
            <a:chOff x="7286505" y="2281147"/>
            <a:chExt cx="197701" cy="372220"/>
          </a:xfrm>
        </p:grpSpPr>
        <p:sp>
          <p:nvSpPr>
            <p:cNvPr id="64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5" name="Google Shape;2892;p93"/>
          <p:cNvGrpSpPr/>
          <p:nvPr/>
        </p:nvGrpSpPr>
        <p:grpSpPr>
          <a:xfrm>
            <a:off x="11611480" y="5077751"/>
            <a:ext cx="322986" cy="379335"/>
            <a:chOff x="7931629" y="3479165"/>
            <a:chExt cx="322986" cy="379335"/>
          </a:xfrm>
        </p:grpSpPr>
        <p:sp>
          <p:nvSpPr>
            <p:cNvPr id="646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6" name="Google Shape;2913;p93"/>
          <p:cNvGrpSpPr/>
          <p:nvPr/>
        </p:nvGrpSpPr>
        <p:grpSpPr>
          <a:xfrm>
            <a:off x="11609912" y="5659176"/>
            <a:ext cx="358522" cy="379258"/>
            <a:chOff x="7289896" y="3479165"/>
            <a:chExt cx="358522" cy="379258"/>
          </a:xfrm>
        </p:grpSpPr>
        <p:sp>
          <p:nvSpPr>
            <p:cNvPr id="667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1" name="Google Shape;2954;p93"/>
          <p:cNvGrpSpPr/>
          <p:nvPr/>
        </p:nvGrpSpPr>
        <p:grpSpPr>
          <a:xfrm>
            <a:off x="11574868" y="3059294"/>
            <a:ext cx="369854" cy="379284"/>
            <a:chOff x="6007870" y="3479165"/>
            <a:chExt cx="369854" cy="379284"/>
          </a:xfrm>
        </p:grpSpPr>
        <p:sp>
          <p:nvSpPr>
            <p:cNvPr id="692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0" name="Google Shape;3057;p93"/>
          <p:cNvGrpSpPr/>
          <p:nvPr/>
        </p:nvGrpSpPr>
        <p:grpSpPr>
          <a:xfrm>
            <a:off x="11605970" y="648326"/>
            <a:ext cx="375687" cy="379258"/>
            <a:chOff x="1562763" y="3479165"/>
            <a:chExt cx="375687" cy="379258"/>
          </a:xfrm>
        </p:grpSpPr>
        <p:sp>
          <p:nvSpPr>
            <p:cNvPr id="701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9" name="Google Shape;3490;p93"/>
          <p:cNvGrpSpPr/>
          <p:nvPr/>
        </p:nvGrpSpPr>
        <p:grpSpPr>
          <a:xfrm>
            <a:off x="11555351" y="2526450"/>
            <a:ext cx="314841" cy="379258"/>
            <a:chOff x="7902131" y="1712505"/>
            <a:chExt cx="314841" cy="379258"/>
          </a:xfrm>
        </p:grpSpPr>
        <p:sp>
          <p:nvSpPr>
            <p:cNvPr id="730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7" name="Google Shape;3508;p93"/>
          <p:cNvGrpSpPr/>
          <p:nvPr/>
        </p:nvGrpSpPr>
        <p:grpSpPr>
          <a:xfrm>
            <a:off x="11598595" y="1303913"/>
            <a:ext cx="299758" cy="379258"/>
            <a:chOff x="7279849" y="1712505"/>
            <a:chExt cx="299758" cy="379258"/>
          </a:xfrm>
        </p:grpSpPr>
        <p:sp>
          <p:nvSpPr>
            <p:cNvPr id="748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9" name="Google Shape;3763;p94"/>
          <p:cNvGrpSpPr/>
          <p:nvPr/>
        </p:nvGrpSpPr>
        <p:grpSpPr>
          <a:xfrm>
            <a:off x="11639862" y="3641713"/>
            <a:ext cx="288397" cy="372321"/>
            <a:chOff x="6025710" y="3446503"/>
            <a:chExt cx="288397" cy="372321"/>
          </a:xfrm>
        </p:grpSpPr>
        <p:sp>
          <p:nvSpPr>
            <p:cNvPr id="760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6" name="Google Shape;3977;p94"/>
          <p:cNvGrpSpPr/>
          <p:nvPr/>
        </p:nvGrpSpPr>
        <p:grpSpPr>
          <a:xfrm>
            <a:off x="11649317" y="4165967"/>
            <a:ext cx="371434" cy="372195"/>
            <a:chOff x="5949851" y="2281958"/>
            <a:chExt cx="371434" cy="372195"/>
          </a:xfrm>
        </p:grpSpPr>
        <p:sp>
          <p:nvSpPr>
            <p:cNvPr id="777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9" name="Google Shape;3983;p94"/>
          <p:cNvGrpSpPr/>
          <p:nvPr/>
        </p:nvGrpSpPr>
        <p:grpSpPr>
          <a:xfrm>
            <a:off x="11621873" y="4743196"/>
            <a:ext cx="372144" cy="142639"/>
            <a:chOff x="4725121" y="2396064"/>
            <a:chExt cx="372144" cy="142639"/>
          </a:xfrm>
        </p:grpSpPr>
        <p:sp>
          <p:nvSpPr>
            <p:cNvPr id="780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2" name="Google Shape;3298;p93"/>
          <p:cNvGrpSpPr/>
          <p:nvPr/>
        </p:nvGrpSpPr>
        <p:grpSpPr>
          <a:xfrm>
            <a:off x="217611" y="2100584"/>
            <a:ext cx="393082" cy="379053"/>
            <a:chOff x="7846270" y="2282497"/>
            <a:chExt cx="393082" cy="379053"/>
          </a:xfrm>
        </p:grpSpPr>
        <p:sp>
          <p:nvSpPr>
            <p:cNvPr id="793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Прямокутник 10"/>
          <p:cNvSpPr/>
          <p:nvPr/>
        </p:nvSpPr>
        <p:spPr>
          <a:xfrm>
            <a:off x="1424401" y="619376"/>
            <a:ext cx="9736048" cy="1077218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C000"/>
                </a:solidFill>
              </a:rPr>
              <a:t>Звідки </a:t>
            </a:r>
            <a:r>
              <a:rPr lang="ru-RU" sz="3200" dirty="0" err="1">
                <a:solidFill>
                  <a:srgbClr val="FFC000"/>
                </a:solidFill>
              </a:rPr>
              <a:t>походять</a:t>
            </a:r>
            <a:r>
              <a:rPr lang="ru-RU" sz="3200" dirty="0">
                <a:solidFill>
                  <a:srgbClr val="FFC000"/>
                </a:solidFill>
              </a:rPr>
              <a:t> </a:t>
            </a:r>
            <a:r>
              <a:rPr lang="ru-RU" sz="3200" dirty="0" err="1">
                <a:solidFill>
                  <a:srgbClr val="FFC000"/>
                </a:solidFill>
              </a:rPr>
              <a:t>нáзви</a:t>
            </a:r>
            <a:r>
              <a:rPr lang="ru-RU" sz="3200" dirty="0">
                <a:solidFill>
                  <a:srgbClr val="FFC000"/>
                </a:solidFill>
              </a:rPr>
              <a:t> </a:t>
            </a:r>
            <a:r>
              <a:rPr lang="ru-RU" sz="3200" dirty="0" err="1">
                <a:solidFill>
                  <a:srgbClr val="FFC000"/>
                </a:solidFill>
              </a:rPr>
              <a:t>інших</a:t>
            </a:r>
            <a:r>
              <a:rPr lang="ru-RU" sz="3200" dirty="0">
                <a:solidFill>
                  <a:srgbClr val="FFC000"/>
                </a:solidFill>
              </a:rPr>
              <a:t> </a:t>
            </a:r>
            <a:r>
              <a:rPr lang="ru-RU" sz="3200" dirty="0" err="1">
                <a:solidFill>
                  <a:srgbClr val="FFC000"/>
                </a:solidFill>
              </a:rPr>
              <a:t>міст</a:t>
            </a:r>
            <a:r>
              <a:rPr lang="ru-RU" sz="3200" dirty="0">
                <a:solidFill>
                  <a:srgbClr val="FFC000"/>
                </a:solidFill>
              </a:rPr>
              <a:t> — Львова,  </a:t>
            </a:r>
            <a:r>
              <a:rPr lang="ru-RU" sz="3200" dirty="0" err="1">
                <a:solidFill>
                  <a:srgbClr val="FFC000"/>
                </a:solidFill>
              </a:rPr>
              <a:t>Харкова</a:t>
            </a:r>
            <a:r>
              <a:rPr lang="ru-RU" sz="3200" dirty="0">
                <a:solidFill>
                  <a:srgbClr val="FFC000"/>
                </a:solidFill>
              </a:rPr>
              <a:t>, </a:t>
            </a:r>
            <a:r>
              <a:rPr lang="ru-RU" sz="3200" dirty="0" err="1">
                <a:solidFill>
                  <a:srgbClr val="FFC000"/>
                </a:solidFill>
              </a:rPr>
              <a:t>Полтави</a:t>
            </a:r>
            <a:r>
              <a:rPr lang="ru-RU" sz="3200" dirty="0">
                <a:solidFill>
                  <a:srgbClr val="FFC000"/>
                </a:solidFill>
              </a:rPr>
              <a:t>, Ужгорода та </a:t>
            </a:r>
            <a:r>
              <a:rPr lang="ru-RU" sz="3200" dirty="0" err="1">
                <a:solidFill>
                  <a:srgbClr val="FFC000"/>
                </a:solidFill>
              </a:rPr>
              <a:t>Запоріжжя</a:t>
            </a:r>
            <a:r>
              <a:rPr lang="ru-RU" sz="3200" dirty="0">
                <a:solidFill>
                  <a:srgbClr val="FFC000"/>
                </a:solidFill>
              </a:rPr>
              <a:t>? </a:t>
            </a:r>
          </a:p>
        </p:txBody>
      </p:sp>
      <p:pic>
        <p:nvPicPr>
          <p:cNvPr id="4098" name="Picture 2" descr="Поїздка до Львова | 7 ДНІВ У ЛЬВОВІ - подорож до Львова | EtnoSv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1803400"/>
            <a:ext cx="3243499" cy="216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Город Харьков Украина - 67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262" y="1828800"/>
            <a:ext cx="3409950" cy="2130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Прогулка по Полтаве - Secret la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9" r="10612"/>
          <a:stretch/>
        </p:blipFill>
        <p:spPr bwMode="auto">
          <a:xfrm>
            <a:off x="7912100" y="1828801"/>
            <a:ext cx="3352800" cy="213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Ujhorod - Vikiped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876" y="4089400"/>
            <a:ext cx="3195223" cy="2130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Вибухи в Запоріжжі - Росіяни обстріляли інфраструктуру міста - новини  Запоріжж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712" y="4071937"/>
            <a:ext cx="3442088" cy="2179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185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3728;p94"/>
          <p:cNvGrpSpPr/>
          <p:nvPr/>
        </p:nvGrpSpPr>
        <p:grpSpPr>
          <a:xfrm>
            <a:off x="3643060" y="16621"/>
            <a:ext cx="380818" cy="372144"/>
            <a:chOff x="7858632" y="3446528"/>
            <a:chExt cx="380818" cy="372144"/>
          </a:xfrm>
        </p:grpSpPr>
        <p:sp>
          <p:nvSpPr>
            <p:cNvPr id="5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741;p94"/>
          <p:cNvGrpSpPr/>
          <p:nvPr/>
        </p:nvGrpSpPr>
        <p:grpSpPr>
          <a:xfrm>
            <a:off x="4794005" y="72858"/>
            <a:ext cx="428018" cy="372271"/>
            <a:chOff x="7206030" y="3446478"/>
            <a:chExt cx="428018" cy="372271"/>
          </a:xfrm>
        </p:grpSpPr>
        <p:sp>
          <p:nvSpPr>
            <p:cNvPr id="18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" name="Google Shape;3790;p94"/>
          <p:cNvGrpSpPr/>
          <p:nvPr/>
        </p:nvGrpSpPr>
        <p:grpSpPr>
          <a:xfrm>
            <a:off x="5388318" y="63194"/>
            <a:ext cx="347390" cy="372195"/>
            <a:chOff x="4746172" y="3446503"/>
            <a:chExt cx="347390" cy="372195"/>
          </a:xfrm>
        </p:grpSpPr>
        <p:sp>
          <p:nvSpPr>
            <p:cNvPr id="32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" name="Google Shape;3814;p94"/>
          <p:cNvGrpSpPr/>
          <p:nvPr/>
        </p:nvGrpSpPr>
        <p:grpSpPr>
          <a:xfrm>
            <a:off x="2089896" y="72858"/>
            <a:ext cx="273078" cy="372296"/>
            <a:chOff x="2908304" y="3446503"/>
            <a:chExt cx="273078" cy="372296"/>
          </a:xfrm>
        </p:grpSpPr>
        <p:sp>
          <p:nvSpPr>
            <p:cNvPr id="46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" name="Google Shape;3827;p94"/>
          <p:cNvGrpSpPr/>
          <p:nvPr/>
        </p:nvGrpSpPr>
        <p:grpSpPr>
          <a:xfrm>
            <a:off x="6493283" y="85785"/>
            <a:ext cx="268285" cy="372245"/>
            <a:chOff x="1660190" y="3447188"/>
            <a:chExt cx="268285" cy="372245"/>
          </a:xfrm>
        </p:grpSpPr>
        <p:sp>
          <p:nvSpPr>
            <p:cNvPr id="52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" name="Google Shape;3841;p94"/>
          <p:cNvGrpSpPr/>
          <p:nvPr/>
        </p:nvGrpSpPr>
        <p:grpSpPr>
          <a:xfrm>
            <a:off x="6912604" y="85785"/>
            <a:ext cx="403746" cy="372169"/>
            <a:chOff x="951993" y="3446503"/>
            <a:chExt cx="403746" cy="372169"/>
          </a:xfrm>
        </p:grpSpPr>
        <p:sp>
          <p:nvSpPr>
            <p:cNvPr id="66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" name="Google Shape;3901;p94"/>
          <p:cNvGrpSpPr/>
          <p:nvPr/>
        </p:nvGrpSpPr>
        <p:grpSpPr>
          <a:xfrm>
            <a:off x="1508898" y="109042"/>
            <a:ext cx="403720" cy="372296"/>
            <a:chOff x="3468663" y="2840491"/>
            <a:chExt cx="403720" cy="372296"/>
          </a:xfrm>
        </p:grpSpPr>
        <p:sp>
          <p:nvSpPr>
            <p:cNvPr id="8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3940;p94"/>
          <p:cNvGrpSpPr/>
          <p:nvPr/>
        </p:nvGrpSpPr>
        <p:grpSpPr>
          <a:xfrm>
            <a:off x="5974488" y="98691"/>
            <a:ext cx="304807" cy="372195"/>
            <a:chOff x="1677994" y="2841227"/>
            <a:chExt cx="304807" cy="372195"/>
          </a:xfrm>
        </p:grpSpPr>
        <p:sp>
          <p:nvSpPr>
            <p:cNvPr id="97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3970;p94"/>
          <p:cNvGrpSpPr/>
          <p:nvPr/>
        </p:nvGrpSpPr>
        <p:grpSpPr>
          <a:xfrm>
            <a:off x="2531096" y="67201"/>
            <a:ext cx="374097" cy="361137"/>
            <a:chOff x="6579754" y="2286980"/>
            <a:chExt cx="374097" cy="361137"/>
          </a:xfrm>
        </p:grpSpPr>
        <p:sp>
          <p:nvSpPr>
            <p:cNvPr id="103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" name="Google Shape;3996;p94"/>
          <p:cNvGrpSpPr/>
          <p:nvPr/>
        </p:nvGrpSpPr>
        <p:grpSpPr>
          <a:xfrm>
            <a:off x="1088844" y="122573"/>
            <a:ext cx="350611" cy="372169"/>
            <a:chOff x="4117258" y="2281198"/>
            <a:chExt cx="350611" cy="372169"/>
          </a:xfrm>
        </p:grpSpPr>
        <p:sp>
          <p:nvSpPr>
            <p:cNvPr id="110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" name="Google Shape;4035;p94"/>
          <p:cNvGrpSpPr/>
          <p:nvPr/>
        </p:nvGrpSpPr>
        <p:grpSpPr>
          <a:xfrm>
            <a:off x="135725" y="108039"/>
            <a:ext cx="350941" cy="372144"/>
            <a:chOff x="2261408" y="2281223"/>
            <a:chExt cx="350941" cy="372144"/>
          </a:xfrm>
        </p:grpSpPr>
        <p:sp>
          <p:nvSpPr>
            <p:cNvPr id="118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2" name="Google Shape;4118;p94"/>
          <p:cNvGrpSpPr/>
          <p:nvPr/>
        </p:nvGrpSpPr>
        <p:grpSpPr>
          <a:xfrm>
            <a:off x="578480" y="115075"/>
            <a:ext cx="495380" cy="363571"/>
            <a:chOff x="4644620" y="1716882"/>
            <a:chExt cx="495380" cy="363571"/>
          </a:xfrm>
        </p:grpSpPr>
        <p:sp>
          <p:nvSpPr>
            <p:cNvPr id="13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" name="Google Shape;4198;p94"/>
          <p:cNvGrpSpPr/>
          <p:nvPr/>
        </p:nvGrpSpPr>
        <p:grpSpPr>
          <a:xfrm>
            <a:off x="3086423" y="64493"/>
            <a:ext cx="375847" cy="372245"/>
            <a:chOff x="7815922" y="2281172"/>
            <a:chExt cx="375847" cy="372245"/>
          </a:xfrm>
        </p:grpSpPr>
        <p:sp>
          <p:nvSpPr>
            <p:cNvPr id="14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9" name="Google Shape;3814;p94"/>
          <p:cNvGrpSpPr/>
          <p:nvPr/>
        </p:nvGrpSpPr>
        <p:grpSpPr>
          <a:xfrm>
            <a:off x="8926839" y="59087"/>
            <a:ext cx="273078" cy="372296"/>
            <a:chOff x="2908304" y="3446503"/>
            <a:chExt cx="273078" cy="372296"/>
          </a:xfrm>
        </p:grpSpPr>
        <p:sp>
          <p:nvSpPr>
            <p:cNvPr id="150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" name="Google Shape;3851;p94"/>
          <p:cNvGrpSpPr/>
          <p:nvPr/>
        </p:nvGrpSpPr>
        <p:grpSpPr>
          <a:xfrm>
            <a:off x="11041611" y="205788"/>
            <a:ext cx="377800" cy="151262"/>
            <a:chOff x="7838469" y="2951021"/>
            <a:chExt cx="377800" cy="151262"/>
          </a:xfrm>
        </p:grpSpPr>
        <p:sp>
          <p:nvSpPr>
            <p:cNvPr id="156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" name="Google Shape;3901;p94"/>
          <p:cNvGrpSpPr/>
          <p:nvPr/>
        </p:nvGrpSpPr>
        <p:grpSpPr>
          <a:xfrm>
            <a:off x="8345841" y="95271"/>
            <a:ext cx="403720" cy="372296"/>
            <a:chOff x="3468663" y="2840491"/>
            <a:chExt cx="403720" cy="372296"/>
          </a:xfrm>
        </p:grpSpPr>
        <p:sp>
          <p:nvSpPr>
            <p:cNvPr id="16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" name="Google Shape;3970;p94"/>
          <p:cNvGrpSpPr/>
          <p:nvPr/>
        </p:nvGrpSpPr>
        <p:grpSpPr>
          <a:xfrm>
            <a:off x="9368039" y="53430"/>
            <a:ext cx="374097" cy="361137"/>
            <a:chOff x="6579754" y="2286980"/>
            <a:chExt cx="374097" cy="361137"/>
          </a:xfrm>
        </p:grpSpPr>
        <p:sp>
          <p:nvSpPr>
            <p:cNvPr id="177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3" name="Google Shape;3996;p94"/>
          <p:cNvGrpSpPr/>
          <p:nvPr/>
        </p:nvGrpSpPr>
        <p:grpSpPr>
          <a:xfrm>
            <a:off x="7925787" y="108802"/>
            <a:ext cx="350611" cy="372169"/>
            <a:chOff x="4117258" y="2281198"/>
            <a:chExt cx="350611" cy="372169"/>
          </a:xfrm>
        </p:grpSpPr>
        <p:sp>
          <p:nvSpPr>
            <p:cNvPr id="184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1" name="Google Shape;4118;p94"/>
          <p:cNvGrpSpPr/>
          <p:nvPr/>
        </p:nvGrpSpPr>
        <p:grpSpPr>
          <a:xfrm>
            <a:off x="7415423" y="101304"/>
            <a:ext cx="495380" cy="363571"/>
            <a:chOff x="4644620" y="1716882"/>
            <a:chExt cx="495380" cy="363571"/>
          </a:xfrm>
        </p:grpSpPr>
        <p:sp>
          <p:nvSpPr>
            <p:cNvPr id="192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4" name="Google Shape;4198;p94"/>
          <p:cNvGrpSpPr/>
          <p:nvPr/>
        </p:nvGrpSpPr>
        <p:grpSpPr>
          <a:xfrm>
            <a:off x="9923366" y="50722"/>
            <a:ext cx="375847" cy="372245"/>
            <a:chOff x="7815922" y="2281172"/>
            <a:chExt cx="375847" cy="372245"/>
          </a:xfrm>
        </p:grpSpPr>
        <p:sp>
          <p:nvSpPr>
            <p:cNvPr id="205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8" name="Google Shape;3728;p94"/>
          <p:cNvGrpSpPr/>
          <p:nvPr/>
        </p:nvGrpSpPr>
        <p:grpSpPr>
          <a:xfrm>
            <a:off x="10409049" y="25975"/>
            <a:ext cx="380818" cy="372144"/>
            <a:chOff x="7858632" y="3446528"/>
            <a:chExt cx="380818" cy="372144"/>
          </a:xfrm>
        </p:grpSpPr>
        <p:sp>
          <p:nvSpPr>
            <p:cNvPr id="209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1" name="Google Shape;3741;p94"/>
          <p:cNvGrpSpPr/>
          <p:nvPr/>
        </p:nvGrpSpPr>
        <p:grpSpPr>
          <a:xfrm>
            <a:off x="11579081" y="80941"/>
            <a:ext cx="428018" cy="372271"/>
            <a:chOff x="7206030" y="3446478"/>
            <a:chExt cx="428018" cy="372271"/>
          </a:xfrm>
        </p:grpSpPr>
        <p:sp>
          <p:nvSpPr>
            <p:cNvPr id="222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5" name="Google Shape;3728;p94"/>
          <p:cNvGrpSpPr/>
          <p:nvPr/>
        </p:nvGrpSpPr>
        <p:grpSpPr>
          <a:xfrm>
            <a:off x="3649498" y="6237312"/>
            <a:ext cx="380818" cy="372144"/>
            <a:chOff x="7858632" y="3446528"/>
            <a:chExt cx="380818" cy="372144"/>
          </a:xfrm>
        </p:grpSpPr>
        <p:sp>
          <p:nvSpPr>
            <p:cNvPr id="236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8" name="Google Shape;3741;p94"/>
          <p:cNvGrpSpPr/>
          <p:nvPr/>
        </p:nvGrpSpPr>
        <p:grpSpPr>
          <a:xfrm>
            <a:off x="4800443" y="6293549"/>
            <a:ext cx="428018" cy="372271"/>
            <a:chOff x="7206030" y="3446478"/>
            <a:chExt cx="428018" cy="372271"/>
          </a:xfrm>
        </p:grpSpPr>
        <p:sp>
          <p:nvSpPr>
            <p:cNvPr id="249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2" name="Google Shape;3790;p94"/>
          <p:cNvGrpSpPr/>
          <p:nvPr/>
        </p:nvGrpSpPr>
        <p:grpSpPr>
          <a:xfrm>
            <a:off x="5394756" y="6283885"/>
            <a:ext cx="347390" cy="372195"/>
            <a:chOff x="4746172" y="3446503"/>
            <a:chExt cx="347390" cy="372195"/>
          </a:xfrm>
        </p:grpSpPr>
        <p:sp>
          <p:nvSpPr>
            <p:cNvPr id="263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3814;p94"/>
          <p:cNvGrpSpPr/>
          <p:nvPr/>
        </p:nvGrpSpPr>
        <p:grpSpPr>
          <a:xfrm>
            <a:off x="2096334" y="6293549"/>
            <a:ext cx="273078" cy="372296"/>
            <a:chOff x="2908304" y="3446503"/>
            <a:chExt cx="273078" cy="372296"/>
          </a:xfrm>
        </p:grpSpPr>
        <p:sp>
          <p:nvSpPr>
            <p:cNvPr id="277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2" name="Google Shape;3827;p94"/>
          <p:cNvGrpSpPr/>
          <p:nvPr/>
        </p:nvGrpSpPr>
        <p:grpSpPr>
          <a:xfrm>
            <a:off x="6499721" y="6306476"/>
            <a:ext cx="268285" cy="372245"/>
            <a:chOff x="1660190" y="3447188"/>
            <a:chExt cx="268285" cy="372245"/>
          </a:xfrm>
        </p:grpSpPr>
        <p:sp>
          <p:nvSpPr>
            <p:cNvPr id="283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6" name="Google Shape;3841;p94"/>
          <p:cNvGrpSpPr/>
          <p:nvPr/>
        </p:nvGrpSpPr>
        <p:grpSpPr>
          <a:xfrm>
            <a:off x="6919042" y="6306476"/>
            <a:ext cx="403746" cy="372169"/>
            <a:chOff x="951993" y="3446503"/>
            <a:chExt cx="403746" cy="372169"/>
          </a:xfrm>
        </p:grpSpPr>
        <p:sp>
          <p:nvSpPr>
            <p:cNvPr id="297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3" name="Google Shape;3901;p94"/>
          <p:cNvGrpSpPr/>
          <p:nvPr/>
        </p:nvGrpSpPr>
        <p:grpSpPr>
          <a:xfrm>
            <a:off x="1515336" y="6329733"/>
            <a:ext cx="403720" cy="372296"/>
            <a:chOff x="3468663" y="2840491"/>
            <a:chExt cx="403720" cy="372296"/>
          </a:xfrm>
        </p:grpSpPr>
        <p:sp>
          <p:nvSpPr>
            <p:cNvPr id="31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7" name="Google Shape;3940;p94"/>
          <p:cNvGrpSpPr/>
          <p:nvPr/>
        </p:nvGrpSpPr>
        <p:grpSpPr>
          <a:xfrm>
            <a:off x="5980926" y="6319382"/>
            <a:ext cx="304807" cy="372195"/>
            <a:chOff x="1677994" y="2841227"/>
            <a:chExt cx="304807" cy="372195"/>
          </a:xfrm>
        </p:grpSpPr>
        <p:sp>
          <p:nvSpPr>
            <p:cNvPr id="328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970;p94"/>
          <p:cNvGrpSpPr/>
          <p:nvPr/>
        </p:nvGrpSpPr>
        <p:grpSpPr>
          <a:xfrm>
            <a:off x="2537534" y="6287892"/>
            <a:ext cx="374097" cy="361137"/>
            <a:chOff x="6579754" y="2286980"/>
            <a:chExt cx="374097" cy="361137"/>
          </a:xfrm>
        </p:grpSpPr>
        <p:sp>
          <p:nvSpPr>
            <p:cNvPr id="334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0" name="Google Shape;3996;p94"/>
          <p:cNvGrpSpPr/>
          <p:nvPr/>
        </p:nvGrpSpPr>
        <p:grpSpPr>
          <a:xfrm>
            <a:off x="1095282" y="6343264"/>
            <a:ext cx="350611" cy="372169"/>
            <a:chOff x="4117258" y="2281198"/>
            <a:chExt cx="350611" cy="372169"/>
          </a:xfrm>
        </p:grpSpPr>
        <p:sp>
          <p:nvSpPr>
            <p:cNvPr id="341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4035;p94"/>
          <p:cNvGrpSpPr/>
          <p:nvPr/>
        </p:nvGrpSpPr>
        <p:grpSpPr>
          <a:xfrm>
            <a:off x="142163" y="6328730"/>
            <a:ext cx="350941" cy="372144"/>
            <a:chOff x="2261408" y="2281223"/>
            <a:chExt cx="350941" cy="372144"/>
          </a:xfrm>
        </p:grpSpPr>
        <p:sp>
          <p:nvSpPr>
            <p:cNvPr id="349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3" name="Google Shape;4118;p94"/>
          <p:cNvGrpSpPr/>
          <p:nvPr/>
        </p:nvGrpSpPr>
        <p:grpSpPr>
          <a:xfrm>
            <a:off x="584918" y="6335766"/>
            <a:ext cx="495380" cy="363571"/>
            <a:chOff x="4644620" y="1716882"/>
            <a:chExt cx="495380" cy="363571"/>
          </a:xfrm>
        </p:grpSpPr>
        <p:sp>
          <p:nvSpPr>
            <p:cNvPr id="364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6" name="Google Shape;4198;p94"/>
          <p:cNvGrpSpPr/>
          <p:nvPr/>
        </p:nvGrpSpPr>
        <p:grpSpPr>
          <a:xfrm>
            <a:off x="3092861" y="6285184"/>
            <a:ext cx="375847" cy="372245"/>
            <a:chOff x="7815922" y="2281172"/>
            <a:chExt cx="375847" cy="372245"/>
          </a:xfrm>
        </p:grpSpPr>
        <p:sp>
          <p:nvSpPr>
            <p:cNvPr id="377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0" name="Google Shape;3814;p94"/>
          <p:cNvGrpSpPr/>
          <p:nvPr/>
        </p:nvGrpSpPr>
        <p:grpSpPr>
          <a:xfrm>
            <a:off x="8933277" y="6279778"/>
            <a:ext cx="273078" cy="372296"/>
            <a:chOff x="2908304" y="3446503"/>
            <a:chExt cx="273078" cy="372296"/>
          </a:xfrm>
        </p:grpSpPr>
        <p:sp>
          <p:nvSpPr>
            <p:cNvPr id="381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6" name="Google Shape;3851;p94"/>
          <p:cNvGrpSpPr/>
          <p:nvPr/>
        </p:nvGrpSpPr>
        <p:grpSpPr>
          <a:xfrm>
            <a:off x="11048049" y="6426479"/>
            <a:ext cx="377800" cy="151262"/>
            <a:chOff x="7838469" y="2951021"/>
            <a:chExt cx="377800" cy="151262"/>
          </a:xfrm>
        </p:grpSpPr>
        <p:sp>
          <p:nvSpPr>
            <p:cNvPr id="387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3" name="Google Shape;3901;p94"/>
          <p:cNvGrpSpPr/>
          <p:nvPr/>
        </p:nvGrpSpPr>
        <p:grpSpPr>
          <a:xfrm>
            <a:off x="8352279" y="6315962"/>
            <a:ext cx="403720" cy="372296"/>
            <a:chOff x="3468663" y="2840491"/>
            <a:chExt cx="403720" cy="372296"/>
          </a:xfrm>
        </p:grpSpPr>
        <p:sp>
          <p:nvSpPr>
            <p:cNvPr id="39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7" name="Google Shape;3970;p94"/>
          <p:cNvGrpSpPr/>
          <p:nvPr/>
        </p:nvGrpSpPr>
        <p:grpSpPr>
          <a:xfrm>
            <a:off x="9374477" y="6274121"/>
            <a:ext cx="374097" cy="361137"/>
            <a:chOff x="6579754" y="2286980"/>
            <a:chExt cx="374097" cy="361137"/>
          </a:xfrm>
        </p:grpSpPr>
        <p:sp>
          <p:nvSpPr>
            <p:cNvPr id="408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4" name="Google Shape;3996;p94"/>
          <p:cNvGrpSpPr/>
          <p:nvPr/>
        </p:nvGrpSpPr>
        <p:grpSpPr>
          <a:xfrm>
            <a:off x="7932225" y="6329493"/>
            <a:ext cx="350611" cy="372169"/>
            <a:chOff x="4117258" y="2281198"/>
            <a:chExt cx="350611" cy="372169"/>
          </a:xfrm>
        </p:grpSpPr>
        <p:sp>
          <p:nvSpPr>
            <p:cNvPr id="415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2" name="Google Shape;4118;p94"/>
          <p:cNvGrpSpPr/>
          <p:nvPr/>
        </p:nvGrpSpPr>
        <p:grpSpPr>
          <a:xfrm>
            <a:off x="7421861" y="6321995"/>
            <a:ext cx="495380" cy="363571"/>
            <a:chOff x="4644620" y="1716882"/>
            <a:chExt cx="495380" cy="363571"/>
          </a:xfrm>
        </p:grpSpPr>
        <p:sp>
          <p:nvSpPr>
            <p:cNvPr id="42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5" name="Google Shape;4198;p94"/>
          <p:cNvGrpSpPr/>
          <p:nvPr/>
        </p:nvGrpSpPr>
        <p:grpSpPr>
          <a:xfrm>
            <a:off x="9929804" y="6271413"/>
            <a:ext cx="375847" cy="372245"/>
            <a:chOff x="7815922" y="2281172"/>
            <a:chExt cx="375847" cy="372245"/>
          </a:xfrm>
        </p:grpSpPr>
        <p:sp>
          <p:nvSpPr>
            <p:cNvPr id="43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3728;p94"/>
          <p:cNvGrpSpPr/>
          <p:nvPr/>
        </p:nvGrpSpPr>
        <p:grpSpPr>
          <a:xfrm>
            <a:off x="10415487" y="6246666"/>
            <a:ext cx="380818" cy="372144"/>
            <a:chOff x="7858632" y="3446528"/>
            <a:chExt cx="380818" cy="372144"/>
          </a:xfrm>
        </p:grpSpPr>
        <p:sp>
          <p:nvSpPr>
            <p:cNvPr id="440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2" name="Google Shape;3741;p94"/>
          <p:cNvGrpSpPr/>
          <p:nvPr/>
        </p:nvGrpSpPr>
        <p:grpSpPr>
          <a:xfrm>
            <a:off x="11585519" y="6301632"/>
            <a:ext cx="428018" cy="372271"/>
            <a:chOff x="7206030" y="3446478"/>
            <a:chExt cx="428018" cy="372271"/>
          </a:xfrm>
        </p:grpSpPr>
        <p:sp>
          <p:nvSpPr>
            <p:cNvPr id="453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2892;p93"/>
          <p:cNvGrpSpPr/>
          <p:nvPr/>
        </p:nvGrpSpPr>
        <p:grpSpPr>
          <a:xfrm>
            <a:off x="142025" y="5153514"/>
            <a:ext cx="322986" cy="379335"/>
            <a:chOff x="7931629" y="3479165"/>
            <a:chExt cx="322986" cy="379335"/>
          </a:xfrm>
        </p:grpSpPr>
        <p:sp>
          <p:nvSpPr>
            <p:cNvPr id="467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7" name="Google Shape;2913;p93"/>
          <p:cNvGrpSpPr/>
          <p:nvPr/>
        </p:nvGrpSpPr>
        <p:grpSpPr>
          <a:xfrm>
            <a:off x="140457" y="5734939"/>
            <a:ext cx="358522" cy="379258"/>
            <a:chOff x="7289896" y="3479165"/>
            <a:chExt cx="358522" cy="379258"/>
          </a:xfrm>
        </p:grpSpPr>
        <p:sp>
          <p:nvSpPr>
            <p:cNvPr id="488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2" name="Google Shape;2954;p93"/>
          <p:cNvGrpSpPr/>
          <p:nvPr/>
        </p:nvGrpSpPr>
        <p:grpSpPr>
          <a:xfrm>
            <a:off x="105413" y="3135057"/>
            <a:ext cx="369854" cy="379284"/>
            <a:chOff x="6007870" y="3479165"/>
            <a:chExt cx="369854" cy="379284"/>
          </a:xfrm>
        </p:grpSpPr>
        <p:sp>
          <p:nvSpPr>
            <p:cNvPr id="513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1" name="Google Shape;3057;p93"/>
          <p:cNvGrpSpPr/>
          <p:nvPr/>
        </p:nvGrpSpPr>
        <p:grpSpPr>
          <a:xfrm>
            <a:off x="136515" y="724089"/>
            <a:ext cx="375687" cy="379258"/>
            <a:chOff x="1562763" y="3479165"/>
            <a:chExt cx="375687" cy="379258"/>
          </a:xfrm>
        </p:grpSpPr>
        <p:sp>
          <p:nvSpPr>
            <p:cNvPr id="522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" name="Google Shape;3298;p93"/>
          <p:cNvGrpSpPr/>
          <p:nvPr/>
        </p:nvGrpSpPr>
        <p:grpSpPr>
          <a:xfrm>
            <a:off x="11560777" y="1889091"/>
            <a:ext cx="393082" cy="379053"/>
            <a:chOff x="7846270" y="2282497"/>
            <a:chExt cx="393082" cy="379053"/>
          </a:xfrm>
        </p:grpSpPr>
        <p:sp>
          <p:nvSpPr>
            <p:cNvPr id="551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3490;p93"/>
          <p:cNvGrpSpPr/>
          <p:nvPr/>
        </p:nvGrpSpPr>
        <p:grpSpPr>
          <a:xfrm>
            <a:off x="85896" y="2602213"/>
            <a:ext cx="314841" cy="379258"/>
            <a:chOff x="7902131" y="1712505"/>
            <a:chExt cx="314841" cy="379258"/>
          </a:xfrm>
        </p:grpSpPr>
        <p:sp>
          <p:nvSpPr>
            <p:cNvPr id="563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0" name="Google Shape;3508;p93"/>
          <p:cNvGrpSpPr/>
          <p:nvPr/>
        </p:nvGrpSpPr>
        <p:grpSpPr>
          <a:xfrm>
            <a:off x="129140" y="1379676"/>
            <a:ext cx="299758" cy="379258"/>
            <a:chOff x="7279849" y="1712505"/>
            <a:chExt cx="299758" cy="379258"/>
          </a:xfrm>
        </p:grpSpPr>
        <p:sp>
          <p:nvSpPr>
            <p:cNvPr id="581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2" name="Google Shape;3763;p94"/>
          <p:cNvGrpSpPr/>
          <p:nvPr/>
        </p:nvGrpSpPr>
        <p:grpSpPr>
          <a:xfrm>
            <a:off x="170407" y="3717476"/>
            <a:ext cx="288397" cy="372321"/>
            <a:chOff x="6025710" y="3446503"/>
            <a:chExt cx="288397" cy="372321"/>
          </a:xfrm>
        </p:grpSpPr>
        <p:sp>
          <p:nvSpPr>
            <p:cNvPr id="593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9" name="Google Shape;3964;p94"/>
          <p:cNvGrpSpPr/>
          <p:nvPr/>
        </p:nvGrpSpPr>
        <p:grpSpPr>
          <a:xfrm>
            <a:off x="4282935" y="6320806"/>
            <a:ext cx="197701" cy="372220"/>
            <a:chOff x="7286505" y="2281147"/>
            <a:chExt cx="197701" cy="372220"/>
          </a:xfrm>
        </p:grpSpPr>
        <p:sp>
          <p:nvSpPr>
            <p:cNvPr id="61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5" name="Google Shape;3977;p94"/>
          <p:cNvGrpSpPr/>
          <p:nvPr/>
        </p:nvGrpSpPr>
        <p:grpSpPr>
          <a:xfrm>
            <a:off x="179862" y="4241730"/>
            <a:ext cx="371434" cy="372195"/>
            <a:chOff x="5949851" y="2281958"/>
            <a:chExt cx="371434" cy="372195"/>
          </a:xfrm>
        </p:grpSpPr>
        <p:sp>
          <p:nvSpPr>
            <p:cNvPr id="616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8" name="Google Shape;3983;p94"/>
          <p:cNvGrpSpPr/>
          <p:nvPr/>
        </p:nvGrpSpPr>
        <p:grpSpPr>
          <a:xfrm>
            <a:off x="152418" y="4818959"/>
            <a:ext cx="372144" cy="142639"/>
            <a:chOff x="4725121" y="2396064"/>
            <a:chExt cx="372144" cy="142639"/>
          </a:xfrm>
        </p:grpSpPr>
        <p:sp>
          <p:nvSpPr>
            <p:cNvPr id="619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9" name="Google Shape;3964;p94"/>
          <p:cNvGrpSpPr/>
          <p:nvPr/>
        </p:nvGrpSpPr>
        <p:grpSpPr>
          <a:xfrm>
            <a:off x="4318598" y="35860"/>
            <a:ext cx="197701" cy="372220"/>
            <a:chOff x="7286505" y="2281147"/>
            <a:chExt cx="197701" cy="372220"/>
          </a:xfrm>
        </p:grpSpPr>
        <p:sp>
          <p:nvSpPr>
            <p:cNvPr id="64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5" name="Google Shape;2892;p93"/>
          <p:cNvGrpSpPr/>
          <p:nvPr/>
        </p:nvGrpSpPr>
        <p:grpSpPr>
          <a:xfrm>
            <a:off x="11611480" y="5077751"/>
            <a:ext cx="322986" cy="379335"/>
            <a:chOff x="7931629" y="3479165"/>
            <a:chExt cx="322986" cy="379335"/>
          </a:xfrm>
        </p:grpSpPr>
        <p:sp>
          <p:nvSpPr>
            <p:cNvPr id="646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6" name="Google Shape;2913;p93"/>
          <p:cNvGrpSpPr/>
          <p:nvPr/>
        </p:nvGrpSpPr>
        <p:grpSpPr>
          <a:xfrm>
            <a:off x="11609912" y="5659176"/>
            <a:ext cx="358522" cy="379258"/>
            <a:chOff x="7289896" y="3479165"/>
            <a:chExt cx="358522" cy="379258"/>
          </a:xfrm>
        </p:grpSpPr>
        <p:sp>
          <p:nvSpPr>
            <p:cNvPr id="667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1" name="Google Shape;2954;p93"/>
          <p:cNvGrpSpPr/>
          <p:nvPr/>
        </p:nvGrpSpPr>
        <p:grpSpPr>
          <a:xfrm>
            <a:off x="11574868" y="3059294"/>
            <a:ext cx="369854" cy="379284"/>
            <a:chOff x="6007870" y="3479165"/>
            <a:chExt cx="369854" cy="379284"/>
          </a:xfrm>
        </p:grpSpPr>
        <p:sp>
          <p:nvSpPr>
            <p:cNvPr id="692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0" name="Google Shape;3057;p93"/>
          <p:cNvGrpSpPr/>
          <p:nvPr/>
        </p:nvGrpSpPr>
        <p:grpSpPr>
          <a:xfrm>
            <a:off x="11605970" y="648326"/>
            <a:ext cx="375687" cy="379258"/>
            <a:chOff x="1562763" y="3479165"/>
            <a:chExt cx="375687" cy="379258"/>
          </a:xfrm>
        </p:grpSpPr>
        <p:sp>
          <p:nvSpPr>
            <p:cNvPr id="701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9" name="Google Shape;3490;p93"/>
          <p:cNvGrpSpPr/>
          <p:nvPr/>
        </p:nvGrpSpPr>
        <p:grpSpPr>
          <a:xfrm>
            <a:off x="11555351" y="2526450"/>
            <a:ext cx="314841" cy="379258"/>
            <a:chOff x="7902131" y="1712505"/>
            <a:chExt cx="314841" cy="379258"/>
          </a:xfrm>
        </p:grpSpPr>
        <p:sp>
          <p:nvSpPr>
            <p:cNvPr id="730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7" name="Google Shape;3508;p93"/>
          <p:cNvGrpSpPr/>
          <p:nvPr/>
        </p:nvGrpSpPr>
        <p:grpSpPr>
          <a:xfrm>
            <a:off x="11598595" y="1303913"/>
            <a:ext cx="299758" cy="379258"/>
            <a:chOff x="7279849" y="1712505"/>
            <a:chExt cx="299758" cy="379258"/>
          </a:xfrm>
        </p:grpSpPr>
        <p:sp>
          <p:nvSpPr>
            <p:cNvPr id="748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9" name="Google Shape;3763;p94"/>
          <p:cNvGrpSpPr/>
          <p:nvPr/>
        </p:nvGrpSpPr>
        <p:grpSpPr>
          <a:xfrm>
            <a:off x="11639862" y="3641713"/>
            <a:ext cx="288397" cy="372321"/>
            <a:chOff x="6025710" y="3446503"/>
            <a:chExt cx="288397" cy="372321"/>
          </a:xfrm>
        </p:grpSpPr>
        <p:sp>
          <p:nvSpPr>
            <p:cNvPr id="760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6" name="Google Shape;3977;p94"/>
          <p:cNvGrpSpPr/>
          <p:nvPr/>
        </p:nvGrpSpPr>
        <p:grpSpPr>
          <a:xfrm>
            <a:off x="11649317" y="4165967"/>
            <a:ext cx="371434" cy="372195"/>
            <a:chOff x="5949851" y="2281958"/>
            <a:chExt cx="371434" cy="372195"/>
          </a:xfrm>
        </p:grpSpPr>
        <p:sp>
          <p:nvSpPr>
            <p:cNvPr id="777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9" name="Google Shape;3983;p94"/>
          <p:cNvGrpSpPr/>
          <p:nvPr/>
        </p:nvGrpSpPr>
        <p:grpSpPr>
          <a:xfrm>
            <a:off x="11621873" y="4743196"/>
            <a:ext cx="372144" cy="142639"/>
            <a:chOff x="4725121" y="2396064"/>
            <a:chExt cx="372144" cy="142639"/>
          </a:xfrm>
        </p:grpSpPr>
        <p:sp>
          <p:nvSpPr>
            <p:cNvPr id="780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2" name="Google Shape;3298;p93"/>
          <p:cNvGrpSpPr/>
          <p:nvPr/>
        </p:nvGrpSpPr>
        <p:grpSpPr>
          <a:xfrm>
            <a:off x="217611" y="2100584"/>
            <a:ext cx="393082" cy="379053"/>
            <a:chOff x="7846270" y="2282497"/>
            <a:chExt cx="393082" cy="379053"/>
          </a:xfrm>
        </p:grpSpPr>
        <p:sp>
          <p:nvSpPr>
            <p:cNvPr id="793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Прямокутник 10"/>
          <p:cNvSpPr/>
          <p:nvPr/>
        </p:nvSpPr>
        <p:spPr>
          <a:xfrm>
            <a:off x="1424401" y="619376"/>
            <a:ext cx="9736048" cy="1569660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r>
              <a:rPr lang="ru-RU" sz="3200" dirty="0" err="1">
                <a:solidFill>
                  <a:srgbClr val="FFC000"/>
                </a:solidFill>
              </a:rPr>
              <a:t>Київ</a:t>
            </a:r>
            <a:r>
              <a:rPr lang="ru-RU" sz="3200" dirty="0">
                <a:solidFill>
                  <a:srgbClr val="FFC000"/>
                </a:solidFill>
              </a:rPr>
              <a:t>, </a:t>
            </a:r>
            <a:r>
              <a:rPr lang="ru-RU" sz="3200" dirty="0" err="1">
                <a:solidFill>
                  <a:srgbClr val="FFC000"/>
                </a:solidFill>
              </a:rPr>
              <a:t>Львів</a:t>
            </a:r>
            <a:r>
              <a:rPr lang="ru-RU" sz="3200" dirty="0">
                <a:solidFill>
                  <a:srgbClr val="FFC000"/>
                </a:solidFill>
              </a:rPr>
              <a:t>,  </a:t>
            </a:r>
            <a:r>
              <a:rPr lang="ru-RU" sz="3200" dirty="0" err="1">
                <a:solidFill>
                  <a:srgbClr val="FFC000"/>
                </a:solidFill>
              </a:rPr>
              <a:t>Харків</a:t>
            </a:r>
            <a:r>
              <a:rPr lang="ru-RU" sz="3200" dirty="0">
                <a:solidFill>
                  <a:srgbClr val="FFC000"/>
                </a:solidFill>
              </a:rPr>
              <a:t>, Полтава, Ужгорода та </a:t>
            </a:r>
            <a:r>
              <a:rPr lang="ru-RU" sz="3200" dirty="0" err="1">
                <a:solidFill>
                  <a:srgbClr val="FFC000"/>
                </a:solidFill>
              </a:rPr>
              <a:t>Запоріжжя</a:t>
            </a:r>
            <a:r>
              <a:rPr lang="ru-RU" sz="3200" dirty="0">
                <a:solidFill>
                  <a:srgbClr val="FFC000"/>
                </a:solidFill>
              </a:rPr>
              <a:t>.</a:t>
            </a:r>
          </a:p>
          <a:p>
            <a:r>
              <a:rPr lang="ru-RU" sz="3200" dirty="0" err="1">
                <a:solidFill>
                  <a:srgbClr val="FF0000"/>
                </a:solidFill>
              </a:rPr>
              <a:t>Відшукайте</a:t>
            </a: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dirty="0" err="1">
                <a:solidFill>
                  <a:srgbClr val="FF0000"/>
                </a:solidFill>
              </a:rPr>
              <a:t>ці</a:t>
            </a: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dirty="0" err="1">
                <a:solidFill>
                  <a:srgbClr val="FF0000"/>
                </a:solidFill>
              </a:rPr>
              <a:t>міста</a:t>
            </a:r>
            <a:r>
              <a:rPr lang="ru-RU" sz="3200" dirty="0">
                <a:solidFill>
                  <a:srgbClr val="FF0000"/>
                </a:solidFill>
              </a:rPr>
              <a:t> на </a:t>
            </a:r>
            <a:r>
              <a:rPr lang="ru-RU" sz="3200" dirty="0" err="1">
                <a:solidFill>
                  <a:srgbClr val="FF0000"/>
                </a:solidFill>
              </a:rPr>
              <a:t>карті</a:t>
            </a: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dirty="0" err="1">
                <a:solidFill>
                  <a:srgbClr val="FF0000"/>
                </a:solidFill>
              </a:rPr>
              <a:t>України</a:t>
            </a:r>
            <a:r>
              <a:rPr lang="ru-RU" sz="3200" dirty="0">
                <a:solidFill>
                  <a:srgbClr val="FF0000"/>
                </a:solidFill>
              </a:rPr>
              <a:t>.</a:t>
            </a:r>
            <a:endParaRPr lang="uk-UA" sz="3200" dirty="0">
              <a:solidFill>
                <a:srgbClr val="FF0000"/>
              </a:solidFill>
            </a:endParaRPr>
          </a:p>
        </p:txBody>
      </p:sp>
      <p:pic>
        <p:nvPicPr>
          <p:cNvPr id="805" name="Рисунок 8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8360" y="2100584"/>
            <a:ext cx="8380588" cy="397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94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A6C560-BA13-E0EE-9193-50CCA2168147}"/>
              </a:ext>
            </a:extLst>
          </p:cNvPr>
          <p:cNvSpPr txBox="1"/>
          <p:nvPr/>
        </p:nvSpPr>
        <p:spPr>
          <a:xfrm>
            <a:off x="509047" y="367645"/>
            <a:ext cx="8913733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 </a:t>
            </a:r>
            <a:r>
              <a:rPr lang="uk-UA" sz="2400" b="1" dirty="0"/>
              <a:t>Відгадування загадки. </a:t>
            </a:r>
          </a:p>
          <a:p>
            <a:pPr marL="342900" indent="-342900">
              <a:buFontTx/>
              <a:buChar char="-"/>
            </a:pPr>
            <a:r>
              <a:rPr lang="uk-UA" sz="2800" dirty="0"/>
              <a:t>А ось і місто, до якого ми їхали.</a:t>
            </a:r>
          </a:p>
          <a:p>
            <a:r>
              <a:rPr lang="uk-UA" sz="2800" dirty="0"/>
              <a:t> (</a:t>
            </a:r>
            <a:r>
              <a:rPr lang="uk-UA" sz="2400" i="1" dirty="0"/>
              <a:t>Учитель відкриває дошку з фотоілюстраціями Києва.) </a:t>
            </a:r>
          </a:p>
          <a:p>
            <a:r>
              <a:rPr lang="uk-UA" sz="2800" dirty="0"/>
              <a:t>Відгадайте його назву: </a:t>
            </a:r>
          </a:p>
          <a:p>
            <a:pPr marL="342900" indent="-342900">
              <a:buFontTx/>
              <a:buChar char="-"/>
            </a:pPr>
            <a:r>
              <a:rPr lang="uk-UA" sz="2800" dirty="0"/>
              <a:t>Воно відоме в світі, каштани в ньому квітнуть. Будинки тут високі, Дніпро тече широкий.</a:t>
            </a:r>
          </a:p>
          <a:p>
            <a:r>
              <a:rPr lang="uk-UA" sz="2800" dirty="0"/>
              <a:t>   Ворота Золоті стоять, мов чародії. </a:t>
            </a:r>
          </a:p>
          <a:p>
            <a:r>
              <a:rPr lang="uk-UA" sz="2800" dirty="0"/>
              <a:t>   Віддавна – це столиця, столиця-білолиця.</a:t>
            </a:r>
          </a:p>
          <a:p>
            <a:r>
              <a:rPr lang="uk-UA" sz="2800" dirty="0"/>
              <a:t>Хто з вас здогадався, як місто називається?</a:t>
            </a:r>
          </a:p>
          <a:p>
            <a:r>
              <a:rPr lang="uk-UA" sz="2800" dirty="0"/>
              <a:t> (Київ.)</a:t>
            </a:r>
          </a:p>
        </p:txBody>
      </p:sp>
      <p:pic>
        <p:nvPicPr>
          <p:cNvPr id="2050" name="Picture 2" descr="Київські каштани привітали українців з Днем Незалежності - ЗНАЙ ЮА">
            <a:extLst>
              <a:ext uri="{FF2B5EF4-FFF2-40B4-BE49-F238E27FC236}">
                <a16:creationId xmlns:a16="http://schemas.microsoft.com/office/drawing/2014/main" id="{87E3D834-D9CF-73FB-1C8B-207BE9D39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488" y="2861380"/>
            <a:ext cx="4094162" cy="383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7250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3728;p94"/>
          <p:cNvGrpSpPr/>
          <p:nvPr/>
        </p:nvGrpSpPr>
        <p:grpSpPr>
          <a:xfrm>
            <a:off x="3643060" y="16621"/>
            <a:ext cx="380818" cy="372144"/>
            <a:chOff x="7858632" y="3446528"/>
            <a:chExt cx="380818" cy="372144"/>
          </a:xfrm>
        </p:grpSpPr>
        <p:sp>
          <p:nvSpPr>
            <p:cNvPr id="5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741;p94"/>
          <p:cNvGrpSpPr/>
          <p:nvPr/>
        </p:nvGrpSpPr>
        <p:grpSpPr>
          <a:xfrm>
            <a:off x="4794005" y="72858"/>
            <a:ext cx="428018" cy="372271"/>
            <a:chOff x="7206030" y="3446478"/>
            <a:chExt cx="428018" cy="372271"/>
          </a:xfrm>
        </p:grpSpPr>
        <p:sp>
          <p:nvSpPr>
            <p:cNvPr id="18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" name="Google Shape;3790;p94"/>
          <p:cNvGrpSpPr/>
          <p:nvPr/>
        </p:nvGrpSpPr>
        <p:grpSpPr>
          <a:xfrm>
            <a:off x="5388318" y="63194"/>
            <a:ext cx="347390" cy="372195"/>
            <a:chOff x="4746172" y="3446503"/>
            <a:chExt cx="347390" cy="372195"/>
          </a:xfrm>
        </p:grpSpPr>
        <p:sp>
          <p:nvSpPr>
            <p:cNvPr id="32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" name="Google Shape;3814;p94"/>
          <p:cNvGrpSpPr/>
          <p:nvPr/>
        </p:nvGrpSpPr>
        <p:grpSpPr>
          <a:xfrm>
            <a:off x="2089896" y="72858"/>
            <a:ext cx="273078" cy="372296"/>
            <a:chOff x="2908304" y="3446503"/>
            <a:chExt cx="273078" cy="372296"/>
          </a:xfrm>
        </p:grpSpPr>
        <p:sp>
          <p:nvSpPr>
            <p:cNvPr id="46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" name="Google Shape;3827;p94"/>
          <p:cNvGrpSpPr/>
          <p:nvPr/>
        </p:nvGrpSpPr>
        <p:grpSpPr>
          <a:xfrm>
            <a:off x="6493283" y="85785"/>
            <a:ext cx="268285" cy="372245"/>
            <a:chOff x="1660190" y="3447188"/>
            <a:chExt cx="268285" cy="372245"/>
          </a:xfrm>
        </p:grpSpPr>
        <p:sp>
          <p:nvSpPr>
            <p:cNvPr id="52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" name="Google Shape;3841;p94"/>
          <p:cNvGrpSpPr/>
          <p:nvPr/>
        </p:nvGrpSpPr>
        <p:grpSpPr>
          <a:xfrm>
            <a:off x="6912604" y="85785"/>
            <a:ext cx="403746" cy="372169"/>
            <a:chOff x="951993" y="3446503"/>
            <a:chExt cx="403746" cy="372169"/>
          </a:xfrm>
        </p:grpSpPr>
        <p:sp>
          <p:nvSpPr>
            <p:cNvPr id="66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" name="Google Shape;3901;p94"/>
          <p:cNvGrpSpPr/>
          <p:nvPr/>
        </p:nvGrpSpPr>
        <p:grpSpPr>
          <a:xfrm>
            <a:off x="1508898" y="109042"/>
            <a:ext cx="403720" cy="372296"/>
            <a:chOff x="3468663" y="2840491"/>
            <a:chExt cx="403720" cy="372296"/>
          </a:xfrm>
        </p:grpSpPr>
        <p:sp>
          <p:nvSpPr>
            <p:cNvPr id="8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3940;p94"/>
          <p:cNvGrpSpPr/>
          <p:nvPr/>
        </p:nvGrpSpPr>
        <p:grpSpPr>
          <a:xfrm>
            <a:off x="5974488" y="98691"/>
            <a:ext cx="304807" cy="372195"/>
            <a:chOff x="1677994" y="2841227"/>
            <a:chExt cx="304807" cy="372195"/>
          </a:xfrm>
        </p:grpSpPr>
        <p:sp>
          <p:nvSpPr>
            <p:cNvPr id="97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3970;p94"/>
          <p:cNvGrpSpPr/>
          <p:nvPr/>
        </p:nvGrpSpPr>
        <p:grpSpPr>
          <a:xfrm>
            <a:off x="2531096" y="67201"/>
            <a:ext cx="374097" cy="361137"/>
            <a:chOff x="6579754" y="2286980"/>
            <a:chExt cx="374097" cy="361137"/>
          </a:xfrm>
        </p:grpSpPr>
        <p:sp>
          <p:nvSpPr>
            <p:cNvPr id="103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" name="Google Shape;3996;p94"/>
          <p:cNvGrpSpPr/>
          <p:nvPr/>
        </p:nvGrpSpPr>
        <p:grpSpPr>
          <a:xfrm>
            <a:off x="1088844" y="122573"/>
            <a:ext cx="350611" cy="372169"/>
            <a:chOff x="4117258" y="2281198"/>
            <a:chExt cx="350611" cy="372169"/>
          </a:xfrm>
        </p:grpSpPr>
        <p:sp>
          <p:nvSpPr>
            <p:cNvPr id="110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" name="Google Shape;4035;p94"/>
          <p:cNvGrpSpPr/>
          <p:nvPr/>
        </p:nvGrpSpPr>
        <p:grpSpPr>
          <a:xfrm>
            <a:off x="135725" y="108039"/>
            <a:ext cx="350941" cy="372144"/>
            <a:chOff x="2261408" y="2281223"/>
            <a:chExt cx="350941" cy="372144"/>
          </a:xfrm>
        </p:grpSpPr>
        <p:sp>
          <p:nvSpPr>
            <p:cNvPr id="118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2" name="Google Shape;4118;p94"/>
          <p:cNvGrpSpPr/>
          <p:nvPr/>
        </p:nvGrpSpPr>
        <p:grpSpPr>
          <a:xfrm>
            <a:off x="578480" y="115075"/>
            <a:ext cx="495380" cy="363571"/>
            <a:chOff x="4644620" y="1716882"/>
            <a:chExt cx="495380" cy="363571"/>
          </a:xfrm>
        </p:grpSpPr>
        <p:sp>
          <p:nvSpPr>
            <p:cNvPr id="13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" name="Google Shape;4198;p94"/>
          <p:cNvGrpSpPr/>
          <p:nvPr/>
        </p:nvGrpSpPr>
        <p:grpSpPr>
          <a:xfrm>
            <a:off x="3086423" y="64493"/>
            <a:ext cx="375847" cy="372245"/>
            <a:chOff x="7815922" y="2281172"/>
            <a:chExt cx="375847" cy="372245"/>
          </a:xfrm>
        </p:grpSpPr>
        <p:sp>
          <p:nvSpPr>
            <p:cNvPr id="14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9" name="Google Shape;3814;p94"/>
          <p:cNvGrpSpPr/>
          <p:nvPr/>
        </p:nvGrpSpPr>
        <p:grpSpPr>
          <a:xfrm>
            <a:off x="8926839" y="59087"/>
            <a:ext cx="273078" cy="372296"/>
            <a:chOff x="2908304" y="3446503"/>
            <a:chExt cx="273078" cy="372296"/>
          </a:xfrm>
        </p:grpSpPr>
        <p:sp>
          <p:nvSpPr>
            <p:cNvPr id="150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" name="Google Shape;3851;p94"/>
          <p:cNvGrpSpPr/>
          <p:nvPr/>
        </p:nvGrpSpPr>
        <p:grpSpPr>
          <a:xfrm>
            <a:off x="11041611" y="205788"/>
            <a:ext cx="377800" cy="151262"/>
            <a:chOff x="7838469" y="2951021"/>
            <a:chExt cx="377800" cy="151262"/>
          </a:xfrm>
        </p:grpSpPr>
        <p:sp>
          <p:nvSpPr>
            <p:cNvPr id="156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" name="Google Shape;3901;p94"/>
          <p:cNvGrpSpPr/>
          <p:nvPr/>
        </p:nvGrpSpPr>
        <p:grpSpPr>
          <a:xfrm>
            <a:off x="8345841" y="95271"/>
            <a:ext cx="403720" cy="372296"/>
            <a:chOff x="3468663" y="2840491"/>
            <a:chExt cx="403720" cy="372296"/>
          </a:xfrm>
        </p:grpSpPr>
        <p:sp>
          <p:nvSpPr>
            <p:cNvPr id="16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" name="Google Shape;3970;p94"/>
          <p:cNvGrpSpPr/>
          <p:nvPr/>
        </p:nvGrpSpPr>
        <p:grpSpPr>
          <a:xfrm>
            <a:off x="9368039" y="53430"/>
            <a:ext cx="374097" cy="361137"/>
            <a:chOff x="6579754" y="2286980"/>
            <a:chExt cx="374097" cy="361137"/>
          </a:xfrm>
        </p:grpSpPr>
        <p:sp>
          <p:nvSpPr>
            <p:cNvPr id="177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3" name="Google Shape;3996;p94"/>
          <p:cNvGrpSpPr/>
          <p:nvPr/>
        </p:nvGrpSpPr>
        <p:grpSpPr>
          <a:xfrm>
            <a:off x="7925787" y="108802"/>
            <a:ext cx="350611" cy="372169"/>
            <a:chOff x="4117258" y="2281198"/>
            <a:chExt cx="350611" cy="372169"/>
          </a:xfrm>
        </p:grpSpPr>
        <p:sp>
          <p:nvSpPr>
            <p:cNvPr id="184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1" name="Google Shape;4118;p94"/>
          <p:cNvGrpSpPr/>
          <p:nvPr/>
        </p:nvGrpSpPr>
        <p:grpSpPr>
          <a:xfrm>
            <a:off x="7415423" y="101304"/>
            <a:ext cx="495380" cy="363571"/>
            <a:chOff x="4644620" y="1716882"/>
            <a:chExt cx="495380" cy="363571"/>
          </a:xfrm>
        </p:grpSpPr>
        <p:sp>
          <p:nvSpPr>
            <p:cNvPr id="192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4" name="Google Shape;4198;p94"/>
          <p:cNvGrpSpPr/>
          <p:nvPr/>
        </p:nvGrpSpPr>
        <p:grpSpPr>
          <a:xfrm>
            <a:off x="9923366" y="50722"/>
            <a:ext cx="375847" cy="372245"/>
            <a:chOff x="7815922" y="2281172"/>
            <a:chExt cx="375847" cy="372245"/>
          </a:xfrm>
        </p:grpSpPr>
        <p:sp>
          <p:nvSpPr>
            <p:cNvPr id="205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8" name="Google Shape;3728;p94"/>
          <p:cNvGrpSpPr/>
          <p:nvPr/>
        </p:nvGrpSpPr>
        <p:grpSpPr>
          <a:xfrm>
            <a:off x="10409049" y="25975"/>
            <a:ext cx="380818" cy="372144"/>
            <a:chOff x="7858632" y="3446528"/>
            <a:chExt cx="380818" cy="372144"/>
          </a:xfrm>
        </p:grpSpPr>
        <p:sp>
          <p:nvSpPr>
            <p:cNvPr id="209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1" name="Google Shape;3741;p94"/>
          <p:cNvGrpSpPr/>
          <p:nvPr/>
        </p:nvGrpSpPr>
        <p:grpSpPr>
          <a:xfrm>
            <a:off x="11579081" y="80941"/>
            <a:ext cx="428018" cy="372271"/>
            <a:chOff x="7206030" y="3446478"/>
            <a:chExt cx="428018" cy="372271"/>
          </a:xfrm>
        </p:grpSpPr>
        <p:sp>
          <p:nvSpPr>
            <p:cNvPr id="222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5" name="Google Shape;3728;p94"/>
          <p:cNvGrpSpPr/>
          <p:nvPr/>
        </p:nvGrpSpPr>
        <p:grpSpPr>
          <a:xfrm>
            <a:off x="3649498" y="6237312"/>
            <a:ext cx="380818" cy="372144"/>
            <a:chOff x="7858632" y="3446528"/>
            <a:chExt cx="380818" cy="372144"/>
          </a:xfrm>
        </p:grpSpPr>
        <p:sp>
          <p:nvSpPr>
            <p:cNvPr id="236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8" name="Google Shape;3741;p94"/>
          <p:cNvGrpSpPr/>
          <p:nvPr/>
        </p:nvGrpSpPr>
        <p:grpSpPr>
          <a:xfrm>
            <a:off x="4800443" y="6293549"/>
            <a:ext cx="428018" cy="372271"/>
            <a:chOff x="7206030" y="3446478"/>
            <a:chExt cx="428018" cy="372271"/>
          </a:xfrm>
        </p:grpSpPr>
        <p:sp>
          <p:nvSpPr>
            <p:cNvPr id="249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2" name="Google Shape;3790;p94"/>
          <p:cNvGrpSpPr/>
          <p:nvPr/>
        </p:nvGrpSpPr>
        <p:grpSpPr>
          <a:xfrm>
            <a:off x="5394756" y="6283885"/>
            <a:ext cx="347390" cy="372195"/>
            <a:chOff x="4746172" y="3446503"/>
            <a:chExt cx="347390" cy="372195"/>
          </a:xfrm>
        </p:grpSpPr>
        <p:sp>
          <p:nvSpPr>
            <p:cNvPr id="263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3814;p94"/>
          <p:cNvGrpSpPr/>
          <p:nvPr/>
        </p:nvGrpSpPr>
        <p:grpSpPr>
          <a:xfrm>
            <a:off x="2096334" y="6293549"/>
            <a:ext cx="273078" cy="372296"/>
            <a:chOff x="2908304" y="3446503"/>
            <a:chExt cx="273078" cy="372296"/>
          </a:xfrm>
        </p:grpSpPr>
        <p:sp>
          <p:nvSpPr>
            <p:cNvPr id="277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2" name="Google Shape;3827;p94"/>
          <p:cNvGrpSpPr/>
          <p:nvPr/>
        </p:nvGrpSpPr>
        <p:grpSpPr>
          <a:xfrm>
            <a:off x="6499721" y="6306476"/>
            <a:ext cx="268285" cy="372245"/>
            <a:chOff x="1660190" y="3447188"/>
            <a:chExt cx="268285" cy="372245"/>
          </a:xfrm>
        </p:grpSpPr>
        <p:sp>
          <p:nvSpPr>
            <p:cNvPr id="283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6" name="Google Shape;3841;p94"/>
          <p:cNvGrpSpPr/>
          <p:nvPr/>
        </p:nvGrpSpPr>
        <p:grpSpPr>
          <a:xfrm>
            <a:off x="6919042" y="6306476"/>
            <a:ext cx="403746" cy="372169"/>
            <a:chOff x="951993" y="3446503"/>
            <a:chExt cx="403746" cy="372169"/>
          </a:xfrm>
        </p:grpSpPr>
        <p:sp>
          <p:nvSpPr>
            <p:cNvPr id="297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3" name="Google Shape;3901;p94"/>
          <p:cNvGrpSpPr/>
          <p:nvPr/>
        </p:nvGrpSpPr>
        <p:grpSpPr>
          <a:xfrm>
            <a:off x="1515336" y="6329733"/>
            <a:ext cx="403720" cy="372296"/>
            <a:chOff x="3468663" y="2840491"/>
            <a:chExt cx="403720" cy="372296"/>
          </a:xfrm>
        </p:grpSpPr>
        <p:sp>
          <p:nvSpPr>
            <p:cNvPr id="31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7" name="Google Shape;3940;p94"/>
          <p:cNvGrpSpPr/>
          <p:nvPr/>
        </p:nvGrpSpPr>
        <p:grpSpPr>
          <a:xfrm>
            <a:off x="5980926" y="6319382"/>
            <a:ext cx="304807" cy="372195"/>
            <a:chOff x="1677994" y="2841227"/>
            <a:chExt cx="304807" cy="372195"/>
          </a:xfrm>
        </p:grpSpPr>
        <p:sp>
          <p:nvSpPr>
            <p:cNvPr id="328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970;p94"/>
          <p:cNvGrpSpPr/>
          <p:nvPr/>
        </p:nvGrpSpPr>
        <p:grpSpPr>
          <a:xfrm>
            <a:off x="2537534" y="6287892"/>
            <a:ext cx="374097" cy="361137"/>
            <a:chOff x="6579754" y="2286980"/>
            <a:chExt cx="374097" cy="361137"/>
          </a:xfrm>
        </p:grpSpPr>
        <p:sp>
          <p:nvSpPr>
            <p:cNvPr id="334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0" name="Google Shape;3996;p94"/>
          <p:cNvGrpSpPr/>
          <p:nvPr/>
        </p:nvGrpSpPr>
        <p:grpSpPr>
          <a:xfrm>
            <a:off x="1095282" y="6343264"/>
            <a:ext cx="350611" cy="372169"/>
            <a:chOff x="4117258" y="2281198"/>
            <a:chExt cx="350611" cy="372169"/>
          </a:xfrm>
        </p:grpSpPr>
        <p:sp>
          <p:nvSpPr>
            <p:cNvPr id="341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4035;p94"/>
          <p:cNvGrpSpPr/>
          <p:nvPr/>
        </p:nvGrpSpPr>
        <p:grpSpPr>
          <a:xfrm>
            <a:off x="142163" y="6328730"/>
            <a:ext cx="350941" cy="372144"/>
            <a:chOff x="2261408" y="2281223"/>
            <a:chExt cx="350941" cy="372144"/>
          </a:xfrm>
        </p:grpSpPr>
        <p:sp>
          <p:nvSpPr>
            <p:cNvPr id="349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3" name="Google Shape;4118;p94"/>
          <p:cNvGrpSpPr/>
          <p:nvPr/>
        </p:nvGrpSpPr>
        <p:grpSpPr>
          <a:xfrm>
            <a:off x="584918" y="6335766"/>
            <a:ext cx="495380" cy="363571"/>
            <a:chOff x="4644620" y="1716882"/>
            <a:chExt cx="495380" cy="363571"/>
          </a:xfrm>
        </p:grpSpPr>
        <p:sp>
          <p:nvSpPr>
            <p:cNvPr id="364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6" name="Google Shape;4198;p94"/>
          <p:cNvGrpSpPr/>
          <p:nvPr/>
        </p:nvGrpSpPr>
        <p:grpSpPr>
          <a:xfrm>
            <a:off x="3092861" y="6285184"/>
            <a:ext cx="375847" cy="372245"/>
            <a:chOff x="7815922" y="2281172"/>
            <a:chExt cx="375847" cy="372245"/>
          </a:xfrm>
        </p:grpSpPr>
        <p:sp>
          <p:nvSpPr>
            <p:cNvPr id="377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0" name="Google Shape;3814;p94"/>
          <p:cNvGrpSpPr/>
          <p:nvPr/>
        </p:nvGrpSpPr>
        <p:grpSpPr>
          <a:xfrm>
            <a:off x="8933277" y="6279778"/>
            <a:ext cx="273078" cy="372296"/>
            <a:chOff x="2908304" y="3446503"/>
            <a:chExt cx="273078" cy="372296"/>
          </a:xfrm>
        </p:grpSpPr>
        <p:sp>
          <p:nvSpPr>
            <p:cNvPr id="381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6" name="Google Shape;3851;p94"/>
          <p:cNvGrpSpPr/>
          <p:nvPr/>
        </p:nvGrpSpPr>
        <p:grpSpPr>
          <a:xfrm>
            <a:off x="11048049" y="6426479"/>
            <a:ext cx="377800" cy="151262"/>
            <a:chOff x="7838469" y="2951021"/>
            <a:chExt cx="377800" cy="151262"/>
          </a:xfrm>
        </p:grpSpPr>
        <p:sp>
          <p:nvSpPr>
            <p:cNvPr id="387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3" name="Google Shape;3901;p94"/>
          <p:cNvGrpSpPr/>
          <p:nvPr/>
        </p:nvGrpSpPr>
        <p:grpSpPr>
          <a:xfrm>
            <a:off x="8352279" y="6315962"/>
            <a:ext cx="403720" cy="372296"/>
            <a:chOff x="3468663" y="2840491"/>
            <a:chExt cx="403720" cy="372296"/>
          </a:xfrm>
        </p:grpSpPr>
        <p:sp>
          <p:nvSpPr>
            <p:cNvPr id="39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7" name="Google Shape;3970;p94"/>
          <p:cNvGrpSpPr/>
          <p:nvPr/>
        </p:nvGrpSpPr>
        <p:grpSpPr>
          <a:xfrm>
            <a:off x="9374477" y="6274121"/>
            <a:ext cx="374097" cy="361137"/>
            <a:chOff x="6579754" y="2286980"/>
            <a:chExt cx="374097" cy="361137"/>
          </a:xfrm>
        </p:grpSpPr>
        <p:sp>
          <p:nvSpPr>
            <p:cNvPr id="408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4" name="Google Shape;3996;p94"/>
          <p:cNvGrpSpPr/>
          <p:nvPr/>
        </p:nvGrpSpPr>
        <p:grpSpPr>
          <a:xfrm>
            <a:off x="7932225" y="6329493"/>
            <a:ext cx="350611" cy="372169"/>
            <a:chOff x="4117258" y="2281198"/>
            <a:chExt cx="350611" cy="372169"/>
          </a:xfrm>
        </p:grpSpPr>
        <p:sp>
          <p:nvSpPr>
            <p:cNvPr id="415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2" name="Google Shape;4118;p94"/>
          <p:cNvGrpSpPr/>
          <p:nvPr/>
        </p:nvGrpSpPr>
        <p:grpSpPr>
          <a:xfrm>
            <a:off x="7421861" y="6321995"/>
            <a:ext cx="495380" cy="363571"/>
            <a:chOff x="4644620" y="1716882"/>
            <a:chExt cx="495380" cy="363571"/>
          </a:xfrm>
        </p:grpSpPr>
        <p:sp>
          <p:nvSpPr>
            <p:cNvPr id="42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5" name="Google Shape;4198;p94"/>
          <p:cNvGrpSpPr/>
          <p:nvPr/>
        </p:nvGrpSpPr>
        <p:grpSpPr>
          <a:xfrm>
            <a:off x="9929804" y="6271413"/>
            <a:ext cx="375847" cy="372245"/>
            <a:chOff x="7815922" y="2281172"/>
            <a:chExt cx="375847" cy="372245"/>
          </a:xfrm>
        </p:grpSpPr>
        <p:sp>
          <p:nvSpPr>
            <p:cNvPr id="43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3728;p94"/>
          <p:cNvGrpSpPr/>
          <p:nvPr/>
        </p:nvGrpSpPr>
        <p:grpSpPr>
          <a:xfrm>
            <a:off x="10415487" y="6246666"/>
            <a:ext cx="380818" cy="372144"/>
            <a:chOff x="7858632" y="3446528"/>
            <a:chExt cx="380818" cy="372144"/>
          </a:xfrm>
        </p:grpSpPr>
        <p:sp>
          <p:nvSpPr>
            <p:cNvPr id="440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2" name="Google Shape;3741;p94"/>
          <p:cNvGrpSpPr/>
          <p:nvPr/>
        </p:nvGrpSpPr>
        <p:grpSpPr>
          <a:xfrm>
            <a:off x="11585519" y="6301632"/>
            <a:ext cx="428018" cy="372271"/>
            <a:chOff x="7206030" y="3446478"/>
            <a:chExt cx="428018" cy="372271"/>
          </a:xfrm>
        </p:grpSpPr>
        <p:sp>
          <p:nvSpPr>
            <p:cNvPr id="453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2892;p93"/>
          <p:cNvGrpSpPr/>
          <p:nvPr/>
        </p:nvGrpSpPr>
        <p:grpSpPr>
          <a:xfrm>
            <a:off x="142025" y="5153514"/>
            <a:ext cx="322986" cy="379335"/>
            <a:chOff x="7931629" y="3479165"/>
            <a:chExt cx="322986" cy="379335"/>
          </a:xfrm>
        </p:grpSpPr>
        <p:sp>
          <p:nvSpPr>
            <p:cNvPr id="467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7" name="Google Shape;2913;p93"/>
          <p:cNvGrpSpPr/>
          <p:nvPr/>
        </p:nvGrpSpPr>
        <p:grpSpPr>
          <a:xfrm>
            <a:off x="140457" y="5734939"/>
            <a:ext cx="358522" cy="379258"/>
            <a:chOff x="7289896" y="3479165"/>
            <a:chExt cx="358522" cy="379258"/>
          </a:xfrm>
        </p:grpSpPr>
        <p:sp>
          <p:nvSpPr>
            <p:cNvPr id="488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2" name="Google Shape;2954;p93"/>
          <p:cNvGrpSpPr/>
          <p:nvPr/>
        </p:nvGrpSpPr>
        <p:grpSpPr>
          <a:xfrm>
            <a:off x="105413" y="3135057"/>
            <a:ext cx="369854" cy="379284"/>
            <a:chOff x="6007870" y="3479165"/>
            <a:chExt cx="369854" cy="379284"/>
          </a:xfrm>
        </p:grpSpPr>
        <p:sp>
          <p:nvSpPr>
            <p:cNvPr id="513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1" name="Google Shape;3057;p93"/>
          <p:cNvGrpSpPr/>
          <p:nvPr/>
        </p:nvGrpSpPr>
        <p:grpSpPr>
          <a:xfrm>
            <a:off x="136515" y="724089"/>
            <a:ext cx="375687" cy="379258"/>
            <a:chOff x="1562763" y="3479165"/>
            <a:chExt cx="375687" cy="379258"/>
          </a:xfrm>
        </p:grpSpPr>
        <p:sp>
          <p:nvSpPr>
            <p:cNvPr id="522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" name="Google Shape;3298;p93"/>
          <p:cNvGrpSpPr/>
          <p:nvPr/>
        </p:nvGrpSpPr>
        <p:grpSpPr>
          <a:xfrm>
            <a:off x="11560777" y="1889091"/>
            <a:ext cx="393082" cy="379053"/>
            <a:chOff x="7846270" y="2282497"/>
            <a:chExt cx="393082" cy="379053"/>
          </a:xfrm>
        </p:grpSpPr>
        <p:sp>
          <p:nvSpPr>
            <p:cNvPr id="551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3490;p93"/>
          <p:cNvGrpSpPr/>
          <p:nvPr/>
        </p:nvGrpSpPr>
        <p:grpSpPr>
          <a:xfrm>
            <a:off x="85896" y="2602213"/>
            <a:ext cx="314841" cy="379258"/>
            <a:chOff x="7902131" y="1712505"/>
            <a:chExt cx="314841" cy="379258"/>
          </a:xfrm>
        </p:grpSpPr>
        <p:sp>
          <p:nvSpPr>
            <p:cNvPr id="563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0" name="Google Shape;3508;p93"/>
          <p:cNvGrpSpPr/>
          <p:nvPr/>
        </p:nvGrpSpPr>
        <p:grpSpPr>
          <a:xfrm>
            <a:off x="129140" y="1379676"/>
            <a:ext cx="299758" cy="379258"/>
            <a:chOff x="7279849" y="1712505"/>
            <a:chExt cx="299758" cy="379258"/>
          </a:xfrm>
        </p:grpSpPr>
        <p:sp>
          <p:nvSpPr>
            <p:cNvPr id="581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2" name="Google Shape;3763;p94"/>
          <p:cNvGrpSpPr/>
          <p:nvPr/>
        </p:nvGrpSpPr>
        <p:grpSpPr>
          <a:xfrm>
            <a:off x="170407" y="3717476"/>
            <a:ext cx="288397" cy="372321"/>
            <a:chOff x="6025710" y="3446503"/>
            <a:chExt cx="288397" cy="372321"/>
          </a:xfrm>
        </p:grpSpPr>
        <p:sp>
          <p:nvSpPr>
            <p:cNvPr id="593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9" name="Google Shape;3964;p94"/>
          <p:cNvGrpSpPr/>
          <p:nvPr/>
        </p:nvGrpSpPr>
        <p:grpSpPr>
          <a:xfrm>
            <a:off x="4282935" y="6320806"/>
            <a:ext cx="197701" cy="372220"/>
            <a:chOff x="7286505" y="2281147"/>
            <a:chExt cx="197701" cy="372220"/>
          </a:xfrm>
        </p:grpSpPr>
        <p:sp>
          <p:nvSpPr>
            <p:cNvPr id="61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5" name="Google Shape;3977;p94"/>
          <p:cNvGrpSpPr/>
          <p:nvPr/>
        </p:nvGrpSpPr>
        <p:grpSpPr>
          <a:xfrm>
            <a:off x="179862" y="4241730"/>
            <a:ext cx="371434" cy="372195"/>
            <a:chOff x="5949851" y="2281958"/>
            <a:chExt cx="371434" cy="372195"/>
          </a:xfrm>
        </p:grpSpPr>
        <p:sp>
          <p:nvSpPr>
            <p:cNvPr id="616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8" name="Google Shape;3983;p94"/>
          <p:cNvGrpSpPr/>
          <p:nvPr/>
        </p:nvGrpSpPr>
        <p:grpSpPr>
          <a:xfrm>
            <a:off x="152418" y="4818959"/>
            <a:ext cx="372144" cy="142639"/>
            <a:chOff x="4725121" y="2396064"/>
            <a:chExt cx="372144" cy="142639"/>
          </a:xfrm>
        </p:grpSpPr>
        <p:sp>
          <p:nvSpPr>
            <p:cNvPr id="619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9" name="Google Shape;3964;p94"/>
          <p:cNvGrpSpPr/>
          <p:nvPr/>
        </p:nvGrpSpPr>
        <p:grpSpPr>
          <a:xfrm>
            <a:off x="4318598" y="35860"/>
            <a:ext cx="197701" cy="372220"/>
            <a:chOff x="7286505" y="2281147"/>
            <a:chExt cx="197701" cy="372220"/>
          </a:xfrm>
        </p:grpSpPr>
        <p:sp>
          <p:nvSpPr>
            <p:cNvPr id="64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5" name="Google Shape;2892;p93"/>
          <p:cNvGrpSpPr/>
          <p:nvPr/>
        </p:nvGrpSpPr>
        <p:grpSpPr>
          <a:xfrm>
            <a:off x="11611480" y="5077751"/>
            <a:ext cx="322986" cy="379335"/>
            <a:chOff x="7931629" y="3479165"/>
            <a:chExt cx="322986" cy="379335"/>
          </a:xfrm>
        </p:grpSpPr>
        <p:sp>
          <p:nvSpPr>
            <p:cNvPr id="646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6" name="Google Shape;2913;p93"/>
          <p:cNvGrpSpPr/>
          <p:nvPr/>
        </p:nvGrpSpPr>
        <p:grpSpPr>
          <a:xfrm>
            <a:off x="11609912" y="5659176"/>
            <a:ext cx="358522" cy="379258"/>
            <a:chOff x="7289896" y="3479165"/>
            <a:chExt cx="358522" cy="379258"/>
          </a:xfrm>
        </p:grpSpPr>
        <p:sp>
          <p:nvSpPr>
            <p:cNvPr id="667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1" name="Google Shape;2954;p93"/>
          <p:cNvGrpSpPr/>
          <p:nvPr/>
        </p:nvGrpSpPr>
        <p:grpSpPr>
          <a:xfrm>
            <a:off x="11574868" y="3059294"/>
            <a:ext cx="369854" cy="379284"/>
            <a:chOff x="6007870" y="3479165"/>
            <a:chExt cx="369854" cy="379284"/>
          </a:xfrm>
        </p:grpSpPr>
        <p:sp>
          <p:nvSpPr>
            <p:cNvPr id="692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0" name="Google Shape;3057;p93"/>
          <p:cNvGrpSpPr/>
          <p:nvPr/>
        </p:nvGrpSpPr>
        <p:grpSpPr>
          <a:xfrm>
            <a:off x="11605970" y="648326"/>
            <a:ext cx="375687" cy="379258"/>
            <a:chOff x="1562763" y="3479165"/>
            <a:chExt cx="375687" cy="379258"/>
          </a:xfrm>
        </p:grpSpPr>
        <p:sp>
          <p:nvSpPr>
            <p:cNvPr id="701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9" name="Google Shape;3490;p93"/>
          <p:cNvGrpSpPr/>
          <p:nvPr/>
        </p:nvGrpSpPr>
        <p:grpSpPr>
          <a:xfrm>
            <a:off x="11555351" y="2526450"/>
            <a:ext cx="314841" cy="379258"/>
            <a:chOff x="7902131" y="1712505"/>
            <a:chExt cx="314841" cy="379258"/>
          </a:xfrm>
        </p:grpSpPr>
        <p:sp>
          <p:nvSpPr>
            <p:cNvPr id="730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7" name="Google Shape;3508;p93"/>
          <p:cNvGrpSpPr/>
          <p:nvPr/>
        </p:nvGrpSpPr>
        <p:grpSpPr>
          <a:xfrm>
            <a:off x="11598595" y="1303913"/>
            <a:ext cx="299758" cy="379258"/>
            <a:chOff x="7279849" y="1712505"/>
            <a:chExt cx="299758" cy="379258"/>
          </a:xfrm>
        </p:grpSpPr>
        <p:sp>
          <p:nvSpPr>
            <p:cNvPr id="748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9" name="Google Shape;3763;p94"/>
          <p:cNvGrpSpPr/>
          <p:nvPr/>
        </p:nvGrpSpPr>
        <p:grpSpPr>
          <a:xfrm>
            <a:off x="11639862" y="3641713"/>
            <a:ext cx="288397" cy="372321"/>
            <a:chOff x="6025710" y="3446503"/>
            <a:chExt cx="288397" cy="372321"/>
          </a:xfrm>
        </p:grpSpPr>
        <p:sp>
          <p:nvSpPr>
            <p:cNvPr id="760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6" name="Google Shape;3977;p94"/>
          <p:cNvGrpSpPr/>
          <p:nvPr/>
        </p:nvGrpSpPr>
        <p:grpSpPr>
          <a:xfrm>
            <a:off x="11649317" y="4165967"/>
            <a:ext cx="371434" cy="372195"/>
            <a:chOff x="5949851" y="2281958"/>
            <a:chExt cx="371434" cy="372195"/>
          </a:xfrm>
        </p:grpSpPr>
        <p:sp>
          <p:nvSpPr>
            <p:cNvPr id="777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9" name="Google Shape;3983;p94"/>
          <p:cNvGrpSpPr/>
          <p:nvPr/>
        </p:nvGrpSpPr>
        <p:grpSpPr>
          <a:xfrm>
            <a:off x="11621873" y="4743196"/>
            <a:ext cx="372144" cy="142639"/>
            <a:chOff x="4725121" y="2396064"/>
            <a:chExt cx="372144" cy="142639"/>
          </a:xfrm>
        </p:grpSpPr>
        <p:sp>
          <p:nvSpPr>
            <p:cNvPr id="780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2" name="Google Shape;3298;p93"/>
          <p:cNvGrpSpPr/>
          <p:nvPr/>
        </p:nvGrpSpPr>
        <p:grpSpPr>
          <a:xfrm>
            <a:off x="217611" y="2100584"/>
            <a:ext cx="393082" cy="379053"/>
            <a:chOff x="7846270" y="2282497"/>
            <a:chExt cx="393082" cy="379053"/>
          </a:xfrm>
        </p:grpSpPr>
        <p:sp>
          <p:nvSpPr>
            <p:cNvPr id="793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Прямокутник 8"/>
          <p:cNvSpPr/>
          <p:nvPr/>
        </p:nvSpPr>
        <p:spPr>
          <a:xfrm>
            <a:off x="1126983" y="660007"/>
            <a:ext cx="5384807" cy="523220"/>
          </a:xfrm>
          <a:prstGeom prst="rect">
            <a:avLst/>
          </a:prstGeom>
          <a:solidFill>
            <a:srgbClr val="7030A0"/>
          </a:solidFill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srgbClr val="FFC000"/>
                </a:solidFill>
              </a:rPr>
              <a:t>Назвіть</a:t>
            </a:r>
            <a:r>
              <a:rPr lang="ru-RU" sz="2800" dirty="0">
                <a:solidFill>
                  <a:srgbClr val="FFC000"/>
                </a:solidFill>
              </a:rPr>
              <a:t> </a:t>
            </a:r>
            <a:r>
              <a:rPr lang="ru-RU" sz="2800" dirty="0" err="1">
                <a:solidFill>
                  <a:srgbClr val="FFC000"/>
                </a:solidFill>
              </a:rPr>
              <a:t>столицю</a:t>
            </a:r>
            <a:r>
              <a:rPr lang="ru-RU" sz="2800" dirty="0">
                <a:solidFill>
                  <a:srgbClr val="FFC000"/>
                </a:solidFill>
              </a:rPr>
              <a:t> </a:t>
            </a:r>
            <a:r>
              <a:rPr lang="ru-RU" sz="2800" dirty="0" err="1">
                <a:solidFill>
                  <a:srgbClr val="FFC000"/>
                </a:solidFill>
              </a:rPr>
              <a:t>нашої</a:t>
            </a:r>
            <a:r>
              <a:rPr lang="ru-RU" sz="2800" dirty="0">
                <a:solidFill>
                  <a:srgbClr val="FFC000"/>
                </a:solidFill>
              </a:rPr>
              <a:t> </a:t>
            </a:r>
            <a:r>
              <a:rPr lang="ru-RU" sz="2800" dirty="0" err="1">
                <a:solidFill>
                  <a:srgbClr val="FFC000"/>
                </a:solidFill>
              </a:rPr>
              <a:t>країни</a:t>
            </a:r>
            <a:r>
              <a:rPr lang="ru-RU" sz="2800" dirty="0">
                <a:solidFill>
                  <a:srgbClr val="FFC000"/>
                </a:solidFill>
              </a:rPr>
              <a:t>. </a:t>
            </a:r>
          </a:p>
        </p:txBody>
      </p:sp>
      <p:pic>
        <p:nvPicPr>
          <p:cNvPr id="3074" name="Picture 2" descr="В Минобороны прокомментировали возможность повторного наступления на Киев |  Комментарии.Кие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219" y="98269"/>
            <a:ext cx="3943328" cy="439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858D1CA6-FCD3-F525-6BCF-FBA7A9F8D915}"/>
              </a:ext>
            </a:extLst>
          </p:cNvPr>
          <p:cNvSpPr txBox="1"/>
          <p:nvPr/>
        </p:nvSpPr>
        <p:spPr>
          <a:xfrm>
            <a:off x="1057027" y="1518070"/>
            <a:ext cx="665315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місто-красень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-сад. Особливо славиться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каштанами.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дерево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гербі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Звучить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пісня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каштани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(муз. П.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Майбороди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сл. А.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Малишка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2000" i="1" dirty="0" err="1"/>
              <a:t>Посилання</a:t>
            </a:r>
            <a:r>
              <a:rPr lang="ru-RU" sz="2000" i="1" dirty="0"/>
              <a:t>:</a:t>
            </a:r>
            <a:r>
              <a:rPr lang="ru-RU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https://youtu.be/Zgf9A_Da3Cc</a:t>
            </a:r>
            <a:endParaRPr lang="uk-UA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511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6A0428-663E-26E9-88C2-7556EC1496FF}"/>
              </a:ext>
            </a:extLst>
          </p:cNvPr>
          <p:cNvSpPr txBox="1"/>
          <p:nvPr/>
        </p:nvSpPr>
        <p:spPr>
          <a:xfrm>
            <a:off x="311085" y="339365"/>
            <a:ext cx="8844697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dirty="0"/>
              <a:t>                 Фізкультхвилинка</a:t>
            </a:r>
          </a:p>
          <a:p>
            <a:endParaRPr lang="uk-UA" sz="3200" dirty="0"/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тримаю у руці 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стискати й розтискати долоні, руки підняті вгору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Кольорові олівці. 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витягнути руки вперед і розкрити долоні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Хочу я намалювати (</a:t>
            </a:r>
            <a:r>
              <a:rPr lang="uk-UA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хитяння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голови вгору-вниз-вгору-вниз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Кримські гори і Карпати. 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розведення рук у сторони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 і пагорби Дніпрові, 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потягнутися вгору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озера, і діброви, 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торкнутися руками підлоги, ніби </a:t>
            </a:r>
            <a:r>
              <a:rPr lang="uk-UA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зечерпунвши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воду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веселку, і калину, 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потягнутися вгору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Чорне море і Дунай – 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торкнутися руками підлоги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це наша Україна, 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покружляти на своєму місці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 чудовий рідний край!(</a:t>
            </a:r>
            <a:r>
              <a:rPr lang="uk-UA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руки в боки, стрибають ні місці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i="1" dirty="0"/>
              <a:t>посилання:</a:t>
            </a:r>
          </a:p>
          <a:p>
            <a:r>
              <a:rPr lang="en-US" sz="3200" dirty="0">
                <a:solidFill>
                  <a:srgbClr val="FF0000"/>
                </a:solidFill>
              </a:rPr>
              <a:t>https://youtu.be/VuEu4NK6q7I?t=14</a:t>
            </a:r>
            <a:endParaRPr lang="uk-UA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Патріотичні фізкультхвилинки-руханки для школярів і дошкільнят">
            <a:extLst>
              <a:ext uri="{FF2B5EF4-FFF2-40B4-BE49-F238E27FC236}">
                <a16:creationId xmlns:a16="http://schemas.microsoft.com/office/drawing/2014/main" id="{CB8FE222-9992-5829-2C30-AED25CDFE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197" y="3223967"/>
            <a:ext cx="3792717" cy="3459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226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: округлені протилежні кути 9">
            <a:extLst>
              <a:ext uri="{FF2B5EF4-FFF2-40B4-BE49-F238E27FC236}">
                <a16:creationId xmlns:a16="http://schemas.microsoft.com/office/drawing/2014/main" id="{A79BD6D3-F6EB-C42D-6CFD-645148F1075B}"/>
              </a:ext>
            </a:extLst>
          </p:cNvPr>
          <p:cNvSpPr/>
          <p:nvPr/>
        </p:nvSpPr>
        <p:spPr>
          <a:xfrm>
            <a:off x="10668844" y="5661945"/>
            <a:ext cx="1150070" cy="926957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rgbClr val="7030A0"/>
                </a:solidFill>
              </a:rPr>
              <a:t>Підручник.</a:t>
            </a:r>
          </a:p>
          <a:p>
            <a:pPr algn="ctr"/>
            <a:r>
              <a:rPr lang="uk-UA" sz="1200" b="1" dirty="0">
                <a:solidFill>
                  <a:srgbClr val="7030A0"/>
                </a:solidFill>
              </a:rPr>
              <a:t>Сторінка</a:t>
            </a:r>
          </a:p>
          <a:p>
            <a:pPr algn="ctr"/>
            <a:r>
              <a:rPr lang="uk-UA" sz="1200" b="1" dirty="0">
                <a:solidFill>
                  <a:srgbClr val="7030A0"/>
                </a:solidFill>
              </a:rPr>
              <a:t>42</a:t>
            </a:r>
            <a:endParaRPr lang="uk-UA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3734F1-C53A-AA78-FA25-EEC36E15CF96}"/>
              </a:ext>
            </a:extLst>
          </p:cNvPr>
          <p:cNvSpPr txBox="1"/>
          <p:nvPr/>
        </p:nvSpPr>
        <p:spPr>
          <a:xfrm>
            <a:off x="697583" y="-36723"/>
            <a:ext cx="7739407" cy="7078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EE833A"/>
                </a:solidFill>
              </a:rPr>
              <a:t>Прочитайте виразно текст</a:t>
            </a:r>
          </a:p>
          <a:p>
            <a:pPr algn="ctr"/>
            <a:r>
              <a:rPr lang="uk-UA" b="1" dirty="0">
                <a:solidFill>
                  <a:srgbClr val="EE833A"/>
                </a:solidFill>
              </a:rPr>
              <a:t>(Читання тексту учнями «ланцюжком»)</a:t>
            </a:r>
          </a:p>
          <a:p>
            <a:pPr algn="ctr"/>
            <a:r>
              <a:rPr lang="ru-RU" sz="2000" b="1" dirty="0" err="1">
                <a:solidFill>
                  <a:srgbClr val="7030A0"/>
                </a:solidFill>
              </a:rPr>
              <a:t>Давній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>
                <a:solidFill>
                  <a:srgbClr val="7030A0"/>
                </a:solidFill>
              </a:rPr>
              <a:t>Київ</a:t>
            </a:r>
            <a:endParaRPr lang="ru-RU" sz="2000" b="1" dirty="0">
              <a:solidFill>
                <a:srgbClr val="7030A0"/>
              </a:solidFill>
            </a:endParaRPr>
          </a:p>
          <a:p>
            <a:pPr algn="just"/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	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Київ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—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одне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з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найдавніших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українських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міст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Воно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було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столицею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ще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Київської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держави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pPr algn="just"/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Тисячу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років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тому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навкруги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центральної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частини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міста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був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викопаний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величезний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рів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щоб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перешкодити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ворогам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проникати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в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місто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Заїхати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до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столиці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можна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було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через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Золоті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ворота. </a:t>
            </a:r>
          </a:p>
          <a:p>
            <a:pPr algn="just"/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Його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спорудили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за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часів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Ярослава Мудрого. На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стінах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собору —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чудові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фрески.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Їх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робили так: художники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малювали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на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вологій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штукатурці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стіна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висихала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й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малюнок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залишався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 на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віки.Дивовижні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тут і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мозаїчні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візерунки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які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збереглися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до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нашого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часу.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Біля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Золотих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воріт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і в </a:t>
            </a:r>
          </a:p>
          <a:p>
            <a:pPr algn="ctr"/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Софійському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соборі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завжди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багато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киян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і гостей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нашої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столиці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Усім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цікаво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оглянути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славнозвісні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давні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пам’ятки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pPr algn="ctr"/>
            <a:endParaRPr lang="uk-UA" sz="1800" b="1" dirty="0">
              <a:solidFill>
                <a:srgbClr val="EE833A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8DA50ED-5E1C-04D6-9177-8B34058D81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20" r="7191"/>
          <a:stretch/>
        </p:blipFill>
        <p:spPr>
          <a:xfrm>
            <a:off x="8532981" y="1218986"/>
            <a:ext cx="3525625" cy="34876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401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3728;p94"/>
          <p:cNvGrpSpPr/>
          <p:nvPr/>
        </p:nvGrpSpPr>
        <p:grpSpPr>
          <a:xfrm>
            <a:off x="3643060" y="16621"/>
            <a:ext cx="380818" cy="372144"/>
            <a:chOff x="7858632" y="3446528"/>
            <a:chExt cx="380818" cy="372144"/>
          </a:xfrm>
        </p:grpSpPr>
        <p:sp>
          <p:nvSpPr>
            <p:cNvPr id="5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741;p94"/>
          <p:cNvGrpSpPr/>
          <p:nvPr/>
        </p:nvGrpSpPr>
        <p:grpSpPr>
          <a:xfrm>
            <a:off x="4794005" y="72858"/>
            <a:ext cx="428018" cy="372271"/>
            <a:chOff x="7206030" y="3446478"/>
            <a:chExt cx="428018" cy="372271"/>
          </a:xfrm>
        </p:grpSpPr>
        <p:sp>
          <p:nvSpPr>
            <p:cNvPr id="18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" name="Google Shape;3790;p94"/>
          <p:cNvGrpSpPr/>
          <p:nvPr/>
        </p:nvGrpSpPr>
        <p:grpSpPr>
          <a:xfrm>
            <a:off x="5388318" y="63194"/>
            <a:ext cx="347390" cy="372195"/>
            <a:chOff x="4746172" y="3446503"/>
            <a:chExt cx="347390" cy="372195"/>
          </a:xfrm>
        </p:grpSpPr>
        <p:sp>
          <p:nvSpPr>
            <p:cNvPr id="32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" name="Google Shape;3814;p94"/>
          <p:cNvGrpSpPr/>
          <p:nvPr/>
        </p:nvGrpSpPr>
        <p:grpSpPr>
          <a:xfrm>
            <a:off x="2089896" y="72858"/>
            <a:ext cx="273078" cy="372296"/>
            <a:chOff x="2908304" y="3446503"/>
            <a:chExt cx="273078" cy="372296"/>
          </a:xfrm>
        </p:grpSpPr>
        <p:sp>
          <p:nvSpPr>
            <p:cNvPr id="46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" name="Google Shape;3827;p94"/>
          <p:cNvGrpSpPr/>
          <p:nvPr/>
        </p:nvGrpSpPr>
        <p:grpSpPr>
          <a:xfrm>
            <a:off x="6493283" y="85785"/>
            <a:ext cx="268285" cy="372245"/>
            <a:chOff x="1660190" y="3447188"/>
            <a:chExt cx="268285" cy="372245"/>
          </a:xfrm>
        </p:grpSpPr>
        <p:sp>
          <p:nvSpPr>
            <p:cNvPr id="52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" name="Google Shape;3841;p94"/>
          <p:cNvGrpSpPr/>
          <p:nvPr/>
        </p:nvGrpSpPr>
        <p:grpSpPr>
          <a:xfrm>
            <a:off x="6912604" y="85785"/>
            <a:ext cx="403746" cy="372169"/>
            <a:chOff x="951993" y="3446503"/>
            <a:chExt cx="403746" cy="372169"/>
          </a:xfrm>
        </p:grpSpPr>
        <p:sp>
          <p:nvSpPr>
            <p:cNvPr id="66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" name="Google Shape;3901;p94"/>
          <p:cNvGrpSpPr/>
          <p:nvPr/>
        </p:nvGrpSpPr>
        <p:grpSpPr>
          <a:xfrm>
            <a:off x="1508898" y="109042"/>
            <a:ext cx="403720" cy="372296"/>
            <a:chOff x="3468663" y="2840491"/>
            <a:chExt cx="403720" cy="372296"/>
          </a:xfrm>
        </p:grpSpPr>
        <p:sp>
          <p:nvSpPr>
            <p:cNvPr id="8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3940;p94"/>
          <p:cNvGrpSpPr/>
          <p:nvPr/>
        </p:nvGrpSpPr>
        <p:grpSpPr>
          <a:xfrm>
            <a:off x="5974488" y="98691"/>
            <a:ext cx="304807" cy="372195"/>
            <a:chOff x="1677994" y="2841227"/>
            <a:chExt cx="304807" cy="372195"/>
          </a:xfrm>
        </p:grpSpPr>
        <p:sp>
          <p:nvSpPr>
            <p:cNvPr id="97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3970;p94"/>
          <p:cNvGrpSpPr/>
          <p:nvPr/>
        </p:nvGrpSpPr>
        <p:grpSpPr>
          <a:xfrm>
            <a:off x="2531096" y="67201"/>
            <a:ext cx="374097" cy="361137"/>
            <a:chOff x="6579754" y="2286980"/>
            <a:chExt cx="374097" cy="361137"/>
          </a:xfrm>
        </p:grpSpPr>
        <p:sp>
          <p:nvSpPr>
            <p:cNvPr id="103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" name="Google Shape;3996;p94"/>
          <p:cNvGrpSpPr/>
          <p:nvPr/>
        </p:nvGrpSpPr>
        <p:grpSpPr>
          <a:xfrm>
            <a:off x="1088844" y="122573"/>
            <a:ext cx="350611" cy="372169"/>
            <a:chOff x="4117258" y="2281198"/>
            <a:chExt cx="350611" cy="372169"/>
          </a:xfrm>
        </p:grpSpPr>
        <p:sp>
          <p:nvSpPr>
            <p:cNvPr id="110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" name="Google Shape;4035;p94"/>
          <p:cNvGrpSpPr/>
          <p:nvPr/>
        </p:nvGrpSpPr>
        <p:grpSpPr>
          <a:xfrm>
            <a:off x="135725" y="108039"/>
            <a:ext cx="350941" cy="372144"/>
            <a:chOff x="2261408" y="2281223"/>
            <a:chExt cx="350941" cy="372144"/>
          </a:xfrm>
        </p:grpSpPr>
        <p:sp>
          <p:nvSpPr>
            <p:cNvPr id="118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2" name="Google Shape;4118;p94"/>
          <p:cNvGrpSpPr/>
          <p:nvPr/>
        </p:nvGrpSpPr>
        <p:grpSpPr>
          <a:xfrm>
            <a:off x="578480" y="115075"/>
            <a:ext cx="495380" cy="363571"/>
            <a:chOff x="4644620" y="1716882"/>
            <a:chExt cx="495380" cy="363571"/>
          </a:xfrm>
        </p:grpSpPr>
        <p:sp>
          <p:nvSpPr>
            <p:cNvPr id="13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" name="Google Shape;4198;p94"/>
          <p:cNvGrpSpPr/>
          <p:nvPr/>
        </p:nvGrpSpPr>
        <p:grpSpPr>
          <a:xfrm>
            <a:off x="3086423" y="64493"/>
            <a:ext cx="375847" cy="372245"/>
            <a:chOff x="7815922" y="2281172"/>
            <a:chExt cx="375847" cy="372245"/>
          </a:xfrm>
        </p:grpSpPr>
        <p:sp>
          <p:nvSpPr>
            <p:cNvPr id="14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9" name="Google Shape;3814;p94"/>
          <p:cNvGrpSpPr/>
          <p:nvPr/>
        </p:nvGrpSpPr>
        <p:grpSpPr>
          <a:xfrm>
            <a:off x="8926839" y="59087"/>
            <a:ext cx="273078" cy="372296"/>
            <a:chOff x="2908304" y="3446503"/>
            <a:chExt cx="273078" cy="372296"/>
          </a:xfrm>
        </p:grpSpPr>
        <p:sp>
          <p:nvSpPr>
            <p:cNvPr id="150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" name="Google Shape;3851;p94"/>
          <p:cNvGrpSpPr/>
          <p:nvPr/>
        </p:nvGrpSpPr>
        <p:grpSpPr>
          <a:xfrm>
            <a:off x="11041611" y="205788"/>
            <a:ext cx="377800" cy="151262"/>
            <a:chOff x="7838469" y="2951021"/>
            <a:chExt cx="377800" cy="151262"/>
          </a:xfrm>
        </p:grpSpPr>
        <p:sp>
          <p:nvSpPr>
            <p:cNvPr id="156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" name="Google Shape;3901;p94"/>
          <p:cNvGrpSpPr/>
          <p:nvPr/>
        </p:nvGrpSpPr>
        <p:grpSpPr>
          <a:xfrm>
            <a:off x="8345841" y="95271"/>
            <a:ext cx="403720" cy="372296"/>
            <a:chOff x="3468663" y="2840491"/>
            <a:chExt cx="403720" cy="372296"/>
          </a:xfrm>
        </p:grpSpPr>
        <p:sp>
          <p:nvSpPr>
            <p:cNvPr id="16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" name="Google Shape;3970;p94"/>
          <p:cNvGrpSpPr/>
          <p:nvPr/>
        </p:nvGrpSpPr>
        <p:grpSpPr>
          <a:xfrm>
            <a:off x="9368039" y="53430"/>
            <a:ext cx="374097" cy="361137"/>
            <a:chOff x="6579754" y="2286980"/>
            <a:chExt cx="374097" cy="361137"/>
          </a:xfrm>
        </p:grpSpPr>
        <p:sp>
          <p:nvSpPr>
            <p:cNvPr id="177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3" name="Google Shape;3996;p94"/>
          <p:cNvGrpSpPr/>
          <p:nvPr/>
        </p:nvGrpSpPr>
        <p:grpSpPr>
          <a:xfrm>
            <a:off x="7925787" y="108802"/>
            <a:ext cx="350611" cy="372169"/>
            <a:chOff x="4117258" y="2281198"/>
            <a:chExt cx="350611" cy="372169"/>
          </a:xfrm>
        </p:grpSpPr>
        <p:sp>
          <p:nvSpPr>
            <p:cNvPr id="184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1" name="Google Shape;4118;p94"/>
          <p:cNvGrpSpPr/>
          <p:nvPr/>
        </p:nvGrpSpPr>
        <p:grpSpPr>
          <a:xfrm>
            <a:off x="7415423" y="101304"/>
            <a:ext cx="495380" cy="363571"/>
            <a:chOff x="4644620" y="1716882"/>
            <a:chExt cx="495380" cy="363571"/>
          </a:xfrm>
        </p:grpSpPr>
        <p:sp>
          <p:nvSpPr>
            <p:cNvPr id="192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4" name="Google Shape;4198;p94"/>
          <p:cNvGrpSpPr/>
          <p:nvPr/>
        </p:nvGrpSpPr>
        <p:grpSpPr>
          <a:xfrm>
            <a:off x="9923366" y="50722"/>
            <a:ext cx="375847" cy="372245"/>
            <a:chOff x="7815922" y="2281172"/>
            <a:chExt cx="375847" cy="372245"/>
          </a:xfrm>
        </p:grpSpPr>
        <p:sp>
          <p:nvSpPr>
            <p:cNvPr id="205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8" name="Google Shape;3728;p94"/>
          <p:cNvGrpSpPr/>
          <p:nvPr/>
        </p:nvGrpSpPr>
        <p:grpSpPr>
          <a:xfrm>
            <a:off x="10409049" y="25975"/>
            <a:ext cx="380818" cy="372144"/>
            <a:chOff x="7858632" y="3446528"/>
            <a:chExt cx="380818" cy="372144"/>
          </a:xfrm>
        </p:grpSpPr>
        <p:sp>
          <p:nvSpPr>
            <p:cNvPr id="209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1" name="Google Shape;3741;p94"/>
          <p:cNvGrpSpPr/>
          <p:nvPr/>
        </p:nvGrpSpPr>
        <p:grpSpPr>
          <a:xfrm>
            <a:off x="11579081" y="80941"/>
            <a:ext cx="428018" cy="372271"/>
            <a:chOff x="7206030" y="3446478"/>
            <a:chExt cx="428018" cy="372271"/>
          </a:xfrm>
        </p:grpSpPr>
        <p:sp>
          <p:nvSpPr>
            <p:cNvPr id="222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5" name="Google Shape;3728;p94"/>
          <p:cNvGrpSpPr/>
          <p:nvPr/>
        </p:nvGrpSpPr>
        <p:grpSpPr>
          <a:xfrm>
            <a:off x="3649498" y="6237312"/>
            <a:ext cx="380818" cy="372144"/>
            <a:chOff x="7858632" y="3446528"/>
            <a:chExt cx="380818" cy="372144"/>
          </a:xfrm>
        </p:grpSpPr>
        <p:sp>
          <p:nvSpPr>
            <p:cNvPr id="236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8" name="Google Shape;3741;p94"/>
          <p:cNvGrpSpPr/>
          <p:nvPr/>
        </p:nvGrpSpPr>
        <p:grpSpPr>
          <a:xfrm>
            <a:off x="4800443" y="6293549"/>
            <a:ext cx="428018" cy="372271"/>
            <a:chOff x="7206030" y="3446478"/>
            <a:chExt cx="428018" cy="372271"/>
          </a:xfrm>
        </p:grpSpPr>
        <p:sp>
          <p:nvSpPr>
            <p:cNvPr id="249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2" name="Google Shape;3790;p94"/>
          <p:cNvGrpSpPr/>
          <p:nvPr/>
        </p:nvGrpSpPr>
        <p:grpSpPr>
          <a:xfrm>
            <a:off x="5394756" y="6283885"/>
            <a:ext cx="347390" cy="372195"/>
            <a:chOff x="4746172" y="3446503"/>
            <a:chExt cx="347390" cy="372195"/>
          </a:xfrm>
        </p:grpSpPr>
        <p:sp>
          <p:nvSpPr>
            <p:cNvPr id="263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3814;p94"/>
          <p:cNvGrpSpPr/>
          <p:nvPr/>
        </p:nvGrpSpPr>
        <p:grpSpPr>
          <a:xfrm>
            <a:off x="2096334" y="6293549"/>
            <a:ext cx="273078" cy="372296"/>
            <a:chOff x="2908304" y="3446503"/>
            <a:chExt cx="273078" cy="372296"/>
          </a:xfrm>
        </p:grpSpPr>
        <p:sp>
          <p:nvSpPr>
            <p:cNvPr id="277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2" name="Google Shape;3827;p94"/>
          <p:cNvGrpSpPr/>
          <p:nvPr/>
        </p:nvGrpSpPr>
        <p:grpSpPr>
          <a:xfrm>
            <a:off x="6499721" y="6306476"/>
            <a:ext cx="268285" cy="372245"/>
            <a:chOff x="1660190" y="3447188"/>
            <a:chExt cx="268285" cy="372245"/>
          </a:xfrm>
        </p:grpSpPr>
        <p:sp>
          <p:nvSpPr>
            <p:cNvPr id="283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6" name="Google Shape;3841;p94"/>
          <p:cNvGrpSpPr/>
          <p:nvPr/>
        </p:nvGrpSpPr>
        <p:grpSpPr>
          <a:xfrm>
            <a:off x="6919042" y="6306476"/>
            <a:ext cx="403746" cy="372169"/>
            <a:chOff x="951993" y="3446503"/>
            <a:chExt cx="403746" cy="372169"/>
          </a:xfrm>
        </p:grpSpPr>
        <p:sp>
          <p:nvSpPr>
            <p:cNvPr id="297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3" name="Google Shape;3901;p94"/>
          <p:cNvGrpSpPr/>
          <p:nvPr/>
        </p:nvGrpSpPr>
        <p:grpSpPr>
          <a:xfrm>
            <a:off x="1515336" y="6329733"/>
            <a:ext cx="403720" cy="372296"/>
            <a:chOff x="3468663" y="2840491"/>
            <a:chExt cx="403720" cy="372296"/>
          </a:xfrm>
        </p:grpSpPr>
        <p:sp>
          <p:nvSpPr>
            <p:cNvPr id="31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7" name="Google Shape;3940;p94"/>
          <p:cNvGrpSpPr/>
          <p:nvPr/>
        </p:nvGrpSpPr>
        <p:grpSpPr>
          <a:xfrm>
            <a:off x="5980926" y="6319382"/>
            <a:ext cx="304807" cy="372195"/>
            <a:chOff x="1677994" y="2841227"/>
            <a:chExt cx="304807" cy="372195"/>
          </a:xfrm>
        </p:grpSpPr>
        <p:sp>
          <p:nvSpPr>
            <p:cNvPr id="328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970;p94"/>
          <p:cNvGrpSpPr/>
          <p:nvPr/>
        </p:nvGrpSpPr>
        <p:grpSpPr>
          <a:xfrm>
            <a:off x="2537534" y="6287892"/>
            <a:ext cx="374097" cy="361137"/>
            <a:chOff x="6579754" y="2286980"/>
            <a:chExt cx="374097" cy="361137"/>
          </a:xfrm>
        </p:grpSpPr>
        <p:sp>
          <p:nvSpPr>
            <p:cNvPr id="334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0" name="Google Shape;3996;p94"/>
          <p:cNvGrpSpPr/>
          <p:nvPr/>
        </p:nvGrpSpPr>
        <p:grpSpPr>
          <a:xfrm>
            <a:off x="1095282" y="6343264"/>
            <a:ext cx="350611" cy="372169"/>
            <a:chOff x="4117258" y="2281198"/>
            <a:chExt cx="350611" cy="372169"/>
          </a:xfrm>
        </p:grpSpPr>
        <p:sp>
          <p:nvSpPr>
            <p:cNvPr id="341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4035;p94"/>
          <p:cNvGrpSpPr/>
          <p:nvPr/>
        </p:nvGrpSpPr>
        <p:grpSpPr>
          <a:xfrm>
            <a:off x="142163" y="6328730"/>
            <a:ext cx="350941" cy="372144"/>
            <a:chOff x="2261408" y="2281223"/>
            <a:chExt cx="350941" cy="372144"/>
          </a:xfrm>
        </p:grpSpPr>
        <p:sp>
          <p:nvSpPr>
            <p:cNvPr id="349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3" name="Google Shape;4118;p94"/>
          <p:cNvGrpSpPr/>
          <p:nvPr/>
        </p:nvGrpSpPr>
        <p:grpSpPr>
          <a:xfrm>
            <a:off x="584918" y="6335766"/>
            <a:ext cx="495380" cy="363571"/>
            <a:chOff x="4644620" y="1716882"/>
            <a:chExt cx="495380" cy="363571"/>
          </a:xfrm>
        </p:grpSpPr>
        <p:sp>
          <p:nvSpPr>
            <p:cNvPr id="364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6" name="Google Shape;4198;p94"/>
          <p:cNvGrpSpPr/>
          <p:nvPr/>
        </p:nvGrpSpPr>
        <p:grpSpPr>
          <a:xfrm>
            <a:off x="3092861" y="6285184"/>
            <a:ext cx="375847" cy="372245"/>
            <a:chOff x="7815922" y="2281172"/>
            <a:chExt cx="375847" cy="372245"/>
          </a:xfrm>
        </p:grpSpPr>
        <p:sp>
          <p:nvSpPr>
            <p:cNvPr id="377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0" name="Google Shape;3814;p94"/>
          <p:cNvGrpSpPr/>
          <p:nvPr/>
        </p:nvGrpSpPr>
        <p:grpSpPr>
          <a:xfrm>
            <a:off x="8933277" y="6279778"/>
            <a:ext cx="273078" cy="372296"/>
            <a:chOff x="2908304" y="3446503"/>
            <a:chExt cx="273078" cy="372296"/>
          </a:xfrm>
        </p:grpSpPr>
        <p:sp>
          <p:nvSpPr>
            <p:cNvPr id="381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6" name="Google Shape;3851;p94"/>
          <p:cNvGrpSpPr/>
          <p:nvPr/>
        </p:nvGrpSpPr>
        <p:grpSpPr>
          <a:xfrm>
            <a:off x="11048049" y="6426479"/>
            <a:ext cx="377800" cy="151262"/>
            <a:chOff x="7838469" y="2951021"/>
            <a:chExt cx="377800" cy="151262"/>
          </a:xfrm>
        </p:grpSpPr>
        <p:sp>
          <p:nvSpPr>
            <p:cNvPr id="387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3" name="Google Shape;3901;p94"/>
          <p:cNvGrpSpPr/>
          <p:nvPr/>
        </p:nvGrpSpPr>
        <p:grpSpPr>
          <a:xfrm>
            <a:off x="8352279" y="6315962"/>
            <a:ext cx="403720" cy="372296"/>
            <a:chOff x="3468663" y="2840491"/>
            <a:chExt cx="403720" cy="372296"/>
          </a:xfrm>
        </p:grpSpPr>
        <p:sp>
          <p:nvSpPr>
            <p:cNvPr id="39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7" name="Google Shape;3970;p94"/>
          <p:cNvGrpSpPr/>
          <p:nvPr/>
        </p:nvGrpSpPr>
        <p:grpSpPr>
          <a:xfrm>
            <a:off x="9374477" y="6274121"/>
            <a:ext cx="374097" cy="361137"/>
            <a:chOff x="6579754" y="2286980"/>
            <a:chExt cx="374097" cy="361137"/>
          </a:xfrm>
        </p:grpSpPr>
        <p:sp>
          <p:nvSpPr>
            <p:cNvPr id="408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4" name="Google Shape;3996;p94"/>
          <p:cNvGrpSpPr/>
          <p:nvPr/>
        </p:nvGrpSpPr>
        <p:grpSpPr>
          <a:xfrm>
            <a:off x="7932225" y="6329493"/>
            <a:ext cx="350611" cy="372169"/>
            <a:chOff x="4117258" y="2281198"/>
            <a:chExt cx="350611" cy="372169"/>
          </a:xfrm>
        </p:grpSpPr>
        <p:sp>
          <p:nvSpPr>
            <p:cNvPr id="415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2" name="Google Shape;4118;p94"/>
          <p:cNvGrpSpPr/>
          <p:nvPr/>
        </p:nvGrpSpPr>
        <p:grpSpPr>
          <a:xfrm>
            <a:off x="7421861" y="6321995"/>
            <a:ext cx="495380" cy="363571"/>
            <a:chOff x="4644620" y="1716882"/>
            <a:chExt cx="495380" cy="363571"/>
          </a:xfrm>
        </p:grpSpPr>
        <p:sp>
          <p:nvSpPr>
            <p:cNvPr id="42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5" name="Google Shape;4198;p94"/>
          <p:cNvGrpSpPr/>
          <p:nvPr/>
        </p:nvGrpSpPr>
        <p:grpSpPr>
          <a:xfrm>
            <a:off x="9929804" y="6271413"/>
            <a:ext cx="375847" cy="372245"/>
            <a:chOff x="7815922" y="2281172"/>
            <a:chExt cx="375847" cy="372245"/>
          </a:xfrm>
        </p:grpSpPr>
        <p:sp>
          <p:nvSpPr>
            <p:cNvPr id="43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3728;p94"/>
          <p:cNvGrpSpPr/>
          <p:nvPr/>
        </p:nvGrpSpPr>
        <p:grpSpPr>
          <a:xfrm>
            <a:off x="10415487" y="6246666"/>
            <a:ext cx="380818" cy="372144"/>
            <a:chOff x="7858632" y="3446528"/>
            <a:chExt cx="380818" cy="372144"/>
          </a:xfrm>
        </p:grpSpPr>
        <p:sp>
          <p:nvSpPr>
            <p:cNvPr id="440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2" name="Google Shape;3741;p94"/>
          <p:cNvGrpSpPr/>
          <p:nvPr/>
        </p:nvGrpSpPr>
        <p:grpSpPr>
          <a:xfrm>
            <a:off x="11585519" y="6301632"/>
            <a:ext cx="428018" cy="372271"/>
            <a:chOff x="7206030" y="3446478"/>
            <a:chExt cx="428018" cy="372271"/>
          </a:xfrm>
        </p:grpSpPr>
        <p:sp>
          <p:nvSpPr>
            <p:cNvPr id="453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2892;p93"/>
          <p:cNvGrpSpPr/>
          <p:nvPr/>
        </p:nvGrpSpPr>
        <p:grpSpPr>
          <a:xfrm>
            <a:off x="142025" y="5153514"/>
            <a:ext cx="322986" cy="379335"/>
            <a:chOff x="7931629" y="3479165"/>
            <a:chExt cx="322986" cy="379335"/>
          </a:xfrm>
        </p:grpSpPr>
        <p:sp>
          <p:nvSpPr>
            <p:cNvPr id="467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7" name="Google Shape;2913;p93"/>
          <p:cNvGrpSpPr/>
          <p:nvPr/>
        </p:nvGrpSpPr>
        <p:grpSpPr>
          <a:xfrm>
            <a:off x="140457" y="5734939"/>
            <a:ext cx="358522" cy="379258"/>
            <a:chOff x="7289896" y="3479165"/>
            <a:chExt cx="358522" cy="379258"/>
          </a:xfrm>
        </p:grpSpPr>
        <p:sp>
          <p:nvSpPr>
            <p:cNvPr id="488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2" name="Google Shape;2954;p93"/>
          <p:cNvGrpSpPr/>
          <p:nvPr/>
        </p:nvGrpSpPr>
        <p:grpSpPr>
          <a:xfrm>
            <a:off x="105413" y="3135057"/>
            <a:ext cx="369854" cy="379284"/>
            <a:chOff x="6007870" y="3479165"/>
            <a:chExt cx="369854" cy="379284"/>
          </a:xfrm>
        </p:grpSpPr>
        <p:sp>
          <p:nvSpPr>
            <p:cNvPr id="513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1" name="Google Shape;3057;p93"/>
          <p:cNvGrpSpPr/>
          <p:nvPr/>
        </p:nvGrpSpPr>
        <p:grpSpPr>
          <a:xfrm>
            <a:off x="136515" y="724089"/>
            <a:ext cx="375687" cy="379258"/>
            <a:chOff x="1562763" y="3479165"/>
            <a:chExt cx="375687" cy="379258"/>
          </a:xfrm>
        </p:grpSpPr>
        <p:sp>
          <p:nvSpPr>
            <p:cNvPr id="522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" name="Google Shape;3298;p93"/>
          <p:cNvGrpSpPr/>
          <p:nvPr/>
        </p:nvGrpSpPr>
        <p:grpSpPr>
          <a:xfrm>
            <a:off x="11560777" y="1889091"/>
            <a:ext cx="393082" cy="379053"/>
            <a:chOff x="7846270" y="2282497"/>
            <a:chExt cx="393082" cy="379053"/>
          </a:xfrm>
        </p:grpSpPr>
        <p:sp>
          <p:nvSpPr>
            <p:cNvPr id="551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3490;p93"/>
          <p:cNvGrpSpPr/>
          <p:nvPr/>
        </p:nvGrpSpPr>
        <p:grpSpPr>
          <a:xfrm>
            <a:off x="85896" y="2602213"/>
            <a:ext cx="314841" cy="379258"/>
            <a:chOff x="7902131" y="1712505"/>
            <a:chExt cx="314841" cy="379258"/>
          </a:xfrm>
        </p:grpSpPr>
        <p:sp>
          <p:nvSpPr>
            <p:cNvPr id="563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0" name="Google Shape;3508;p93"/>
          <p:cNvGrpSpPr/>
          <p:nvPr/>
        </p:nvGrpSpPr>
        <p:grpSpPr>
          <a:xfrm>
            <a:off x="129140" y="1379676"/>
            <a:ext cx="299758" cy="379258"/>
            <a:chOff x="7279849" y="1712505"/>
            <a:chExt cx="299758" cy="379258"/>
          </a:xfrm>
        </p:grpSpPr>
        <p:sp>
          <p:nvSpPr>
            <p:cNvPr id="581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2" name="Google Shape;3763;p94"/>
          <p:cNvGrpSpPr/>
          <p:nvPr/>
        </p:nvGrpSpPr>
        <p:grpSpPr>
          <a:xfrm>
            <a:off x="170407" y="3717476"/>
            <a:ext cx="288397" cy="372321"/>
            <a:chOff x="6025710" y="3446503"/>
            <a:chExt cx="288397" cy="372321"/>
          </a:xfrm>
        </p:grpSpPr>
        <p:sp>
          <p:nvSpPr>
            <p:cNvPr id="593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9" name="Google Shape;3964;p94"/>
          <p:cNvGrpSpPr/>
          <p:nvPr/>
        </p:nvGrpSpPr>
        <p:grpSpPr>
          <a:xfrm>
            <a:off x="4282935" y="6320806"/>
            <a:ext cx="197701" cy="372220"/>
            <a:chOff x="7286505" y="2281147"/>
            <a:chExt cx="197701" cy="372220"/>
          </a:xfrm>
        </p:grpSpPr>
        <p:sp>
          <p:nvSpPr>
            <p:cNvPr id="61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5" name="Google Shape;3977;p94"/>
          <p:cNvGrpSpPr/>
          <p:nvPr/>
        </p:nvGrpSpPr>
        <p:grpSpPr>
          <a:xfrm>
            <a:off x="179862" y="4241730"/>
            <a:ext cx="371434" cy="372195"/>
            <a:chOff x="5949851" y="2281958"/>
            <a:chExt cx="371434" cy="372195"/>
          </a:xfrm>
        </p:grpSpPr>
        <p:sp>
          <p:nvSpPr>
            <p:cNvPr id="616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8" name="Google Shape;3983;p94"/>
          <p:cNvGrpSpPr/>
          <p:nvPr/>
        </p:nvGrpSpPr>
        <p:grpSpPr>
          <a:xfrm>
            <a:off x="152418" y="4818959"/>
            <a:ext cx="372144" cy="142639"/>
            <a:chOff x="4725121" y="2396064"/>
            <a:chExt cx="372144" cy="142639"/>
          </a:xfrm>
        </p:grpSpPr>
        <p:sp>
          <p:nvSpPr>
            <p:cNvPr id="619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9" name="Google Shape;3964;p94"/>
          <p:cNvGrpSpPr/>
          <p:nvPr/>
        </p:nvGrpSpPr>
        <p:grpSpPr>
          <a:xfrm>
            <a:off x="4318598" y="35860"/>
            <a:ext cx="197701" cy="372220"/>
            <a:chOff x="7286505" y="2281147"/>
            <a:chExt cx="197701" cy="372220"/>
          </a:xfrm>
        </p:grpSpPr>
        <p:sp>
          <p:nvSpPr>
            <p:cNvPr id="64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5" name="Google Shape;2892;p93"/>
          <p:cNvGrpSpPr/>
          <p:nvPr/>
        </p:nvGrpSpPr>
        <p:grpSpPr>
          <a:xfrm>
            <a:off x="11611480" y="5077751"/>
            <a:ext cx="322986" cy="379335"/>
            <a:chOff x="7931629" y="3479165"/>
            <a:chExt cx="322986" cy="379335"/>
          </a:xfrm>
        </p:grpSpPr>
        <p:sp>
          <p:nvSpPr>
            <p:cNvPr id="646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6" name="Google Shape;2913;p93"/>
          <p:cNvGrpSpPr/>
          <p:nvPr/>
        </p:nvGrpSpPr>
        <p:grpSpPr>
          <a:xfrm>
            <a:off x="11609912" y="5659176"/>
            <a:ext cx="358522" cy="379258"/>
            <a:chOff x="7289896" y="3479165"/>
            <a:chExt cx="358522" cy="379258"/>
          </a:xfrm>
        </p:grpSpPr>
        <p:sp>
          <p:nvSpPr>
            <p:cNvPr id="667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1" name="Google Shape;2954;p93"/>
          <p:cNvGrpSpPr/>
          <p:nvPr/>
        </p:nvGrpSpPr>
        <p:grpSpPr>
          <a:xfrm>
            <a:off x="11574868" y="3059294"/>
            <a:ext cx="369854" cy="379284"/>
            <a:chOff x="6007870" y="3479165"/>
            <a:chExt cx="369854" cy="379284"/>
          </a:xfrm>
        </p:grpSpPr>
        <p:sp>
          <p:nvSpPr>
            <p:cNvPr id="692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0" name="Google Shape;3057;p93"/>
          <p:cNvGrpSpPr/>
          <p:nvPr/>
        </p:nvGrpSpPr>
        <p:grpSpPr>
          <a:xfrm>
            <a:off x="11605970" y="648326"/>
            <a:ext cx="375687" cy="379258"/>
            <a:chOff x="1562763" y="3479165"/>
            <a:chExt cx="375687" cy="379258"/>
          </a:xfrm>
        </p:grpSpPr>
        <p:sp>
          <p:nvSpPr>
            <p:cNvPr id="701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9" name="Google Shape;3490;p93"/>
          <p:cNvGrpSpPr/>
          <p:nvPr/>
        </p:nvGrpSpPr>
        <p:grpSpPr>
          <a:xfrm>
            <a:off x="11555351" y="2526450"/>
            <a:ext cx="314841" cy="379258"/>
            <a:chOff x="7902131" y="1712505"/>
            <a:chExt cx="314841" cy="379258"/>
          </a:xfrm>
        </p:grpSpPr>
        <p:sp>
          <p:nvSpPr>
            <p:cNvPr id="730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7" name="Google Shape;3508;p93"/>
          <p:cNvGrpSpPr/>
          <p:nvPr/>
        </p:nvGrpSpPr>
        <p:grpSpPr>
          <a:xfrm>
            <a:off x="11598595" y="1303913"/>
            <a:ext cx="299758" cy="379258"/>
            <a:chOff x="7279849" y="1712505"/>
            <a:chExt cx="299758" cy="379258"/>
          </a:xfrm>
        </p:grpSpPr>
        <p:sp>
          <p:nvSpPr>
            <p:cNvPr id="748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9" name="Google Shape;3763;p94"/>
          <p:cNvGrpSpPr/>
          <p:nvPr/>
        </p:nvGrpSpPr>
        <p:grpSpPr>
          <a:xfrm>
            <a:off x="11639862" y="3641713"/>
            <a:ext cx="288397" cy="372321"/>
            <a:chOff x="6025710" y="3446503"/>
            <a:chExt cx="288397" cy="372321"/>
          </a:xfrm>
        </p:grpSpPr>
        <p:sp>
          <p:nvSpPr>
            <p:cNvPr id="760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6" name="Google Shape;3977;p94"/>
          <p:cNvGrpSpPr/>
          <p:nvPr/>
        </p:nvGrpSpPr>
        <p:grpSpPr>
          <a:xfrm>
            <a:off x="11649317" y="4165967"/>
            <a:ext cx="371434" cy="372195"/>
            <a:chOff x="5949851" y="2281958"/>
            <a:chExt cx="371434" cy="372195"/>
          </a:xfrm>
        </p:grpSpPr>
        <p:sp>
          <p:nvSpPr>
            <p:cNvPr id="777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9" name="Google Shape;3983;p94"/>
          <p:cNvGrpSpPr/>
          <p:nvPr/>
        </p:nvGrpSpPr>
        <p:grpSpPr>
          <a:xfrm>
            <a:off x="11621873" y="4743196"/>
            <a:ext cx="372144" cy="142639"/>
            <a:chOff x="4725121" y="2396064"/>
            <a:chExt cx="372144" cy="142639"/>
          </a:xfrm>
        </p:grpSpPr>
        <p:sp>
          <p:nvSpPr>
            <p:cNvPr id="780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2" name="Google Shape;3298;p93"/>
          <p:cNvGrpSpPr/>
          <p:nvPr/>
        </p:nvGrpSpPr>
        <p:grpSpPr>
          <a:xfrm>
            <a:off x="217611" y="2100584"/>
            <a:ext cx="393082" cy="379053"/>
            <a:chOff x="7846270" y="2282497"/>
            <a:chExt cx="393082" cy="379053"/>
          </a:xfrm>
        </p:grpSpPr>
        <p:sp>
          <p:nvSpPr>
            <p:cNvPr id="793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Прямоугольник 803"/>
          <p:cNvSpPr/>
          <p:nvPr/>
        </p:nvSpPr>
        <p:spPr>
          <a:xfrm>
            <a:off x="2523311" y="571532"/>
            <a:ext cx="7459496" cy="44288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EE833A"/>
                </a:solidFill>
              </a:rPr>
              <a:t>Виконай завдання</a:t>
            </a:r>
          </a:p>
        </p:txBody>
      </p:sp>
      <p:sp>
        <p:nvSpPr>
          <p:cNvPr id="805" name="Прямоугольник 4">
            <a:extLst>
              <a:ext uri="{FF2B5EF4-FFF2-40B4-BE49-F238E27FC236}">
                <a16:creationId xmlns:a16="http://schemas.microsoft.com/office/drawing/2014/main" id="{41300D0C-EC34-4515-9E3A-6F0DC297E5C1}"/>
              </a:ext>
            </a:extLst>
          </p:cNvPr>
          <p:cNvSpPr/>
          <p:nvPr/>
        </p:nvSpPr>
        <p:spPr>
          <a:xfrm>
            <a:off x="0" y="5909240"/>
            <a:ext cx="993407" cy="80408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50" b="1" dirty="0">
                <a:solidFill>
                  <a:srgbClr val="EE833A"/>
                </a:solidFill>
              </a:rPr>
              <a:t>Підручник.</a:t>
            </a:r>
          </a:p>
          <a:p>
            <a:pPr algn="ctr"/>
            <a:r>
              <a:rPr lang="uk-UA" sz="1400" b="1" dirty="0">
                <a:solidFill>
                  <a:srgbClr val="EE833A"/>
                </a:solidFill>
              </a:rPr>
              <a:t>Сторінка</a:t>
            </a:r>
          </a:p>
          <a:p>
            <a:pPr algn="ctr"/>
            <a:r>
              <a:rPr lang="uk-UA" sz="3200" b="1" dirty="0">
                <a:solidFill>
                  <a:srgbClr val="EE833A"/>
                </a:solidFill>
              </a:rPr>
              <a:t>43</a:t>
            </a:r>
            <a:endParaRPr lang="ru-RU" sz="3200" b="1" dirty="0">
              <a:solidFill>
                <a:srgbClr val="EE833A"/>
              </a:solidFill>
            </a:endParaRPr>
          </a:p>
        </p:txBody>
      </p:sp>
      <p:sp>
        <p:nvSpPr>
          <p:cNvPr id="806" name="Прямокутник 8"/>
          <p:cNvSpPr/>
          <p:nvPr/>
        </p:nvSpPr>
        <p:spPr>
          <a:xfrm>
            <a:off x="2280004" y="1367223"/>
            <a:ext cx="8504251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Про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ви</a:t>
            </a:r>
            <a:r>
              <a:rPr lang="ru-RU" sz="2800" dirty="0"/>
              <a:t> </a:t>
            </a:r>
            <a:r>
              <a:rPr lang="ru-RU" sz="2800" dirty="0" err="1"/>
              <a:t>дізналися</a:t>
            </a:r>
            <a:r>
              <a:rPr lang="ru-RU" sz="2800" dirty="0"/>
              <a:t> з тексту?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доводилося</a:t>
            </a:r>
            <a:r>
              <a:rPr lang="ru-RU" sz="2800" dirty="0"/>
              <a:t> вам</a:t>
            </a:r>
          </a:p>
          <a:p>
            <a:r>
              <a:rPr lang="ru-RU" sz="2800" dirty="0"/>
              <a:t> </a:t>
            </a:r>
            <a:r>
              <a:rPr lang="ru-RU" sz="2800" dirty="0" err="1"/>
              <a:t>бувати</a:t>
            </a:r>
            <a:r>
              <a:rPr lang="ru-RU" sz="2800" dirty="0"/>
              <a:t> в </a:t>
            </a:r>
            <a:r>
              <a:rPr lang="ru-RU" sz="2800" dirty="0" err="1"/>
              <a:t>Софійському</a:t>
            </a:r>
            <a:r>
              <a:rPr lang="ru-RU" sz="2800" dirty="0"/>
              <a:t> </a:t>
            </a:r>
            <a:r>
              <a:rPr lang="ru-RU" sz="2800" dirty="0" err="1"/>
              <a:t>соборі</a:t>
            </a:r>
            <a:r>
              <a:rPr lang="ru-RU" sz="2800" dirty="0"/>
              <a:t>? </a:t>
            </a:r>
          </a:p>
          <a:p>
            <a:r>
              <a:rPr lang="ru-RU" sz="2800" dirty="0"/>
              <a:t> </a:t>
            </a:r>
            <a:r>
              <a:rPr lang="ru-RU" sz="2800" dirty="0" err="1"/>
              <a:t>Що</a:t>
            </a:r>
            <a:r>
              <a:rPr lang="ru-RU" sz="2800" dirty="0"/>
              <a:t> вас у </a:t>
            </a:r>
            <a:r>
              <a:rPr lang="ru-RU" sz="2800" dirty="0" err="1"/>
              <a:t>ньому</a:t>
            </a:r>
            <a:r>
              <a:rPr lang="ru-RU" sz="2800" dirty="0"/>
              <a:t> </a:t>
            </a:r>
            <a:r>
              <a:rPr lang="ru-RU" sz="2800" dirty="0" err="1"/>
              <a:t>найбільше</a:t>
            </a:r>
            <a:r>
              <a:rPr lang="ru-RU" sz="2800" dirty="0"/>
              <a:t> </a:t>
            </a:r>
            <a:r>
              <a:rPr lang="ru-RU" sz="2800" dirty="0" err="1"/>
              <a:t>вразило</a:t>
            </a:r>
            <a:r>
              <a:rPr lang="ru-RU" sz="2800" dirty="0"/>
              <a:t>? </a:t>
            </a:r>
          </a:p>
          <a:p>
            <a:r>
              <a:rPr lang="ru-RU" sz="2800" dirty="0"/>
              <a:t>     </a:t>
            </a:r>
            <a:r>
              <a:rPr lang="ru-RU" sz="2800" dirty="0" err="1"/>
              <a:t>Висловіть</a:t>
            </a:r>
            <a:r>
              <a:rPr lang="ru-RU" sz="2800" dirty="0"/>
              <a:t> свою думку.</a:t>
            </a:r>
            <a:endParaRPr lang="uk-UA" sz="2800" dirty="0"/>
          </a:p>
        </p:txBody>
      </p:sp>
      <p:pic>
        <p:nvPicPr>
          <p:cNvPr id="809" name="Рисунок 80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18" y="1252305"/>
            <a:ext cx="1218458" cy="1275346"/>
          </a:xfrm>
          <a:prstGeom prst="rect">
            <a:avLst/>
          </a:prstGeom>
        </p:spPr>
      </p:pic>
      <p:pic>
        <p:nvPicPr>
          <p:cNvPr id="810" name="Рисунок 80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39" y="2798104"/>
            <a:ext cx="1217247" cy="109552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1375F48-64FA-7165-78B9-60C93515EA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1814" y="2905067"/>
            <a:ext cx="4197253" cy="31899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101600">
              <a:srgbClr val="7030A0">
                <a:alpha val="60000"/>
              </a:srgb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951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41B1A1-8392-A062-C18F-F27ACB877703}"/>
              </a:ext>
            </a:extLst>
          </p:cNvPr>
          <p:cNvSpPr txBox="1"/>
          <p:nvPr/>
        </p:nvSpPr>
        <p:spPr>
          <a:xfrm>
            <a:off x="575035" y="325225"/>
            <a:ext cx="858074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 </a:t>
            </a:r>
            <a:r>
              <a:rPr lang="ru-RU" sz="2400" b="1" dirty="0" err="1"/>
              <a:t>Вибіркове</a:t>
            </a:r>
            <a:r>
              <a:rPr lang="ru-RU" sz="2400" b="1" dirty="0"/>
              <a:t> </a:t>
            </a:r>
            <a:r>
              <a:rPr lang="ru-RU" sz="2400" b="1" dirty="0" err="1"/>
              <a:t>читання</a:t>
            </a:r>
            <a:r>
              <a:rPr lang="ru-RU" sz="2400" b="1" dirty="0"/>
              <a:t> і </a:t>
            </a:r>
            <a:r>
              <a:rPr lang="ru-RU" sz="2400" b="1" dirty="0" err="1"/>
              <a:t>аналіз</a:t>
            </a:r>
            <a:r>
              <a:rPr lang="ru-RU" sz="2400" b="1" dirty="0"/>
              <a:t> </a:t>
            </a:r>
            <a:r>
              <a:rPr lang="ru-RU" sz="2400" b="1" dirty="0" err="1"/>
              <a:t>змісту</a:t>
            </a:r>
            <a:r>
              <a:rPr lang="ru-RU" sz="2400" b="1" dirty="0"/>
              <a:t> </a:t>
            </a:r>
            <a:r>
              <a:rPr lang="ru-RU" sz="2400" b="1" dirty="0" err="1"/>
              <a:t>твору</a:t>
            </a:r>
            <a:r>
              <a:rPr lang="ru-RU" dirty="0"/>
              <a:t>. </a:t>
            </a:r>
          </a:p>
          <a:p>
            <a:r>
              <a:rPr lang="ru-RU" sz="2400" dirty="0"/>
              <a:t>-Яку </a:t>
            </a:r>
            <a:r>
              <a:rPr lang="ru-RU" sz="2400" dirty="0" err="1"/>
              <a:t>назву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найдавніше</a:t>
            </a:r>
            <a:r>
              <a:rPr lang="ru-RU" sz="2400" dirty="0"/>
              <a:t> </a:t>
            </a:r>
            <a:r>
              <a:rPr lang="ru-RU" sz="2400" dirty="0" err="1"/>
              <a:t>українське</a:t>
            </a:r>
            <a:r>
              <a:rPr lang="ru-RU" sz="2400" dirty="0"/>
              <a:t> </a:t>
            </a:r>
            <a:r>
              <a:rPr lang="ru-RU" sz="2400" dirty="0" err="1"/>
              <a:t>місто</a:t>
            </a:r>
            <a:r>
              <a:rPr lang="ru-RU" sz="2400" dirty="0"/>
              <a:t>?</a:t>
            </a:r>
          </a:p>
          <a:p>
            <a:r>
              <a:rPr lang="ru-RU" sz="2400" dirty="0"/>
              <a:t>-Через яку </a:t>
            </a:r>
            <a:r>
              <a:rPr lang="ru-RU" sz="2400" dirty="0" err="1"/>
              <a:t>будову</a:t>
            </a:r>
            <a:r>
              <a:rPr lang="ru-RU" sz="2400" dirty="0"/>
              <a:t>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було</a:t>
            </a:r>
            <a:r>
              <a:rPr lang="ru-RU" sz="2400" dirty="0"/>
              <a:t> </a:t>
            </a:r>
            <a:r>
              <a:rPr lang="ru-RU" sz="2400" dirty="0" err="1"/>
              <a:t>заїхати</a:t>
            </a:r>
            <a:r>
              <a:rPr lang="ru-RU" sz="2400" dirty="0"/>
              <a:t> до </a:t>
            </a:r>
            <a:r>
              <a:rPr lang="ru-RU" sz="2400" dirty="0" err="1"/>
              <a:t>столиці</a:t>
            </a:r>
            <a:r>
              <a:rPr lang="ru-RU" sz="2400" dirty="0"/>
              <a:t>?</a:t>
            </a:r>
          </a:p>
          <a:p>
            <a:r>
              <a:rPr lang="ru-RU" sz="2400" dirty="0"/>
              <a:t>-У </a:t>
            </a:r>
            <a:r>
              <a:rPr lang="ru-RU" sz="2400" dirty="0" err="1"/>
              <a:t>Києві</a:t>
            </a:r>
            <a:r>
              <a:rPr lang="ru-RU" sz="2400" dirty="0"/>
              <a:t>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давніх</a:t>
            </a:r>
            <a:r>
              <a:rPr lang="ru-RU" sz="2400" dirty="0"/>
              <a:t> </a:t>
            </a:r>
            <a:r>
              <a:rPr lang="ru-RU" sz="2400" dirty="0" err="1"/>
              <a:t>пам’яток</a:t>
            </a:r>
            <a:r>
              <a:rPr lang="ru-RU" sz="2400" dirty="0"/>
              <a:t>. </a:t>
            </a:r>
            <a:r>
              <a:rPr lang="ru-RU" sz="2400" dirty="0" err="1"/>
              <a:t>Яких</a:t>
            </a:r>
            <a:r>
              <a:rPr lang="ru-RU" sz="2400" dirty="0"/>
              <a:t> </a:t>
            </a:r>
            <a:r>
              <a:rPr lang="ru-RU" sz="2400" dirty="0" err="1"/>
              <a:t>саме</a:t>
            </a:r>
            <a:r>
              <a:rPr lang="ru-RU" sz="2400" dirty="0"/>
              <a:t>?</a:t>
            </a:r>
          </a:p>
          <a:p>
            <a:r>
              <a:rPr lang="ru-RU" sz="2400" dirty="0"/>
              <a:t>-На </a:t>
            </a:r>
            <a:r>
              <a:rPr lang="ru-RU" sz="2400" dirty="0" err="1"/>
              <a:t>стінах</a:t>
            </a:r>
            <a:r>
              <a:rPr lang="ru-RU" sz="2400" dirty="0"/>
              <a:t> </a:t>
            </a:r>
            <a:r>
              <a:rPr lang="ru-RU" sz="2400" dirty="0" err="1"/>
              <a:t>якого</a:t>
            </a:r>
            <a:r>
              <a:rPr lang="ru-RU" sz="2400" dirty="0"/>
              <a:t> собору </a:t>
            </a:r>
            <a:r>
              <a:rPr lang="ru-RU" sz="2400" dirty="0" err="1"/>
              <a:t>чудові</a:t>
            </a:r>
            <a:r>
              <a:rPr lang="ru-RU" sz="2400" dirty="0"/>
              <a:t> фрески?</a:t>
            </a:r>
          </a:p>
          <a:p>
            <a:r>
              <a:rPr lang="ru-RU" sz="2400" dirty="0"/>
              <a:t>-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киян</a:t>
            </a:r>
            <a:r>
              <a:rPr lang="ru-RU" sz="2400" dirty="0"/>
              <a:t> і гостей </a:t>
            </a:r>
            <a:r>
              <a:rPr lang="ru-RU" sz="2400" dirty="0" err="1"/>
              <a:t>столиці</a:t>
            </a:r>
            <a:r>
              <a:rPr lang="ru-RU" sz="2400" dirty="0"/>
              <a:t> </a:t>
            </a:r>
            <a:r>
              <a:rPr lang="ru-RU" sz="2400" dirty="0" err="1"/>
              <a:t>біля</a:t>
            </a:r>
            <a:r>
              <a:rPr lang="ru-RU" sz="2400" dirty="0"/>
              <a:t> </a:t>
            </a:r>
            <a:r>
              <a:rPr lang="ru-RU" sz="2400" dirty="0" err="1"/>
              <a:t>яких</a:t>
            </a:r>
            <a:r>
              <a:rPr lang="ru-RU" sz="2400" dirty="0"/>
              <a:t> </a:t>
            </a:r>
            <a:r>
              <a:rPr lang="ru-RU" sz="2400" dirty="0" err="1"/>
              <a:t>славнозвісних</a:t>
            </a:r>
            <a:r>
              <a:rPr lang="ru-RU" sz="2400" dirty="0"/>
              <a:t> </a:t>
            </a:r>
            <a:r>
              <a:rPr lang="ru-RU" sz="2400" dirty="0" err="1"/>
              <a:t>давніх</a:t>
            </a:r>
            <a:r>
              <a:rPr lang="ru-RU" sz="2400" dirty="0"/>
              <a:t> </a:t>
            </a:r>
            <a:r>
              <a:rPr lang="ru-RU" sz="2400" dirty="0" err="1"/>
              <a:t>пам’яток</a:t>
            </a:r>
            <a:r>
              <a:rPr lang="ru-RU" sz="2400" dirty="0"/>
              <a:t>?</a:t>
            </a:r>
            <a:endParaRPr lang="uk-UA" sz="2400" dirty="0"/>
          </a:p>
        </p:txBody>
      </p:sp>
      <p:pic>
        <p:nvPicPr>
          <p:cNvPr id="4" name="Picture 2" descr="Пам'ятник Ярославу Мудрому в Києві">
            <a:extLst>
              <a:ext uri="{FF2B5EF4-FFF2-40B4-BE49-F238E27FC236}">
                <a16:creationId xmlns:a16="http://schemas.microsoft.com/office/drawing/2014/main" id="{C79C7A7C-5746-4DD6-9111-0EA0F9725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661" y="3775780"/>
            <a:ext cx="4805824" cy="287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Файл:Пам'ятник Ярославу Мудрому Київ.jpg — Вікіпедія">
            <a:extLst>
              <a:ext uri="{FF2B5EF4-FFF2-40B4-BE49-F238E27FC236}">
                <a16:creationId xmlns:a16="http://schemas.microsoft.com/office/drawing/2014/main" id="{DDD58E62-4C63-0806-3358-6E572FDB1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750" y="2291143"/>
            <a:ext cx="3748436" cy="3708213"/>
          </a:xfrm>
          <a:prstGeom prst="rect">
            <a:avLst/>
          </a:prstGeom>
          <a:noFill/>
          <a:effectLst>
            <a:glow rad="101600">
              <a:srgbClr val="7030A0">
                <a:alpha val="60000"/>
              </a:srgbClr>
            </a:glow>
          </a:effectLst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6F29EC-DFF9-FE78-2EDC-09429EFF92E6}"/>
              </a:ext>
            </a:extLst>
          </p:cNvPr>
          <p:cNvSpPr txBox="1"/>
          <p:nvPr/>
        </p:nvSpPr>
        <p:spPr>
          <a:xfrm>
            <a:off x="575034" y="3060577"/>
            <a:ext cx="62028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800" b="1" dirty="0">
                <a:solidFill>
                  <a:srgbClr val="EE833A"/>
                </a:solidFill>
              </a:rPr>
              <a:t>Пам’ятник Ярославу Мудрому у Києві біля Золотих Воріт</a:t>
            </a:r>
          </a:p>
        </p:txBody>
      </p:sp>
    </p:spTree>
    <p:extLst>
      <p:ext uri="{BB962C8B-B14F-4D97-AF65-F5344CB8AC3E}">
        <p14:creationId xmlns:p14="http://schemas.microsoft.com/office/powerpoint/2010/main" val="241066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3728;p94"/>
          <p:cNvGrpSpPr/>
          <p:nvPr/>
        </p:nvGrpSpPr>
        <p:grpSpPr>
          <a:xfrm>
            <a:off x="3643060" y="16621"/>
            <a:ext cx="380818" cy="372144"/>
            <a:chOff x="7858632" y="3446528"/>
            <a:chExt cx="380818" cy="372144"/>
          </a:xfrm>
        </p:grpSpPr>
        <p:sp>
          <p:nvSpPr>
            <p:cNvPr id="5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741;p94"/>
          <p:cNvGrpSpPr/>
          <p:nvPr/>
        </p:nvGrpSpPr>
        <p:grpSpPr>
          <a:xfrm>
            <a:off x="4794005" y="72858"/>
            <a:ext cx="428018" cy="372271"/>
            <a:chOff x="7206030" y="3446478"/>
            <a:chExt cx="428018" cy="372271"/>
          </a:xfrm>
        </p:grpSpPr>
        <p:sp>
          <p:nvSpPr>
            <p:cNvPr id="18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" name="Google Shape;3790;p94"/>
          <p:cNvGrpSpPr/>
          <p:nvPr/>
        </p:nvGrpSpPr>
        <p:grpSpPr>
          <a:xfrm>
            <a:off x="5388318" y="63194"/>
            <a:ext cx="347390" cy="372195"/>
            <a:chOff x="4746172" y="3446503"/>
            <a:chExt cx="347390" cy="372195"/>
          </a:xfrm>
        </p:grpSpPr>
        <p:sp>
          <p:nvSpPr>
            <p:cNvPr id="32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" name="Google Shape;3814;p94"/>
          <p:cNvGrpSpPr/>
          <p:nvPr/>
        </p:nvGrpSpPr>
        <p:grpSpPr>
          <a:xfrm>
            <a:off x="2089896" y="72858"/>
            <a:ext cx="273078" cy="372296"/>
            <a:chOff x="2908304" y="3446503"/>
            <a:chExt cx="273078" cy="372296"/>
          </a:xfrm>
        </p:grpSpPr>
        <p:sp>
          <p:nvSpPr>
            <p:cNvPr id="46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" name="Google Shape;3827;p94"/>
          <p:cNvGrpSpPr/>
          <p:nvPr/>
        </p:nvGrpSpPr>
        <p:grpSpPr>
          <a:xfrm>
            <a:off x="6493283" y="85785"/>
            <a:ext cx="268285" cy="372245"/>
            <a:chOff x="1660190" y="3447188"/>
            <a:chExt cx="268285" cy="372245"/>
          </a:xfrm>
        </p:grpSpPr>
        <p:sp>
          <p:nvSpPr>
            <p:cNvPr id="52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" name="Google Shape;3841;p94"/>
          <p:cNvGrpSpPr/>
          <p:nvPr/>
        </p:nvGrpSpPr>
        <p:grpSpPr>
          <a:xfrm>
            <a:off x="6912604" y="85785"/>
            <a:ext cx="403746" cy="372169"/>
            <a:chOff x="951993" y="3446503"/>
            <a:chExt cx="403746" cy="372169"/>
          </a:xfrm>
        </p:grpSpPr>
        <p:sp>
          <p:nvSpPr>
            <p:cNvPr id="66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" name="Google Shape;3901;p94"/>
          <p:cNvGrpSpPr/>
          <p:nvPr/>
        </p:nvGrpSpPr>
        <p:grpSpPr>
          <a:xfrm>
            <a:off x="1508898" y="109042"/>
            <a:ext cx="403720" cy="372296"/>
            <a:chOff x="3468663" y="2840491"/>
            <a:chExt cx="403720" cy="372296"/>
          </a:xfrm>
        </p:grpSpPr>
        <p:sp>
          <p:nvSpPr>
            <p:cNvPr id="8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3940;p94"/>
          <p:cNvGrpSpPr/>
          <p:nvPr/>
        </p:nvGrpSpPr>
        <p:grpSpPr>
          <a:xfrm>
            <a:off x="5974488" y="98691"/>
            <a:ext cx="304807" cy="372195"/>
            <a:chOff x="1677994" y="2841227"/>
            <a:chExt cx="304807" cy="372195"/>
          </a:xfrm>
        </p:grpSpPr>
        <p:sp>
          <p:nvSpPr>
            <p:cNvPr id="97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3970;p94"/>
          <p:cNvGrpSpPr/>
          <p:nvPr/>
        </p:nvGrpSpPr>
        <p:grpSpPr>
          <a:xfrm>
            <a:off x="2531096" y="67201"/>
            <a:ext cx="374097" cy="361137"/>
            <a:chOff x="6579754" y="2286980"/>
            <a:chExt cx="374097" cy="361137"/>
          </a:xfrm>
        </p:grpSpPr>
        <p:sp>
          <p:nvSpPr>
            <p:cNvPr id="103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" name="Google Shape;3996;p94"/>
          <p:cNvGrpSpPr/>
          <p:nvPr/>
        </p:nvGrpSpPr>
        <p:grpSpPr>
          <a:xfrm>
            <a:off x="1088844" y="122573"/>
            <a:ext cx="350611" cy="372169"/>
            <a:chOff x="4117258" y="2281198"/>
            <a:chExt cx="350611" cy="372169"/>
          </a:xfrm>
        </p:grpSpPr>
        <p:sp>
          <p:nvSpPr>
            <p:cNvPr id="110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" name="Google Shape;4035;p94"/>
          <p:cNvGrpSpPr/>
          <p:nvPr/>
        </p:nvGrpSpPr>
        <p:grpSpPr>
          <a:xfrm>
            <a:off x="135725" y="108039"/>
            <a:ext cx="350941" cy="372144"/>
            <a:chOff x="2261408" y="2281223"/>
            <a:chExt cx="350941" cy="372144"/>
          </a:xfrm>
        </p:grpSpPr>
        <p:sp>
          <p:nvSpPr>
            <p:cNvPr id="118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2" name="Google Shape;4118;p94"/>
          <p:cNvGrpSpPr/>
          <p:nvPr/>
        </p:nvGrpSpPr>
        <p:grpSpPr>
          <a:xfrm>
            <a:off x="578480" y="115075"/>
            <a:ext cx="495380" cy="363571"/>
            <a:chOff x="4644620" y="1716882"/>
            <a:chExt cx="495380" cy="363571"/>
          </a:xfrm>
        </p:grpSpPr>
        <p:sp>
          <p:nvSpPr>
            <p:cNvPr id="13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" name="Google Shape;4198;p94"/>
          <p:cNvGrpSpPr/>
          <p:nvPr/>
        </p:nvGrpSpPr>
        <p:grpSpPr>
          <a:xfrm>
            <a:off x="3086423" y="64493"/>
            <a:ext cx="375847" cy="372245"/>
            <a:chOff x="7815922" y="2281172"/>
            <a:chExt cx="375847" cy="372245"/>
          </a:xfrm>
        </p:grpSpPr>
        <p:sp>
          <p:nvSpPr>
            <p:cNvPr id="14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9" name="Google Shape;3814;p94"/>
          <p:cNvGrpSpPr/>
          <p:nvPr/>
        </p:nvGrpSpPr>
        <p:grpSpPr>
          <a:xfrm>
            <a:off x="8926839" y="59087"/>
            <a:ext cx="273078" cy="372296"/>
            <a:chOff x="2908304" y="3446503"/>
            <a:chExt cx="273078" cy="372296"/>
          </a:xfrm>
        </p:grpSpPr>
        <p:sp>
          <p:nvSpPr>
            <p:cNvPr id="150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" name="Google Shape;3851;p94"/>
          <p:cNvGrpSpPr/>
          <p:nvPr/>
        </p:nvGrpSpPr>
        <p:grpSpPr>
          <a:xfrm>
            <a:off x="11041611" y="205788"/>
            <a:ext cx="377800" cy="151262"/>
            <a:chOff x="7838469" y="2951021"/>
            <a:chExt cx="377800" cy="151262"/>
          </a:xfrm>
        </p:grpSpPr>
        <p:sp>
          <p:nvSpPr>
            <p:cNvPr id="156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2" name="Google Shape;3901;p94"/>
          <p:cNvGrpSpPr/>
          <p:nvPr/>
        </p:nvGrpSpPr>
        <p:grpSpPr>
          <a:xfrm>
            <a:off x="8345841" y="95271"/>
            <a:ext cx="403720" cy="372296"/>
            <a:chOff x="3468663" y="2840491"/>
            <a:chExt cx="403720" cy="372296"/>
          </a:xfrm>
        </p:grpSpPr>
        <p:sp>
          <p:nvSpPr>
            <p:cNvPr id="163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" name="Google Shape;3970;p94"/>
          <p:cNvGrpSpPr/>
          <p:nvPr/>
        </p:nvGrpSpPr>
        <p:grpSpPr>
          <a:xfrm>
            <a:off x="9368039" y="53430"/>
            <a:ext cx="374097" cy="361137"/>
            <a:chOff x="6579754" y="2286980"/>
            <a:chExt cx="374097" cy="361137"/>
          </a:xfrm>
        </p:grpSpPr>
        <p:sp>
          <p:nvSpPr>
            <p:cNvPr id="177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3" name="Google Shape;3996;p94"/>
          <p:cNvGrpSpPr/>
          <p:nvPr/>
        </p:nvGrpSpPr>
        <p:grpSpPr>
          <a:xfrm>
            <a:off x="7925787" y="108802"/>
            <a:ext cx="350611" cy="372169"/>
            <a:chOff x="4117258" y="2281198"/>
            <a:chExt cx="350611" cy="372169"/>
          </a:xfrm>
        </p:grpSpPr>
        <p:sp>
          <p:nvSpPr>
            <p:cNvPr id="184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1" name="Google Shape;4118;p94"/>
          <p:cNvGrpSpPr/>
          <p:nvPr/>
        </p:nvGrpSpPr>
        <p:grpSpPr>
          <a:xfrm>
            <a:off x="7415423" y="101304"/>
            <a:ext cx="495380" cy="363571"/>
            <a:chOff x="4644620" y="1716882"/>
            <a:chExt cx="495380" cy="363571"/>
          </a:xfrm>
        </p:grpSpPr>
        <p:sp>
          <p:nvSpPr>
            <p:cNvPr id="192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4" name="Google Shape;4198;p94"/>
          <p:cNvGrpSpPr/>
          <p:nvPr/>
        </p:nvGrpSpPr>
        <p:grpSpPr>
          <a:xfrm>
            <a:off x="9923366" y="50722"/>
            <a:ext cx="375847" cy="372245"/>
            <a:chOff x="7815922" y="2281172"/>
            <a:chExt cx="375847" cy="372245"/>
          </a:xfrm>
        </p:grpSpPr>
        <p:sp>
          <p:nvSpPr>
            <p:cNvPr id="205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8" name="Google Shape;3728;p94"/>
          <p:cNvGrpSpPr/>
          <p:nvPr/>
        </p:nvGrpSpPr>
        <p:grpSpPr>
          <a:xfrm>
            <a:off x="10409049" y="25975"/>
            <a:ext cx="380818" cy="372144"/>
            <a:chOff x="7858632" y="3446528"/>
            <a:chExt cx="380818" cy="372144"/>
          </a:xfrm>
        </p:grpSpPr>
        <p:sp>
          <p:nvSpPr>
            <p:cNvPr id="209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1" name="Google Shape;3741;p94"/>
          <p:cNvGrpSpPr/>
          <p:nvPr/>
        </p:nvGrpSpPr>
        <p:grpSpPr>
          <a:xfrm>
            <a:off x="11579081" y="80941"/>
            <a:ext cx="428018" cy="372271"/>
            <a:chOff x="7206030" y="3446478"/>
            <a:chExt cx="428018" cy="372271"/>
          </a:xfrm>
        </p:grpSpPr>
        <p:sp>
          <p:nvSpPr>
            <p:cNvPr id="222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5" name="Google Shape;3728;p94"/>
          <p:cNvGrpSpPr/>
          <p:nvPr/>
        </p:nvGrpSpPr>
        <p:grpSpPr>
          <a:xfrm>
            <a:off x="3649498" y="6237312"/>
            <a:ext cx="380818" cy="372144"/>
            <a:chOff x="7858632" y="3446528"/>
            <a:chExt cx="380818" cy="372144"/>
          </a:xfrm>
        </p:grpSpPr>
        <p:sp>
          <p:nvSpPr>
            <p:cNvPr id="236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8" name="Google Shape;3741;p94"/>
          <p:cNvGrpSpPr/>
          <p:nvPr/>
        </p:nvGrpSpPr>
        <p:grpSpPr>
          <a:xfrm>
            <a:off x="4800443" y="6293549"/>
            <a:ext cx="428018" cy="372271"/>
            <a:chOff x="7206030" y="3446478"/>
            <a:chExt cx="428018" cy="372271"/>
          </a:xfrm>
        </p:grpSpPr>
        <p:sp>
          <p:nvSpPr>
            <p:cNvPr id="249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2" name="Google Shape;3790;p94"/>
          <p:cNvGrpSpPr/>
          <p:nvPr/>
        </p:nvGrpSpPr>
        <p:grpSpPr>
          <a:xfrm>
            <a:off x="5394756" y="6283885"/>
            <a:ext cx="347390" cy="372195"/>
            <a:chOff x="4746172" y="3446503"/>
            <a:chExt cx="347390" cy="372195"/>
          </a:xfrm>
        </p:grpSpPr>
        <p:sp>
          <p:nvSpPr>
            <p:cNvPr id="263" name="Google Shape;3791;p94"/>
            <p:cNvSpPr/>
            <p:nvPr/>
          </p:nvSpPr>
          <p:spPr>
            <a:xfrm>
              <a:off x="4759944" y="3706697"/>
              <a:ext cx="76722" cy="37207"/>
            </a:xfrm>
            <a:custGeom>
              <a:avLst/>
              <a:gdLst/>
              <a:ahLst/>
              <a:cxnLst/>
              <a:rect l="l" t="t" r="r" b="b"/>
              <a:pathLst>
                <a:path w="3025" h="1467" extrusionOk="0">
                  <a:moveTo>
                    <a:pt x="1978" y="0"/>
                  </a:moveTo>
                  <a:cubicBezTo>
                    <a:pt x="1956" y="0"/>
                    <a:pt x="1934" y="1"/>
                    <a:pt x="1911" y="2"/>
                  </a:cubicBezTo>
                  <a:cubicBezTo>
                    <a:pt x="1435" y="20"/>
                    <a:pt x="739" y="227"/>
                    <a:pt x="105" y="1125"/>
                  </a:cubicBezTo>
                  <a:cubicBezTo>
                    <a:pt x="1" y="1271"/>
                    <a:pt x="105" y="1466"/>
                    <a:pt x="282" y="1466"/>
                  </a:cubicBezTo>
                  <a:cubicBezTo>
                    <a:pt x="355" y="1466"/>
                    <a:pt x="416" y="1436"/>
                    <a:pt x="459" y="1381"/>
                  </a:cubicBezTo>
                  <a:cubicBezTo>
                    <a:pt x="996" y="619"/>
                    <a:pt x="1562" y="440"/>
                    <a:pt x="1976" y="440"/>
                  </a:cubicBezTo>
                  <a:cubicBezTo>
                    <a:pt x="2329" y="440"/>
                    <a:pt x="2572" y="570"/>
                    <a:pt x="2595" y="581"/>
                  </a:cubicBezTo>
                  <a:cubicBezTo>
                    <a:pt x="2635" y="604"/>
                    <a:pt x="2674" y="614"/>
                    <a:pt x="2710" y="614"/>
                  </a:cubicBezTo>
                  <a:cubicBezTo>
                    <a:pt x="2906" y="614"/>
                    <a:pt x="3025" y="321"/>
                    <a:pt x="2808" y="203"/>
                  </a:cubicBezTo>
                  <a:cubicBezTo>
                    <a:pt x="2554" y="73"/>
                    <a:pt x="2267" y="0"/>
                    <a:pt x="197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3792;p94"/>
            <p:cNvSpPr/>
            <p:nvPr/>
          </p:nvSpPr>
          <p:spPr>
            <a:xfrm>
              <a:off x="4746172" y="3644153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983" y="0"/>
                  </a:moveTo>
                  <a:cubicBezTo>
                    <a:pt x="1959" y="0"/>
                    <a:pt x="1935" y="1"/>
                    <a:pt x="1911" y="2"/>
                  </a:cubicBezTo>
                  <a:cubicBezTo>
                    <a:pt x="1441" y="20"/>
                    <a:pt x="739" y="228"/>
                    <a:pt x="104" y="1125"/>
                  </a:cubicBezTo>
                  <a:cubicBezTo>
                    <a:pt x="1" y="1265"/>
                    <a:pt x="104" y="1467"/>
                    <a:pt x="281" y="1467"/>
                  </a:cubicBezTo>
                  <a:cubicBezTo>
                    <a:pt x="355" y="1467"/>
                    <a:pt x="416" y="1430"/>
                    <a:pt x="458" y="1375"/>
                  </a:cubicBezTo>
                  <a:cubicBezTo>
                    <a:pt x="999" y="617"/>
                    <a:pt x="1565" y="437"/>
                    <a:pt x="1978" y="437"/>
                  </a:cubicBezTo>
                  <a:cubicBezTo>
                    <a:pt x="2330" y="437"/>
                    <a:pt x="2572" y="568"/>
                    <a:pt x="2595" y="582"/>
                  </a:cubicBezTo>
                  <a:cubicBezTo>
                    <a:pt x="2634" y="603"/>
                    <a:pt x="2672" y="612"/>
                    <a:pt x="2707" y="612"/>
                  </a:cubicBezTo>
                  <a:cubicBezTo>
                    <a:pt x="2905" y="612"/>
                    <a:pt x="3026" y="321"/>
                    <a:pt x="2808" y="197"/>
                  </a:cubicBezTo>
                  <a:cubicBezTo>
                    <a:pt x="2555" y="68"/>
                    <a:pt x="2270" y="0"/>
                    <a:pt x="198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3793;p94"/>
            <p:cNvSpPr/>
            <p:nvPr/>
          </p:nvSpPr>
          <p:spPr>
            <a:xfrm>
              <a:off x="4765067" y="3577982"/>
              <a:ext cx="80247" cy="27696"/>
            </a:xfrm>
            <a:custGeom>
              <a:avLst/>
              <a:gdLst/>
              <a:ahLst/>
              <a:cxnLst/>
              <a:rect l="l" t="t" r="r" b="b"/>
              <a:pathLst>
                <a:path w="3164" h="1092" extrusionOk="0">
                  <a:moveTo>
                    <a:pt x="1805" y="0"/>
                  </a:moveTo>
                  <a:cubicBezTo>
                    <a:pt x="1362" y="0"/>
                    <a:pt x="786" y="154"/>
                    <a:pt x="153" y="713"/>
                  </a:cubicBezTo>
                  <a:cubicBezTo>
                    <a:pt x="0" y="841"/>
                    <a:pt x="92" y="1091"/>
                    <a:pt x="293" y="1091"/>
                  </a:cubicBezTo>
                  <a:cubicBezTo>
                    <a:pt x="348" y="1091"/>
                    <a:pt x="397" y="1073"/>
                    <a:pt x="440" y="1036"/>
                  </a:cubicBezTo>
                  <a:cubicBezTo>
                    <a:pt x="967" y="571"/>
                    <a:pt x="1433" y="431"/>
                    <a:pt x="1803" y="431"/>
                  </a:cubicBezTo>
                  <a:cubicBezTo>
                    <a:pt x="2342" y="431"/>
                    <a:pt x="2676" y="728"/>
                    <a:pt x="2698" y="749"/>
                  </a:cubicBezTo>
                  <a:cubicBezTo>
                    <a:pt x="2745" y="792"/>
                    <a:pt x="2796" y="810"/>
                    <a:pt x="2845" y="810"/>
                  </a:cubicBezTo>
                  <a:cubicBezTo>
                    <a:pt x="3019" y="810"/>
                    <a:pt x="3164" y="584"/>
                    <a:pt x="2997" y="432"/>
                  </a:cubicBezTo>
                  <a:cubicBezTo>
                    <a:pt x="2759" y="231"/>
                    <a:pt x="2472" y="90"/>
                    <a:pt x="2167" y="35"/>
                  </a:cubicBezTo>
                  <a:cubicBezTo>
                    <a:pt x="2060" y="14"/>
                    <a:pt x="1938" y="0"/>
                    <a:pt x="1805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3794;p94"/>
            <p:cNvSpPr/>
            <p:nvPr/>
          </p:nvSpPr>
          <p:spPr>
            <a:xfrm>
              <a:off x="5003043" y="3706697"/>
              <a:ext cx="76747" cy="37207"/>
            </a:xfrm>
            <a:custGeom>
              <a:avLst/>
              <a:gdLst/>
              <a:ahLst/>
              <a:cxnLst/>
              <a:rect l="l" t="t" r="r" b="b"/>
              <a:pathLst>
                <a:path w="3026" h="1467" extrusionOk="0">
                  <a:moveTo>
                    <a:pt x="1043" y="0"/>
                  </a:moveTo>
                  <a:cubicBezTo>
                    <a:pt x="756" y="0"/>
                    <a:pt x="471" y="67"/>
                    <a:pt x="218" y="197"/>
                  </a:cubicBezTo>
                  <a:cubicBezTo>
                    <a:pt x="0" y="321"/>
                    <a:pt x="121" y="612"/>
                    <a:pt x="319" y="612"/>
                  </a:cubicBezTo>
                  <a:cubicBezTo>
                    <a:pt x="354" y="612"/>
                    <a:pt x="392" y="603"/>
                    <a:pt x="431" y="581"/>
                  </a:cubicBezTo>
                  <a:cubicBezTo>
                    <a:pt x="618" y="488"/>
                    <a:pt x="824" y="439"/>
                    <a:pt x="1033" y="439"/>
                  </a:cubicBezTo>
                  <a:cubicBezTo>
                    <a:pt x="1056" y="439"/>
                    <a:pt x="1079" y="440"/>
                    <a:pt x="1103" y="441"/>
                  </a:cubicBezTo>
                  <a:cubicBezTo>
                    <a:pt x="1646" y="459"/>
                    <a:pt x="2140" y="771"/>
                    <a:pt x="2568" y="1375"/>
                  </a:cubicBezTo>
                  <a:cubicBezTo>
                    <a:pt x="2604" y="1436"/>
                    <a:pt x="2671" y="1466"/>
                    <a:pt x="2745" y="1466"/>
                  </a:cubicBezTo>
                  <a:cubicBezTo>
                    <a:pt x="2922" y="1466"/>
                    <a:pt x="3025" y="1265"/>
                    <a:pt x="2922" y="1125"/>
                  </a:cubicBezTo>
                  <a:cubicBezTo>
                    <a:pt x="2287" y="227"/>
                    <a:pt x="1591" y="14"/>
                    <a:pt x="1115" y="2"/>
                  </a:cubicBezTo>
                  <a:cubicBezTo>
                    <a:pt x="1091" y="1"/>
                    <a:pt x="1067" y="0"/>
                    <a:pt x="1043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3795;p94"/>
            <p:cNvSpPr/>
            <p:nvPr/>
          </p:nvSpPr>
          <p:spPr>
            <a:xfrm>
              <a:off x="5016840" y="3644001"/>
              <a:ext cx="76722" cy="37359"/>
            </a:xfrm>
            <a:custGeom>
              <a:avLst/>
              <a:gdLst/>
              <a:ahLst/>
              <a:cxnLst/>
              <a:rect l="l" t="t" r="r" b="b"/>
              <a:pathLst>
                <a:path w="3025" h="1473" extrusionOk="0">
                  <a:moveTo>
                    <a:pt x="1042" y="0"/>
                  </a:moveTo>
                  <a:cubicBezTo>
                    <a:pt x="755" y="0"/>
                    <a:pt x="471" y="68"/>
                    <a:pt x="217" y="203"/>
                  </a:cubicBezTo>
                  <a:cubicBezTo>
                    <a:pt x="1" y="322"/>
                    <a:pt x="119" y="614"/>
                    <a:pt x="316" y="614"/>
                  </a:cubicBezTo>
                  <a:cubicBezTo>
                    <a:pt x="352" y="614"/>
                    <a:pt x="391" y="604"/>
                    <a:pt x="431" y="581"/>
                  </a:cubicBezTo>
                  <a:cubicBezTo>
                    <a:pt x="625" y="484"/>
                    <a:pt x="841" y="441"/>
                    <a:pt x="1059" y="441"/>
                  </a:cubicBezTo>
                  <a:cubicBezTo>
                    <a:pt x="1073" y="441"/>
                    <a:pt x="1088" y="441"/>
                    <a:pt x="1102" y="441"/>
                  </a:cubicBezTo>
                  <a:cubicBezTo>
                    <a:pt x="1645" y="466"/>
                    <a:pt x="2140" y="777"/>
                    <a:pt x="2567" y="1381"/>
                  </a:cubicBezTo>
                  <a:cubicBezTo>
                    <a:pt x="2603" y="1436"/>
                    <a:pt x="2671" y="1473"/>
                    <a:pt x="2744" y="1473"/>
                  </a:cubicBezTo>
                  <a:lnTo>
                    <a:pt x="2744" y="1466"/>
                  </a:lnTo>
                  <a:cubicBezTo>
                    <a:pt x="2921" y="1466"/>
                    <a:pt x="3024" y="1265"/>
                    <a:pt x="2921" y="1125"/>
                  </a:cubicBezTo>
                  <a:cubicBezTo>
                    <a:pt x="2286" y="227"/>
                    <a:pt x="1590" y="20"/>
                    <a:pt x="1114" y="2"/>
                  </a:cubicBezTo>
                  <a:cubicBezTo>
                    <a:pt x="1090" y="1"/>
                    <a:pt x="1066" y="0"/>
                    <a:pt x="104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3796;p94"/>
            <p:cNvSpPr/>
            <p:nvPr/>
          </p:nvSpPr>
          <p:spPr>
            <a:xfrm>
              <a:off x="4994445" y="3577982"/>
              <a:ext cx="80196" cy="27696"/>
            </a:xfrm>
            <a:custGeom>
              <a:avLst/>
              <a:gdLst/>
              <a:ahLst/>
              <a:cxnLst/>
              <a:rect l="l" t="t" r="r" b="b"/>
              <a:pathLst>
                <a:path w="3162" h="1092" extrusionOk="0">
                  <a:moveTo>
                    <a:pt x="1358" y="0"/>
                  </a:moveTo>
                  <a:cubicBezTo>
                    <a:pt x="1225" y="0"/>
                    <a:pt x="1104" y="14"/>
                    <a:pt x="996" y="35"/>
                  </a:cubicBezTo>
                  <a:cubicBezTo>
                    <a:pt x="691" y="90"/>
                    <a:pt x="404" y="231"/>
                    <a:pt x="166" y="432"/>
                  </a:cubicBezTo>
                  <a:cubicBezTo>
                    <a:pt x="0" y="584"/>
                    <a:pt x="144" y="813"/>
                    <a:pt x="316" y="813"/>
                  </a:cubicBezTo>
                  <a:cubicBezTo>
                    <a:pt x="366" y="813"/>
                    <a:pt x="418" y="794"/>
                    <a:pt x="465" y="749"/>
                  </a:cubicBezTo>
                  <a:cubicBezTo>
                    <a:pt x="642" y="603"/>
                    <a:pt x="856" y="505"/>
                    <a:pt x="1082" y="462"/>
                  </a:cubicBezTo>
                  <a:cubicBezTo>
                    <a:pt x="1179" y="443"/>
                    <a:pt x="1276" y="433"/>
                    <a:pt x="1374" y="433"/>
                  </a:cubicBezTo>
                  <a:cubicBezTo>
                    <a:pt x="1817" y="433"/>
                    <a:pt x="2268" y="636"/>
                    <a:pt x="2723" y="1036"/>
                  </a:cubicBezTo>
                  <a:cubicBezTo>
                    <a:pt x="2766" y="1073"/>
                    <a:pt x="2815" y="1091"/>
                    <a:pt x="2870" y="1091"/>
                  </a:cubicBezTo>
                  <a:cubicBezTo>
                    <a:pt x="2872" y="1091"/>
                    <a:pt x="2875" y="1091"/>
                    <a:pt x="2877" y="1091"/>
                  </a:cubicBezTo>
                  <a:cubicBezTo>
                    <a:pt x="3074" y="1091"/>
                    <a:pt x="3161" y="845"/>
                    <a:pt x="3010" y="713"/>
                  </a:cubicBezTo>
                  <a:cubicBezTo>
                    <a:pt x="2377" y="154"/>
                    <a:pt x="1801" y="0"/>
                    <a:pt x="1358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3797;p94"/>
            <p:cNvSpPr/>
            <p:nvPr/>
          </p:nvSpPr>
          <p:spPr>
            <a:xfrm>
              <a:off x="4914274" y="3446503"/>
              <a:ext cx="11185" cy="109617"/>
            </a:xfrm>
            <a:custGeom>
              <a:avLst/>
              <a:gdLst/>
              <a:ahLst/>
              <a:cxnLst/>
              <a:rect l="l" t="t" r="r" b="b"/>
              <a:pathLst>
                <a:path w="441" h="4322" extrusionOk="0">
                  <a:moveTo>
                    <a:pt x="221" y="1"/>
                  </a:moveTo>
                  <a:cubicBezTo>
                    <a:pt x="111" y="1"/>
                    <a:pt x="1" y="74"/>
                    <a:pt x="1" y="221"/>
                  </a:cubicBezTo>
                  <a:lnTo>
                    <a:pt x="1" y="4102"/>
                  </a:lnTo>
                  <a:cubicBezTo>
                    <a:pt x="1" y="4224"/>
                    <a:pt x="99" y="4322"/>
                    <a:pt x="221" y="4322"/>
                  </a:cubicBezTo>
                  <a:cubicBezTo>
                    <a:pt x="337" y="4322"/>
                    <a:pt x="434" y="4224"/>
                    <a:pt x="440" y="4108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1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3798;p94"/>
            <p:cNvSpPr/>
            <p:nvPr/>
          </p:nvSpPr>
          <p:spPr>
            <a:xfrm>
              <a:off x="4807929" y="3550388"/>
              <a:ext cx="223875" cy="223697"/>
            </a:xfrm>
            <a:custGeom>
              <a:avLst/>
              <a:gdLst/>
              <a:ahLst/>
              <a:cxnLst/>
              <a:rect l="l" t="t" r="r" b="b"/>
              <a:pathLst>
                <a:path w="8827" h="8820" extrusionOk="0">
                  <a:moveTo>
                    <a:pt x="4414" y="0"/>
                  </a:moveTo>
                  <a:cubicBezTo>
                    <a:pt x="1978" y="0"/>
                    <a:pt x="1" y="1978"/>
                    <a:pt x="1" y="4413"/>
                  </a:cubicBezTo>
                  <a:cubicBezTo>
                    <a:pt x="1" y="6848"/>
                    <a:pt x="1978" y="8819"/>
                    <a:pt x="4414" y="8819"/>
                  </a:cubicBezTo>
                  <a:cubicBezTo>
                    <a:pt x="6849" y="8819"/>
                    <a:pt x="8826" y="6848"/>
                    <a:pt x="8826" y="4413"/>
                  </a:cubicBezTo>
                  <a:cubicBezTo>
                    <a:pt x="8826" y="1978"/>
                    <a:pt x="6849" y="0"/>
                    <a:pt x="4414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3799;p94"/>
            <p:cNvSpPr/>
            <p:nvPr/>
          </p:nvSpPr>
          <p:spPr>
            <a:xfrm>
              <a:off x="4794005" y="3576993"/>
              <a:ext cx="224179" cy="197244"/>
            </a:xfrm>
            <a:custGeom>
              <a:avLst/>
              <a:gdLst/>
              <a:ahLst/>
              <a:cxnLst/>
              <a:rect l="l" t="t" r="r" b="b"/>
              <a:pathLst>
                <a:path w="8839" h="7777" extrusionOk="0">
                  <a:moveTo>
                    <a:pt x="2106" y="1"/>
                  </a:moveTo>
                  <a:cubicBezTo>
                    <a:pt x="1" y="1789"/>
                    <a:pt x="37" y="5048"/>
                    <a:pt x="2180" y="6788"/>
                  </a:cubicBezTo>
                  <a:cubicBezTo>
                    <a:pt x="3004" y="7458"/>
                    <a:pt x="3986" y="7776"/>
                    <a:pt x="4956" y="7776"/>
                  </a:cubicBezTo>
                  <a:cubicBezTo>
                    <a:pt x="6506" y="7776"/>
                    <a:pt x="8027" y="6963"/>
                    <a:pt x="8838" y="5469"/>
                  </a:cubicBezTo>
                  <a:lnTo>
                    <a:pt x="8838" y="5469"/>
                  </a:lnTo>
                  <a:cubicBezTo>
                    <a:pt x="8017" y="6170"/>
                    <a:pt x="7000" y="6521"/>
                    <a:pt x="5983" y="6521"/>
                  </a:cubicBezTo>
                  <a:cubicBezTo>
                    <a:pt x="4997" y="6521"/>
                    <a:pt x="4010" y="6191"/>
                    <a:pt x="3199" y="5531"/>
                  </a:cubicBezTo>
                  <a:cubicBezTo>
                    <a:pt x="1551" y="4194"/>
                    <a:pt x="1093" y="1869"/>
                    <a:pt x="210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3800;p94"/>
            <p:cNvSpPr/>
            <p:nvPr/>
          </p:nvSpPr>
          <p:spPr>
            <a:xfrm>
              <a:off x="4868470" y="3716005"/>
              <a:ext cx="102794" cy="102667"/>
            </a:xfrm>
            <a:custGeom>
              <a:avLst/>
              <a:gdLst/>
              <a:ahLst/>
              <a:cxnLst/>
              <a:rect l="l" t="t" r="r" b="b"/>
              <a:pathLst>
                <a:path w="4053" h="4048" extrusionOk="0">
                  <a:moveTo>
                    <a:pt x="2027" y="1"/>
                  </a:moveTo>
                  <a:cubicBezTo>
                    <a:pt x="910" y="1"/>
                    <a:pt x="0" y="904"/>
                    <a:pt x="0" y="2021"/>
                  </a:cubicBezTo>
                  <a:cubicBezTo>
                    <a:pt x="0" y="3144"/>
                    <a:pt x="910" y="4047"/>
                    <a:pt x="2027" y="4047"/>
                  </a:cubicBezTo>
                  <a:cubicBezTo>
                    <a:pt x="3144" y="4047"/>
                    <a:pt x="4053" y="3144"/>
                    <a:pt x="4053" y="2021"/>
                  </a:cubicBezTo>
                  <a:cubicBezTo>
                    <a:pt x="4053" y="904"/>
                    <a:pt x="3144" y="1"/>
                    <a:pt x="202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3801;p94"/>
            <p:cNvSpPr/>
            <p:nvPr/>
          </p:nvSpPr>
          <p:spPr>
            <a:xfrm>
              <a:off x="4859796" y="3722193"/>
              <a:ext cx="99243" cy="96504"/>
            </a:xfrm>
            <a:custGeom>
              <a:avLst/>
              <a:gdLst/>
              <a:ahLst/>
              <a:cxnLst/>
              <a:rect l="l" t="t" r="r" b="b"/>
              <a:pathLst>
                <a:path w="3913" h="3805" extrusionOk="0">
                  <a:moveTo>
                    <a:pt x="1398" y="1"/>
                  </a:moveTo>
                  <a:lnTo>
                    <a:pt x="1398" y="1"/>
                  </a:lnTo>
                  <a:cubicBezTo>
                    <a:pt x="287" y="611"/>
                    <a:pt x="1" y="2076"/>
                    <a:pt x="800" y="3059"/>
                  </a:cubicBezTo>
                  <a:cubicBezTo>
                    <a:pt x="1204" y="3555"/>
                    <a:pt x="1786" y="3804"/>
                    <a:pt x="2368" y="3804"/>
                  </a:cubicBezTo>
                  <a:cubicBezTo>
                    <a:pt x="2938" y="3804"/>
                    <a:pt x="3508" y="3566"/>
                    <a:pt x="3913" y="3089"/>
                  </a:cubicBezTo>
                  <a:lnTo>
                    <a:pt x="3913" y="3089"/>
                  </a:lnTo>
                  <a:cubicBezTo>
                    <a:pt x="3608" y="3255"/>
                    <a:pt x="3275" y="3335"/>
                    <a:pt x="2946" y="3335"/>
                  </a:cubicBezTo>
                  <a:cubicBezTo>
                    <a:pt x="2353" y="3335"/>
                    <a:pt x="1770" y="3075"/>
                    <a:pt x="1374" y="2589"/>
                  </a:cubicBezTo>
                  <a:cubicBezTo>
                    <a:pt x="757" y="1838"/>
                    <a:pt x="770" y="745"/>
                    <a:pt x="13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3802;p94"/>
            <p:cNvSpPr/>
            <p:nvPr/>
          </p:nvSpPr>
          <p:spPr>
            <a:xfrm>
              <a:off x="4883256" y="3754023"/>
              <a:ext cx="29421" cy="26402"/>
            </a:xfrm>
            <a:custGeom>
              <a:avLst/>
              <a:gdLst/>
              <a:ahLst/>
              <a:cxnLst/>
              <a:rect l="l" t="t" r="r" b="b"/>
              <a:pathLst>
                <a:path w="1160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900" y="1041"/>
                    <a:pt x="1157" y="748"/>
                    <a:pt x="1151" y="394"/>
                  </a:cubicBezTo>
                  <a:lnTo>
                    <a:pt x="1151" y="229"/>
                  </a:lnTo>
                  <a:cubicBezTo>
                    <a:pt x="1160" y="76"/>
                    <a:pt x="1047" y="0"/>
                    <a:pt x="934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16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3803;p94"/>
            <p:cNvSpPr/>
            <p:nvPr/>
          </p:nvSpPr>
          <p:spPr>
            <a:xfrm>
              <a:off x="4926905" y="3754023"/>
              <a:ext cx="29497" cy="26402"/>
            </a:xfrm>
            <a:custGeom>
              <a:avLst/>
              <a:gdLst/>
              <a:ahLst/>
              <a:cxnLst/>
              <a:rect l="l" t="t" r="r" b="b"/>
              <a:pathLst>
                <a:path w="1163" h="1041" extrusionOk="0">
                  <a:moveTo>
                    <a:pt x="226" y="0"/>
                  </a:moveTo>
                  <a:cubicBezTo>
                    <a:pt x="113" y="0"/>
                    <a:pt x="0" y="76"/>
                    <a:pt x="9" y="229"/>
                  </a:cubicBezTo>
                  <a:lnTo>
                    <a:pt x="9" y="394"/>
                  </a:lnTo>
                  <a:cubicBezTo>
                    <a:pt x="9" y="748"/>
                    <a:pt x="266" y="1041"/>
                    <a:pt x="583" y="1041"/>
                  </a:cubicBezTo>
                  <a:cubicBezTo>
                    <a:pt x="894" y="1041"/>
                    <a:pt x="1157" y="748"/>
                    <a:pt x="1157" y="394"/>
                  </a:cubicBezTo>
                  <a:lnTo>
                    <a:pt x="1157" y="229"/>
                  </a:lnTo>
                  <a:cubicBezTo>
                    <a:pt x="1163" y="76"/>
                    <a:pt x="1049" y="0"/>
                    <a:pt x="935" y="0"/>
                  </a:cubicBezTo>
                  <a:cubicBezTo>
                    <a:pt x="821" y="0"/>
                    <a:pt x="708" y="76"/>
                    <a:pt x="717" y="229"/>
                  </a:cubicBezTo>
                  <a:lnTo>
                    <a:pt x="717" y="394"/>
                  </a:lnTo>
                  <a:cubicBezTo>
                    <a:pt x="717" y="516"/>
                    <a:pt x="644" y="601"/>
                    <a:pt x="583" y="601"/>
                  </a:cubicBezTo>
                  <a:cubicBezTo>
                    <a:pt x="522" y="601"/>
                    <a:pt x="443" y="516"/>
                    <a:pt x="443" y="394"/>
                  </a:cubicBezTo>
                  <a:lnTo>
                    <a:pt x="443" y="229"/>
                  </a:lnTo>
                  <a:cubicBezTo>
                    <a:pt x="452" y="76"/>
                    <a:pt x="339" y="0"/>
                    <a:pt x="226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3814;p94"/>
          <p:cNvGrpSpPr/>
          <p:nvPr/>
        </p:nvGrpSpPr>
        <p:grpSpPr>
          <a:xfrm>
            <a:off x="2096334" y="6293549"/>
            <a:ext cx="273078" cy="372296"/>
            <a:chOff x="2908304" y="3446503"/>
            <a:chExt cx="273078" cy="372296"/>
          </a:xfrm>
        </p:grpSpPr>
        <p:sp>
          <p:nvSpPr>
            <p:cNvPr id="277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2" name="Google Shape;3827;p94"/>
          <p:cNvGrpSpPr/>
          <p:nvPr/>
        </p:nvGrpSpPr>
        <p:grpSpPr>
          <a:xfrm>
            <a:off x="6499721" y="6306476"/>
            <a:ext cx="268285" cy="372245"/>
            <a:chOff x="1660190" y="3447188"/>
            <a:chExt cx="268285" cy="372245"/>
          </a:xfrm>
        </p:grpSpPr>
        <p:sp>
          <p:nvSpPr>
            <p:cNvPr id="283" name="Google Shape;3828;p94"/>
            <p:cNvSpPr/>
            <p:nvPr/>
          </p:nvSpPr>
          <p:spPr>
            <a:xfrm>
              <a:off x="1660190" y="3680726"/>
              <a:ext cx="106903" cy="110530"/>
            </a:xfrm>
            <a:custGeom>
              <a:avLst/>
              <a:gdLst/>
              <a:ahLst/>
              <a:cxnLst/>
              <a:rect l="l" t="t" r="r" b="b"/>
              <a:pathLst>
                <a:path w="4215" h="4358" extrusionOk="0">
                  <a:moveTo>
                    <a:pt x="1130" y="1"/>
                  </a:moveTo>
                  <a:cubicBezTo>
                    <a:pt x="796" y="1"/>
                    <a:pt x="477" y="150"/>
                    <a:pt x="257" y="403"/>
                  </a:cubicBezTo>
                  <a:cubicBezTo>
                    <a:pt x="80" y="623"/>
                    <a:pt x="0" y="910"/>
                    <a:pt x="43" y="1184"/>
                  </a:cubicBezTo>
                  <a:cubicBezTo>
                    <a:pt x="86" y="1477"/>
                    <a:pt x="257" y="1740"/>
                    <a:pt x="501" y="1904"/>
                  </a:cubicBezTo>
                  <a:cubicBezTo>
                    <a:pt x="544" y="1933"/>
                    <a:pt x="587" y="1946"/>
                    <a:pt x="628" y="1946"/>
                  </a:cubicBezTo>
                  <a:cubicBezTo>
                    <a:pt x="818" y="1946"/>
                    <a:pt x="952" y="1674"/>
                    <a:pt x="751" y="1538"/>
                  </a:cubicBezTo>
                  <a:cubicBezTo>
                    <a:pt x="605" y="1441"/>
                    <a:pt x="507" y="1294"/>
                    <a:pt x="477" y="1123"/>
                  </a:cubicBezTo>
                  <a:cubicBezTo>
                    <a:pt x="458" y="964"/>
                    <a:pt x="501" y="806"/>
                    <a:pt x="605" y="678"/>
                  </a:cubicBezTo>
                  <a:cubicBezTo>
                    <a:pt x="740" y="531"/>
                    <a:pt x="933" y="448"/>
                    <a:pt x="1133" y="448"/>
                  </a:cubicBezTo>
                  <a:cubicBezTo>
                    <a:pt x="1158" y="448"/>
                    <a:pt x="1183" y="449"/>
                    <a:pt x="1209" y="452"/>
                  </a:cubicBezTo>
                  <a:cubicBezTo>
                    <a:pt x="1453" y="458"/>
                    <a:pt x="1685" y="580"/>
                    <a:pt x="1825" y="781"/>
                  </a:cubicBezTo>
                  <a:cubicBezTo>
                    <a:pt x="2063" y="1172"/>
                    <a:pt x="1990" y="1624"/>
                    <a:pt x="1917" y="2100"/>
                  </a:cubicBezTo>
                  <a:cubicBezTo>
                    <a:pt x="1838" y="2606"/>
                    <a:pt x="1752" y="3174"/>
                    <a:pt x="2033" y="3717"/>
                  </a:cubicBezTo>
                  <a:cubicBezTo>
                    <a:pt x="2228" y="4083"/>
                    <a:pt x="2655" y="4333"/>
                    <a:pt x="3125" y="4358"/>
                  </a:cubicBezTo>
                  <a:lnTo>
                    <a:pt x="3199" y="4358"/>
                  </a:lnTo>
                  <a:cubicBezTo>
                    <a:pt x="3583" y="4358"/>
                    <a:pt x="3907" y="4199"/>
                    <a:pt x="4102" y="3906"/>
                  </a:cubicBezTo>
                  <a:cubicBezTo>
                    <a:pt x="4214" y="3734"/>
                    <a:pt x="4064" y="3561"/>
                    <a:pt x="3908" y="3561"/>
                  </a:cubicBezTo>
                  <a:cubicBezTo>
                    <a:pt x="3843" y="3561"/>
                    <a:pt x="3778" y="3591"/>
                    <a:pt x="3730" y="3662"/>
                  </a:cubicBezTo>
                  <a:cubicBezTo>
                    <a:pt x="3587" y="3881"/>
                    <a:pt x="3332" y="3913"/>
                    <a:pt x="3193" y="3913"/>
                  </a:cubicBezTo>
                  <a:cubicBezTo>
                    <a:pt x="3177" y="3913"/>
                    <a:pt x="3162" y="3913"/>
                    <a:pt x="3150" y="3912"/>
                  </a:cubicBezTo>
                  <a:cubicBezTo>
                    <a:pt x="2839" y="3894"/>
                    <a:pt x="2552" y="3735"/>
                    <a:pt x="2430" y="3503"/>
                  </a:cubicBezTo>
                  <a:cubicBezTo>
                    <a:pt x="2210" y="3095"/>
                    <a:pt x="2283" y="2643"/>
                    <a:pt x="2356" y="2167"/>
                  </a:cubicBezTo>
                  <a:cubicBezTo>
                    <a:pt x="2442" y="1630"/>
                    <a:pt x="2527" y="1074"/>
                    <a:pt x="2204" y="549"/>
                  </a:cubicBezTo>
                  <a:cubicBezTo>
                    <a:pt x="1990" y="226"/>
                    <a:pt x="1630" y="18"/>
                    <a:pt x="1239" y="6"/>
                  </a:cubicBezTo>
                  <a:cubicBezTo>
                    <a:pt x="1203" y="3"/>
                    <a:pt x="1166" y="1"/>
                    <a:pt x="1130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3829;p94"/>
            <p:cNvSpPr/>
            <p:nvPr/>
          </p:nvSpPr>
          <p:spPr>
            <a:xfrm>
              <a:off x="1746016" y="3447188"/>
              <a:ext cx="43294" cy="61580"/>
            </a:xfrm>
            <a:custGeom>
              <a:avLst/>
              <a:gdLst/>
              <a:ahLst/>
              <a:cxnLst/>
              <a:rect l="l" t="t" r="r" b="b"/>
              <a:pathLst>
                <a:path w="1707" h="2428" extrusionOk="0">
                  <a:moveTo>
                    <a:pt x="95" y="1"/>
                  </a:moveTo>
                  <a:cubicBezTo>
                    <a:pt x="46" y="1"/>
                    <a:pt x="1" y="43"/>
                    <a:pt x="10" y="102"/>
                  </a:cubicBezTo>
                  <a:lnTo>
                    <a:pt x="236" y="2427"/>
                  </a:lnTo>
                  <a:lnTo>
                    <a:pt x="1707" y="1018"/>
                  </a:lnTo>
                  <a:lnTo>
                    <a:pt x="144" y="17"/>
                  </a:lnTo>
                  <a:cubicBezTo>
                    <a:pt x="129" y="6"/>
                    <a:pt x="111" y="1"/>
                    <a:pt x="95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3830;p94"/>
            <p:cNvSpPr/>
            <p:nvPr/>
          </p:nvSpPr>
          <p:spPr>
            <a:xfrm>
              <a:off x="1872093" y="3447188"/>
              <a:ext cx="43345" cy="61580"/>
            </a:xfrm>
            <a:custGeom>
              <a:avLst/>
              <a:gdLst/>
              <a:ahLst/>
              <a:cxnLst/>
              <a:rect l="l" t="t" r="r" b="b"/>
              <a:pathLst>
                <a:path w="1709" h="2428" extrusionOk="0">
                  <a:moveTo>
                    <a:pt x="1618" y="1"/>
                  </a:moveTo>
                  <a:cubicBezTo>
                    <a:pt x="1602" y="1"/>
                    <a:pt x="1585" y="6"/>
                    <a:pt x="1569" y="17"/>
                  </a:cubicBezTo>
                  <a:lnTo>
                    <a:pt x="1" y="1018"/>
                  </a:lnTo>
                  <a:lnTo>
                    <a:pt x="1472" y="2427"/>
                  </a:lnTo>
                  <a:lnTo>
                    <a:pt x="1704" y="102"/>
                  </a:lnTo>
                  <a:cubicBezTo>
                    <a:pt x="1708" y="43"/>
                    <a:pt x="1665" y="1"/>
                    <a:pt x="1618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3831;p94"/>
            <p:cNvSpPr/>
            <p:nvPr/>
          </p:nvSpPr>
          <p:spPr>
            <a:xfrm>
              <a:off x="1741147" y="3630711"/>
              <a:ext cx="182052" cy="188722"/>
            </a:xfrm>
            <a:custGeom>
              <a:avLst/>
              <a:gdLst/>
              <a:ahLst/>
              <a:cxnLst/>
              <a:rect l="l" t="t" r="r" b="b"/>
              <a:pathLst>
                <a:path w="7178" h="7441" extrusionOk="0">
                  <a:moveTo>
                    <a:pt x="1899" y="1"/>
                  </a:moveTo>
                  <a:lnTo>
                    <a:pt x="1856" y="98"/>
                  </a:lnTo>
                  <a:lnTo>
                    <a:pt x="196" y="3901"/>
                  </a:lnTo>
                  <a:cubicBezTo>
                    <a:pt x="184" y="3925"/>
                    <a:pt x="171" y="3956"/>
                    <a:pt x="159" y="3980"/>
                  </a:cubicBezTo>
                  <a:cubicBezTo>
                    <a:pt x="153" y="4011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52"/>
                    <a:pt x="62" y="4383"/>
                    <a:pt x="62" y="4407"/>
                  </a:cubicBezTo>
                  <a:cubicBezTo>
                    <a:pt x="1" y="4987"/>
                    <a:pt x="245" y="5561"/>
                    <a:pt x="702" y="5927"/>
                  </a:cubicBezTo>
                  <a:lnTo>
                    <a:pt x="1984" y="6940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41"/>
                    <a:pt x="3846" y="7435"/>
                  </a:cubicBezTo>
                  <a:cubicBezTo>
                    <a:pt x="4297" y="7392"/>
                    <a:pt x="4724" y="7221"/>
                    <a:pt x="5078" y="6940"/>
                  </a:cubicBezTo>
                  <a:lnTo>
                    <a:pt x="6360" y="5927"/>
                  </a:lnTo>
                  <a:cubicBezTo>
                    <a:pt x="6970" y="5439"/>
                    <a:pt x="7178" y="4609"/>
                    <a:pt x="6867" y="3901"/>
                  </a:cubicBezTo>
                  <a:lnTo>
                    <a:pt x="5207" y="98"/>
                  </a:lnTo>
                  <a:lnTo>
                    <a:pt x="5164" y="1"/>
                  </a:lnTo>
                  <a:lnTo>
                    <a:pt x="3528" y="135"/>
                  </a:lnTo>
                  <a:lnTo>
                    <a:pt x="3144" y="105"/>
                  </a:lnTo>
                  <a:lnTo>
                    <a:pt x="3046" y="98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3832;p94"/>
            <p:cNvSpPr/>
            <p:nvPr/>
          </p:nvSpPr>
          <p:spPr>
            <a:xfrm>
              <a:off x="1741147" y="3630711"/>
              <a:ext cx="97544" cy="188722"/>
            </a:xfrm>
            <a:custGeom>
              <a:avLst/>
              <a:gdLst/>
              <a:ahLst/>
              <a:cxnLst/>
              <a:rect l="l" t="t" r="r" b="b"/>
              <a:pathLst>
                <a:path w="3846" h="7441" extrusionOk="0">
                  <a:moveTo>
                    <a:pt x="1899" y="1"/>
                  </a:moveTo>
                  <a:lnTo>
                    <a:pt x="1856" y="92"/>
                  </a:lnTo>
                  <a:lnTo>
                    <a:pt x="196" y="3895"/>
                  </a:lnTo>
                  <a:cubicBezTo>
                    <a:pt x="184" y="3925"/>
                    <a:pt x="171" y="3950"/>
                    <a:pt x="159" y="3980"/>
                  </a:cubicBezTo>
                  <a:cubicBezTo>
                    <a:pt x="153" y="4005"/>
                    <a:pt x="141" y="4035"/>
                    <a:pt x="129" y="4066"/>
                  </a:cubicBezTo>
                  <a:cubicBezTo>
                    <a:pt x="116" y="4108"/>
                    <a:pt x="104" y="4151"/>
                    <a:pt x="98" y="4194"/>
                  </a:cubicBezTo>
                  <a:cubicBezTo>
                    <a:pt x="86" y="4236"/>
                    <a:pt x="80" y="4279"/>
                    <a:pt x="74" y="4322"/>
                  </a:cubicBezTo>
                  <a:cubicBezTo>
                    <a:pt x="68" y="4346"/>
                    <a:pt x="62" y="4377"/>
                    <a:pt x="62" y="4407"/>
                  </a:cubicBezTo>
                  <a:cubicBezTo>
                    <a:pt x="1" y="4987"/>
                    <a:pt x="245" y="5561"/>
                    <a:pt x="702" y="5921"/>
                  </a:cubicBezTo>
                  <a:lnTo>
                    <a:pt x="1984" y="6934"/>
                  </a:lnTo>
                  <a:cubicBezTo>
                    <a:pt x="2393" y="7264"/>
                    <a:pt x="2906" y="7441"/>
                    <a:pt x="3431" y="7441"/>
                  </a:cubicBezTo>
                  <a:lnTo>
                    <a:pt x="3632" y="7441"/>
                  </a:lnTo>
                  <a:cubicBezTo>
                    <a:pt x="3705" y="7441"/>
                    <a:pt x="3772" y="7435"/>
                    <a:pt x="3846" y="7428"/>
                  </a:cubicBezTo>
                  <a:cubicBezTo>
                    <a:pt x="3650" y="7300"/>
                    <a:pt x="1893" y="5921"/>
                    <a:pt x="1893" y="5921"/>
                  </a:cubicBezTo>
                  <a:cubicBezTo>
                    <a:pt x="1282" y="5439"/>
                    <a:pt x="1075" y="4603"/>
                    <a:pt x="1386" y="3895"/>
                  </a:cubicBezTo>
                  <a:lnTo>
                    <a:pt x="2912" y="398"/>
                  </a:lnTo>
                  <a:lnTo>
                    <a:pt x="3046" y="92"/>
                  </a:lnTo>
                  <a:lnTo>
                    <a:pt x="189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3833;p94"/>
            <p:cNvSpPr/>
            <p:nvPr/>
          </p:nvSpPr>
          <p:spPr>
            <a:xfrm>
              <a:off x="1732955" y="3461518"/>
              <a:ext cx="195520" cy="180530"/>
            </a:xfrm>
            <a:custGeom>
              <a:avLst/>
              <a:gdLst/>
              <a:ahLst/>
              <a:cxnLst/>
              <a:rect l="l" t="t" r="r" b="b"/>
              <a:pathLst>
                <a:path w="7709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5981" y="7117"/>
                    <a:pt x="7708" y="5524"/>
                    <a:pt x="7708" y="3559"/>
                  </a:cubicBezTo>
                  <a:cubicBezTo>
                    <a:pt x="7708" y="1594"/>
                    <a:pt x="5981" y="1"/>
                    <a:pt x="3857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3834;p94"/>
            <p:cNvSpPr/>
            <p:nvPr/>
          </p:nvSpPr>
          <p:spPr>
            <a:xfrm>
              <a:off x="1732955" y="3461518"/>
              <a:ext cx="113954" cy="180530"/>
            </a:xfrm>
            <a:custGeom>
              <a:avLst/>
              <a:gdLst/>
              <a:ahLst/>
              <a:cxnLst/>
              <a:rect l="l" t="t" r="r" b="b"/>
              <a:pathLst>
                <a:path w="4493" h="7118" extrusionOk="0">
                  <a:moveTo>
                    <a:pt x="3857" y="1"/>
                  </a:moveTo>
                  <a:cubicBezTo>
                    <a:pt x="1727" y="1"/>
                    <a:pt x="0" y="1594"/>
                    <a:pt x="0" y="3559"/>
                  </a:cubicBezTo>
                  <a:cubicBezTo>
                    <a:pt x="0" y="5524"/>
                    <a:pt x="1727" y="7117"/>
                    <a:pt x="3857" y="7117"/>
                  </a:cubicBezTo>
                  <a:cubicBezTo>
                    <a:pt x="4071" y="7117"/>
                    <a:pt x="4278" y="7099"/>
                    <a:pt x="4492" y="7069"/>
                  </a:cubicBezTo>
                  <a:cubicBezTo>
                    <a:pt x="2667" y="6788"/>
                    <a:pt x="1276" y="5323"/>
                    <a:pt x="1276" y="3559"/>
                  </a:cubicBezTo>
                  <a:cubicBezTo>
                    <a:pt x="1276" y="1795"/>
                    <a:pt x="2667" y="330"/>
                    <a:pt x="4492" y="50"/>
                  </a:cubicBezTo>
                  <a:cubicBezTo>
                    <a:pt x="4278" y="19"/>
                    <a:pt x="4071" y="1"/>
                    <a:pt x="38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3835;p94"/>
            <p:cNvSpPr/>
            <p:nvPr/>
          </p:nvSpPr>
          <p:spPr>
            <a:xfrm>
              <a:off x="1761589" y="3521272"/>
              <a:ext cx="56660" cy="41518"/>
            </a:xfrm>
            <a:custGeom>
              <a:avLst/>
              <a:gdLst/>
              <a:ahLst/>
              <a:cxnLst/>
              <a:rect l="l" t="t" r="r" b="b"/>
              <a:pathLst>
                <a:path w="2234" h="1637" extrusionOk="0">
                  <a:moveTo>
                    <a:pt x="1117" y="1"/>
                  </a:moveTo>
                  <a:cubicBezTo>
                    <a:pt x="501" y="1"/>
                    <a:pt x="0" y="367"/>
                    <a:pt x="0" y="819"/>
                  </a:cubicBezTo>
                  <a:cubicBezTo>
                    <a:pt x="0" y="1270"/>
                    <a:pt x="501" y="1636"/>
                    <a:pt x="1117" y="1636"/>
                  </a:cubicBezTo>
                  <a:cubicBezTo>
                    <a:pt x="1733" y="1636"/>
                    <a:pt x="2234" y="1270"/>
                    <a:pt x="2234" y="819"/>
                  </a:cubicBezTo>
                  <a:cubicBezTo>
                    <a:pt x="2234" y="367"/>
                    <a:pt x="1733" y="1"/>
                    <a:pt x="1117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3836;p94"/>
            <p:cNvSpPr/>
            <p:nvPr/>
          </p:nvSpPr>
          <p:spPr>
            <a:xfrm>
              <a:off x="1786977" y="3529007"/>
              <a:ext cx="5909" cy="26047"/>
            </a:xfrm>
            <a:custGeom>
              <a:avLst/>
              <a:gdLst/>
              <a:ahLst/>
              <a:cxnLst/>
              <a:rect l="l" t="t" r="r" b="b"/>
              <a:pathLst>
                <a:path w="233" h="1027" extrusionOk="0">
                  <a:moveTo>
                    <a:pt x="116" y="1"/>
                  </a:moveTo>
                  <a:cubicBezTo>
                    <a:pt x="49" y="1"/>
                    <a:pt x="0" y="233"/>
                    <a:pt x="0" y="514"/>
                  </a:cubicBezTo>
                  <a:cubicBezTo>
                    <a:pt x="0" y="800"/>
                    <a:pt x="49" y="1026"/>
                    <a:pt x="116" y="1026"/>
                  </a:cubicBezTo>
                  <a:cubicBezTo>
                    <a:pt x="177" y="1026"/>
                    <a:pt x="232" y="800"/>
                    <a:pt x="232" y="514"/>
                  </a:cubicBezTo>
                  <a:cubicBezTo>
                    <a:pt x="232" y="233"/>
                    <a:pt x="177" y="1"/>
                    <a:pt x="1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3837;p94"/>
            <p:cNvSpPr/>
            <p:nvPr/>
          </p:nvSpPr>
          <p:spPr>
            <a:xfrm>
              <a:off x="1843155" y="3521272"/>
              <a:ext cx="56837" cy="41518"/>
            </a:xfrm>
            <a:custGeom>
              <a:avLst/>
              <a:gdLst/>
              <a:ahLst/>
              <a:cxnLst/>
              <a:rect l="l" t="t" r="r" b="b"/>
              <a:pathLst>
                <a:path w="2241" h="1637" extrusionOk="0">
                  <a:moveTo>
                    <a:pt x="1124" y="1"/>
                  </a:moveTo>
                  <a:cubicBezTo>
                    <a:pt x="501" y="1"/>
                    <a:pt x="1" y="367"/>
                    <a:pt x="1" y="819"/>
                  </a:cubicBezTo>
                  <a:cubicBezTo>
                    <a:pt x="1" y="1270"/>
                    <a:pt x="501" y="1636"/>
                    <a:pt x="1124" y="1636"/>
                  </a:cubicBezTo>
                  <a:cubicBezTo>
                    <a:pt x="1740" y="1636"/>
                    <a:pt x="2240" y="1270"/>
                    <a:pt x="2240" y="819"/>
                  </a:cubicBezTo>
                  <a:cubicBezTo>
                    <a:pt x="2240" y="367"/>
                    <a:pt x="1740" y="1"/>
                    <a:pt x="1124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3838;p94"/>
            <p:cNvSpPr/>
            <p:nvPr/>
          </p:nvSpPr>
          <p:spPr>
            <a:xfrm>
              <a:off x="1868543" y="3529007"/>
              <a:ext cx="6062" cy="26047"/>
            </a:xfrm>
            <a:custGeom>
              <a:avLst/>
              <a:gdLst/>
              <a:ahLst/>
              <a:cxnLst/>
              <a:rect l="l" t="t" r="r" b="b"/>
              <a:pathLst>
                <a:path w="239" h="1027" extrusionOk="0">
                  <a:moveTo>
                    <a:pt x="123" y="1"/>
                  </a:moveTo>
                  <a:cubicBezTo>
                    <a:pt x="55" y="1"/>
                    <a:pt x="1" y="233"/>
                    <a:pt x="1" y="514"/>
                  </a:cubicBezTo>
                  <a:cubicBezTo>
                    <a:pt x="1" y="800"/>
                    <a:pt x="55" y="1026"/>
                    <a:pt x="123" y="1026"/>
                  </a:cubicBezTo>
                  <a:cubicBezTo>
                    <a:pt x="184" y="1026"/>
                    <a:pt x="239" y="800"/>
                    <a:pt x="239" y="514"/>
                  </a:cubicBezTo>
                  <a:cubicBezTo>
                    <a:pt x="239" y="233"/>
                    <a:pt x="184" y="1"/>
                    <a:pt x="1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3839;p94"/>
            <p:cNvSpPr/>
            <p:nvPr/>
          </p:nvSpPr>
          <p:spPr>
            <a:xfrm>
              <a:off x="1815129" y="3564007"/>
              <a:ext cx="31297" cy="21076"/>
            </a:xfrm>
            <a:custGeom>
              <a:avLst/>
              <a:gdLst/>
              <a:ahLst/>
              <a:cxnLst/>
              <a:rect l="l" t="t" r="r" b="b"/>
              <a:pathLst>
                <a:path w="1234" h="831" extrusionOk="0">
                  <a:moveTo>
                    <a:pt x="617" y="0"/>
                  </a:moveTo>
                  <a:cubicBezTo>
                    <a:pt x="581" y="0"/>
                    <a:pt x="544" y="12"/>
                    <a:pt x="514" y="37"/>
                  </a:cubicBezTo>
                  <a:cubicBezTo>
                    <a:pt x="337" y="202"/>
                    <a:pt x="1" y="556"/>
                    <a:pt x="202" y="751"/>
                  </a:cubicBezTo>
                  <a:cubicBezTo>
                    <a:pt x="257" y="800"/>
                    <a:pt x="330" y="830"/>
                    <a:pt x="410" y="830"/>
                  </a:cubicBezTo>
                  <a:lnTo>
                    <a:pt x="825" y="830"/>
                  </a:lnTo>
                  <a:cubicBezTo>
                    <a:pt x="898" y="830"/>
                    <a:pt x="971" y="800"/>
                    <a:pt x="1026" y="751"/>
                  </a:cubicBezTo>
                  <a:cubicBezTo>
                    <a:pt x="1234" y="556"/>
                    <a:pt x="892" y="202"/>
                    <a:pt x="715" y="37"/>
                  </a:cubicBezTo>
                  <a:cubicBezTo>
                    <a:pt x="688" y="12"/>
                    <a:pt x="652" y="0"/>
                    <a:pt x="617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3840;p94"/>
            <p:cNvSpPr/>
            <p:nvPr/>
          </p:nvSpPr>
          <p:spPr>
            <a:xfrm>
              <a:off x="1815129" y="3563931"/>
              <a:ext cx="27594" cy="21000"/>
            </a:xfrm>
            <a:custGeom>
              <a:avLst/>
              <a:gdLst/>
              <a:ahLst/>
              <a:cxnLst/>
              <a:rect l="l" t="t" r="r" b="b"/>
              <a:pathLst>
                <a:path w="1088" h="828" extrusionOk="0">
                  <a:moveTo>
                    <a:pt x="618" y="1"/>
                  </a:moveTo>
                  <a:cubicBezTo>
                    <a:pt x="581" y="1"/>
                    <a:pt x="543" y="15"/>
                    <a:pt x="514" y="40"/>
                  </a:cubicBezTo>
                  <a:cubicBezTo>
                    <a:pt x="337" y="199"/>
                    <a:pt x="1" y="559"/>
                    <a:pt x="202" y="754"/>
                  </a:cubicBezTo>
                  <a:cubicBezTo>
                    <a:pt x="253" y="799"/>
                    <a:pt x="318" y="828"/>
                    <a:pt x="390" y="828"/>
                  </a:cubicBezTo>
                  <a:cubicBezTo>
                    <a:pt x="396" y="828"/>
                    <a:pt x="403" y="828"/>
                    <a:pt x="410" y="827"/>
                  </a:cubicBezTo>
                  <a:lnTo>
                    <a:pt x="825" y="827"/>
                  </a:lnTo>
                  <a:cubicBezTo>
                    <a:pt x="831" y="828"/>
                    <a:pt x="837" y="828"/>
                    <a:pt x="844" y="828"/>
                  </a:cubicBezTo>
                  <a:cubicBezTo>
                    <a:pt x="910" y="828"/>
                    <a:pt x="976" y="799"/>
                    <a:pt x="1026" y="754"/>
                  </a:cubicBezTo>
                  <a:cubicBezTo>
                    <a:pt x="1057" y="723"/>
                    <a:pt x="1081" y="687"/>
                    <a:pt x="1087" y="644"/>
                  </a:cubicBezTo>
                  <a:lnTo>
                    <a:pt x="715" y="644"/>
                  </a:lnTo>
                  <a:cubicBezTo>
                    <a:pt x="709" y="645"/>
                    <a:pt x="702" y="645"/>
                    <a:pt x="696" y="645"/>
                  </a:cubicBezTo>
                  <a:cubicBezTo>
                    <a:pt x="629" y="645"/>
                    <a:pt x="564" y="616"/>
                    <a:pt x="514" y="571"/>
                  </a:cubicBezTo>
                  <a:cubicBezTo>
                    <a:pt x="361" y="424"/>
                    <a:pt x="507" y="192"/>
                    <a:pt x="666" y="9"/>
                  </a:cubicBezTo>
                  <a:cubicBezTo>
                    <a:pt x="651" y="4"/>
                    <a:pt x="635" y="1"/>
                    <a:pt x="618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6" name="Google Shape;3841;p94"/>
          <p:cNvGrpSpPr/>
          <p:nvPr/>
        </p:nvGrpSpPr>
        <p:grpSpPr>
          <a:xfrm>
            <a:off x="6919042" y="6306476"/>
            <a:ext cx="403746" cy="372169"/>
            <a:chOff x="951993" y="3446503"/>
            <a:chExt cx="403746" cy="372169"/>
          </a:xfrm>
        </p:grpSpPr>
        <p:sp>
          <p:nvSpPr>
            <p:cNvPr id="297" name="Google Shape;3842;p94"/>
            <p:cNvSpPr/>
            <p:nvPr/>
          </p:nvSpPr>
          <p:spPr>
            <a:xfrm>
              <a:off x="983594" y="3446503"/>
              <a:ext cx="372144" cy="372169"/>
            </a:xfrm>
            <a:custGeom>
              <a:avLst/>
              <a:gdLst/>
              <a:ahLst/>
              <a:cxnLst/>
              <a:rect l="l" t="t" r="r" b="b"/>
              <a:pathLst>
                <a:path w="14673" h="14674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90"/>
                    <a:pt x="3284" y="14673"/>
                    <a:pt x="7336" y="14673"/>
                  </a:cubicBezTo>
                  <a:cubicBezTo>
                    <a:pt x="11389" y="14673"/>
                    <a:pt x="14672" y="11390"/>
                    <a:pt x="14672" y="7337"/>
                  </a:cubicBezTo>
                  <a:cubicBezTo>
                    <a:pt x="14672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3843;p94"/>
            <p:cNvSpPr/>
            <p:nvPr/>
          </p:nvSpPr>
          <p:spPr>
            <a:xfrm>
              <a:off x="951993" y="3453630"/>
              <a:ext cx="325883" cy="365017"/>
            </a:xfrm>
            <a:custGeom>
              <a:avLst/>
              <a:gdLst/>
              <a:ahLst/>
              <a:cxnLst/>
              <a:rect l="l" t="t" r="r" b="b"/>
              <a:pathLst>
                <a:path w="12849" h="14392" extrusionOk="0">
                  <a:moveTo>
                    <a:pt x="6562" y="1"/>
                  </a:moveTo>
                  <a:lnTo>
                    <a:pt x="6562" y="1"/>
                  </a:lnTo>
                  <a:cubicBezTo>
                    <a:pt x="2192" y="1252"/>
                    <a:pt x="1" y="6141"/>
                    <a:pt x="1972" y="10242"/>
                  </a:cubicBezTo>
                  <a:cubicBezTo>
                    <a:pt x="3255" y="12898"/>
                    <a:pt x="5891" y="14392"/>
                    <a:pt x="8596" y="14392"/>
                  </a:cubicBezTo>
                  <a:cubicBezTo>
                    <a:pt x="10061" y="14392"/>
                    <a:pt x="11547" y="13954"/>
                    <a:pt x="12848" y="13025"/>
                  </a:cubicBezTo>
                  <a:lnTo>
                    <a:pt x="12848" y="13025"/>
                  </a:lnTo>
                  <a:cubicBezTo>
                    <a:pt x="12178" y="13217"/>
                    <a:pt x="11499" y="13309"/>
                    <a:pt x="10830" y="13309"/>
                  </a:cubicBezTo>
                  <a:cubicBezTo>
                    <a:pt x="8072" y="13309"/>
                    <a:pt x="5472" y="11744"/>
                    <a:pt x="4224" y="9156"/>
                  </a:cubicBezTo>
                  <a:cubicBezTo>
                    <a:pt x="2674" y="5945"/>
                    <a:pt x="3663" y="2076"/>
                    <a:pt x="6562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3844;p94"/>
            <p:cNvSpPr/>
            <p:nvPr/>
          </p:nvSpPr>
          <p:spPr>
            <a:xfrm>
              <a:off x="1076624" y="3570500"/>
              <a:ext cx="186085" cy="186085"/>
            </a:xfrm>
            <a:custGeom>
              <a:avLst/>
              <a:gdLst/>
              <a:ahLst/>
              <a:cxnLst/>
              <a:rect l="l" t="t" r="r" b="b"/>
              <a:pathLst>
                <a:path w="7337" h="7337" extrusionOk="0">
                  <a:moveTo>
                    <a:pt x="3668" y="1"/>
                  </a:moveTo>
                  <a:cubicBezTo>
                    <a:pt x="1642" y="1"/>
                    <a:pt x="0" y="1642"/>
                    <a:pt x="0" y="3669"/>
                  </a:cubicBezTo>
                  <a:cubicBezTo>
                    <a:pt x="0" y="5695"/>
                    <a:pt x="1642" y="7337"/>
                    <a:pt x="3668" y="7337"/>
                  </a:cubicBezTo>
                  <a:cubicBezTo>
                    <a:pt x="5694" y="7337"/>
                    <a:pt x="7336" y="5695"/>
                    <a:pt x="7336" y="3669"/>
                  </a:cubicBezTo>
                  <a:cubicBezTo>
                    <a:pt x="7336" y="1642"/>
                    <a:pt x="5694" y="1"/>
                    <a:pt x="3668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845;p94"/>
            <p:cNvSpPr/>
            <p:nvPr/>
          </p:nvSpPr>
          <p:spPr>
            <a:xfrm>
              <a:off x="1059276" y="3575446"/>
              <a:ext cx="174646" cy="181164"/>
            </a:xfrm>
            <a:custGeom>
              <a:avLst/>
              <a:gdLst/>
              <a:ahLst/>
              <a:cxnLst/>
              <a:rect l="l" t="t" r="r" b="b"/>
              <a:pathLst>
                <a:path w="6886" h="7143" extrusionOk="0">
                  <a:moveTo>
                    <a:pt x="3168" y="1"/>
                  </a:moveTo>
                  <a:lnTo>
                    <a:pt x="3168" y="1"/>
                  </a:lnTo>
                  <a:cubicBezTo>
                    <a:pt x="953" y="758"/>
                    <a:pt x="1" y="3370"/>
                    <a:pt x="1215" y="5378"/>
                  </a:cubicBezTo>
                  <a:cubicBezTo>
                    <a:pt x="1915" y="6532"/>
                    <a:pt x="3131" y="7143"/>
                    <a:pt x="4359" y="7143"/>
                  </a:cubicBezTo>
                  <a:cubicBezTo>
                    <a:pt x="5261" y="7143"/>
                    <a:pt x="6169" y="6813"/>
                    <a:pt x="6885" y="6129"/>
                  </a:cubicBezTo>
                  <a:lnTo>
                    <a:pt x="6885" y="6129"/>
                  </a:lnTo>
                  <a:cubicBezTo>
                    <a:pt x="6498" y="6259"/>
                    <a:pt x="6102" y="6322"/>
                    <a:pt x="5711" y="6322"/>
                  </a:cubicBezTo>
                  <a:cubicBezTo>
                    <a:pt x="4454" y="6322"/>
                    <a:pt x="3249" y="5676"/>
                    <a:pt x="2570" y="4554"/>
                  </a:cubicBezTo>
                  <a:cubicBezTo>
                    <a:pt x="1679" y="3083"/>
                    <a:pt x="1929" y="1191"/>
                    <a:pt x="3168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846;p94"/>
            <p:cNvSpPr/>
            <p:nvPr/>
          </p:nvSpPr>
          <p:spPr>
            <a:xfrm>
              <a:off x="1170338" y="3495732"/>
              <a:ext cx="75048" cy="84102"/>
            </a:xfrm>
            <a:custGeom>
              <a:avLst/>
              <a:gdLst/>
              <a:ahLst/>
              <a:cxnLst/>
              <a:rect l="l" t="t" r="r" b="b"/>
              <a:pathLst>
                <a:path w="2959" h="3316" extrusionOk="0">
                  <a:moveTo>
                    <a:pt x="1655" y="1"/>
                  </a:moveTo>
                  <a:cubicBezTo>
                    <a:pt x="1566" y="1"/>
                    <a:pt x="1477" y="52"/>
                    <a:pt x="1450" y="172"/>
                  </a:cubicBezTo>
                  <a:lnTo>
                    <a:pt x="1133" y="1240"/>
                  </a:lnTo>
                  <a:lnTo>
                    <a:pt x="114" y="2979"/>
                  </a:lnTo>
                  <a:cubicBezTo>
                    <a:pt x="1" y="3155"/>
                    <a:pt x="151" y="3316"/>
                    <a:pt x="302" y="3316"/>
                  </a:cubicBezTo>
                  <a:cubicBezTo>
                    <a:pt x="372" y="3316"/>
                    <a:pt x="442" y="3282"/>
                    <a:pt x="486" y="3199"/>
                  </a:cubicBezTo>
                  <a:lnTo>
                    <a:pt x="1041" y="2253"/>
                  </a:lnTo>
                  <a:lnTo>
                    <a:pt x="1645" y="2137"/>
                  </a:lnTo>
                  <a:lnTo>
                    <a:pt x="2591" y="2473"/>
                  </a:lnTo>
                  <a:cubicBezTo>
                    <a:pt x="2615" y="2480"/>
                    <a:pt x="2638" y="2483"/>
                    <a:pt x="2660" y="2483"/>
                  </a:cubicBezTo>
                  <a:cubicBezTo>
                    <a:pt x="2870" y="2483"/>
                    <a:pt x="2959" y="2164"/>
                    <a:pt x="2732" y="2070"/>
                  </a:cubicBezTo>
                  <a:lnTo>
                    <a:pt x="2732" y="2064"/>
                  </a:lnTo>
                  <a:lnTo>
                    <a:pt x="1731" y="1710"/>
                  </a:lnTo>
                  <a:cubicBezTo>
                    <a:pt x="1708" y="1702"/>
                    <a:pt x="1683" y="1697"/>
                    <a:pt x="1659" y="1697"/>
                  </a:cubicBezTo>
                  <a:cubicBezTo>
                    <a:pt x="1644" y="1697"/>
                    <a:pt x="1629" y="1699"/>
                    <a:pt x="1615" y="1704"/>
                  </a:cubicBezTo>
                  <a:lnTo>
                    <a:pt x="1328" y="1758"/>
                  </a:lnTo>
                  <a:lnTo>
                    <a:pt x="1517" y="1429"/>
                  </a:lnTo>
                  <a:cubicBezTo>
                    <a:pt x="1529" y="1417"/>
                    <a:pt x="1536" y="1398"/>
                    <a:pt x="1542" y="1380"/>
                  </a:cubicBezTo>
                  <a:lnTo>
                    <a:pt x="1859" y="288"/>
                  </a:lnTo>
                  <a:cubicBezTo>
                    <a:pt x="1925" y="116"/>
                    <a:pt x="1789" y="1"/>
                    <a:pt x="165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847;p94"/>
            <p:cNvSpPr/>
            <p:nvPr/>
          </p:nvSpPr>
          <p:spPr>
            <a:xfrm>
              <a:off x="1004138" y="3613642"/>
              <a:ext cx="85066" cy="24728"/>
            </a:xfrm>
            <a:custGeom>
              <a:avLst/>
              <a:gdLst/>
              <a:ahLst/>
              <a:cxnLst/>
              <a:rect l="l" t="t" r="r" b="b"/>
              <a:pathLst>
                <a:path w="3354" h="975" extrusionOk="0">
                  <a:moveTo>
                    <a:pt x="1046" y="1"/>
                  </a:moveTo>
                  <a:cubicBezTo>
                    <a:pt x="995" y="1"/>
                    <a:pt x="946" y="14"/>
                    <a:pt x="905" y="45"/>
                  </a:cubicBezTo>
                  <a:lnTo>
                    <a:pt x="197" y="576"/>
                  </a:lnTo>
                  <a:cubicBezTo>
                    <a:pt x="0" y="714"/>
                    <a:pt x="141" y="975"/>
                    <a:pt x="324" y="975"/>
                  </a:cubicBezTo>
                  <a:cubicBezTo>
                    <a:pt x="368" y="975"/>
                    <a:pt x="415" y="960"/>
                    <a:pt x="459" y="924"/>
                  </a:cubicBezTo>
                  <a:lnTo>
                    <a:pt x="1088" y="448"/>
                  </a:lnTo>
                  <a:lnTo>
                    <a:pt x="3005" y="784"/>
                  </a:lnTo>
                  <a:cubicBezTo>
                    <a:pt x="3022" y="787"/>
                    <a:pt x="3038" y="788"/>
                    <a:pt x="3053" y="788"/>
                  </a:cubicBezTo>
                  <a:cubicBezTo>
                    <a:pt x="3300" y="788"/>
                    <a:pt x="3354" y="402"/>
                    <a:pt x="3084" y="356"/>
                  </a:cubicBezTo>
                  <a:lnTo>
                    <a:pt x="1076" y="2"/>
                  </a:lnTo>
                  <a:cubicBezTo>
                    <a:pt x="1066" y="1"/>
                    <a:pt x="1056" y="1"/>
                    <a:pt x="1046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848;p94"/>
            <p:cNvSpPr/>
            <p:nvPr/>
          </p:nvSpPr>
          <p:spPr>
            <a:xfrm>
              <a:off x="1097827" y="3770078"/>
              <a:ext cx="32844" cy="38247"/>
            </a:xfrm>
            <a:custGeom>
              <a:avLst/>
              <a:gdLst/>
              <a:ahLst/>
              <a:cxnLst/>
              <a:rect l="l" t="t" r="r" b="b"/>
              <a:pathLst>
                <a:path w="1295" h="1508" extrusionOk="0">
                  <a:moveTo>
                    <a:pt x="1062" y="0"/>
                  </a:moveTo>
                  <a:cubicBezTo>
                    <a:pt x="962" y="0"/>
                    <a:pt x="870" y="74"/>
                    <a:pt x="849" y="176"/>
                  </a:cubicBezTo>
                  <a:lnTo>
                    <a:pt x="727" y="841"/>
                  </a:lnTo>
                  <a:lnTo>
                    <a:pt x="202" y="1103"/>
                  </a:lnTo>
                  <a:cubicBezTo>
                    <a:pt x="0" y="1172"/>
                    <a:pt x="139" y="1507"/>
                    <a:pt x="311" y="1507"/>
                  </a:cubicBezTo>
                  <a:cubicBezTo>
                    <a:pt x="337" y="1507"/>
                    <a:pt x="364" y="1500"/>
                    <a:pt x="391" y="1482"/>
                  </a:cubicBezTo>
                  <a:lnTo>
                    <a:pt x="1007" y="1171"/>
                  </a:lnTo>
                  <a:cubicBezTo>
                    <a:pt x="1068" y="1140"/>
                    <a:pt x="1111" y="1085"/>
                    <a:pt x="1123" y="1018"/>
                  </a:cubicBezTo>
                  <a:lnTo>
                    <a:pt x="1276" y="255"/>
                  </a:lnTo>
                  <a:cubicBezTo>
                    <a:pt x="1294" y="139"/>
                    <a:pt x="1215" y="29"/>
                    <a:pt x="1105" y="5"/>
                  </a:cubicBezTo>
                  <a:cubicBezTo>
                    <a:pt x="1091" y="2"/>
                    <a:pt x="1077" y="0"/>
                    <a:pt x="106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849;p94"/>
            <p:cNvSpPr/>
            <p:nvPr/>
          </p:nvSpPr>
          <p:spPr>
            <a:xfrm>
              <a:off x="1252766" y="3681182"/>
              <a:ext cx="91026" cy="57142"/>
            </a:xfrm>
            <a:custGeom>
              <a:avLst/>
              <a:gdLst/>
              <a:ahLst/>
              <a:cxnLst/>
              <a:rect l="l" t="t" r="r" b="b"/>
              <a:pathLst>
                <a:path w="3589" h="2253" extrusionOk="0">
                  <a:moveTo>
                    <a:pt x="301" y="0"/>
                  </a:moveTo>
                  <a:cubicBezTo>
                    <a:pt x="74" y="0"/>
                    <a:pt x="1" y="360"/>
                    <a:pt x="251" y="428"/>
                  </a:cubicBezTo>
                  <a:lnTo>
                    <a:pt x="1142" y="647"/>
                  </a:lnTo>
                  <a:lnTo>
                    <a:pt x="1142" y="1050"/>
                  </a:lnTo>
                  <a:cubicBezTo>
                    <a:pt x="1142" y="1062"/>
                    <a:pt x="1142" y="1069"/>
                    <a:pt x="1142" y="1081"/>
                  </a:cubicBezTo>
                  <a:lnTo>
                    <a:pt x="1295" y="2069"/>
                  </a:lnTo>
                  <a:cubicBezTo>
                    <a:pt x="1307" y="2173"/>
                    <a:pt x="1398" y="2253"/>
                    <a:pt x="1502" y="2253"/>
                  </a:cubicBezTo>
                  <a:lnTo>
                    <a:pt x="1533" y="2253"/>
                  </a:lnTo>
                  <a:cubicBezTo>
                    <a:pt x="1655" y="2234"/>
                    <a:pt x="1734" y="2124"/>
                    <a:pt x="1716" y="2008"/>
                  </a:cubicBezTo>
                  <a:lnTo>
                    <a:pt x="1594" y="1172"/>
                  </a:lnTo>
                  <a:lnTo>
                    <a:pt x="2356" y="782"/>
                  </a:lnTo>
                  <a:lnTo>
                    <a:pt x="3168" y="1221"/>
                  </a:lnTo>
                  <a:cubicBezTo>
                    <a:pt x="3205" y="1241"/>
                    <a:pt x="3241" y="1249"/>
                    <a:pt x="3274" y="1249"/>
                  </a:cubicBezTo>
                  <a:cubicBezTo>
                    <a:pt x="3469" y="1249"/>
                    <a:pt x="3588" y="956"/>
                    <a:pt x="3370" y="837"/>
                  </a:cubicBezTo>
                  <a:lnTo>
                    <a:pt x="3376" y="837"/>
                  </a:lnTo>
                  <a:lnTo>
                    <a:pt x="2466" y="348"/>
                  </a:lnTo>
                  <a:cubicBezTo>
                    <a:pt x="2433" y="333"/>
                    <a:pt x="2398" y="325"/>
                    <a:pt x="2363" y="325"/>
                  </a:cubicBezTo>
                  <a:cubicBezTo>
                    <a:pt x="2329" y="325"/>
                    <a:pt x="2295" y="333"/>
                    <a:pt x="2265" y="348"/>
                  </a:cubicBezTo>
                  <a:lnTo>
                    <a:pt x="1575" y="702"/>
                  </a:lnTo>
                  <a:lnTo>
                    <a:pt x="1575" y="483"/>
                  </a:lnTo>
                  <a:cubicBezTo>
                    <a:pt x="1575" y="379"/>
                    <a:pt x="1508" y="293"/>
                    <a:pt x="1410" y="269"/>
                  </a:cubicBezTo>
                  <a:lnTo>
                    <a:pt x="355" y="7"/>
                  </a:lnTo>
                  <a:cubicBezTo>
                    <a:pt x="336" y="2"/>
                    <a:pt x="318" y="0"/>
                    <a:pt x="3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850;p94"/>
            <p:cNvSpPr/>
            <p:nvPr/>
          </p:nvSpPr>
          <p:spPr>
            <a:xfrm>
              <a:off x="1132802" y="3636138"/>
              <a:ext cx="71243" cy="71066"/>
            </a:xfrm>
            <a:custGeom>
              <a:avLst/>
              <a:gdLst/>
              <a:ahLst/>
              <a:cxnLst/>
              <a:rect l="l" t="t" r="r" b="b"/>
              <a:pathLst>
                <a:path w="2809" h="2802" extrusionOk="0">
                  <a:moveTo>
                    <a:pt x="1404" y="0"/>
                  </a:moveTo>
                  <a:cubicBezTo>
                    <a:pt x="629" y="0"/>
                    <a:pt x="1" y="629"/>
                    <a:pt x="1" y="1404"/>
                  </a:cubicBezTo>
                  <a:cubicBezTo>
                    <a:pt x="1" y="2179"/>
                    <a:pt x="629" y="2802"/>
                    <a:pt x="1404" y="2802"/>
                  </a:cubicBezTo>
                  <a:cubicBezTo>
                    <a:pt x="2179" y="2802"/>
                    <a:pt x="2808" y="2179"/>
                    <a:pt x="2808" y="1404"/>
                  </a:cubicBezTo>
                  <a:cubicBezTo>
                    <a:pt x="2808" y="629"/>
                    <a:pt x="2179" y="0"/>
                    <a:pt x="14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3" name="Google Shape;3901;p94"/>
          <p:cNvGrpSpPr/>
          <p:nvPr/>
        </p:nvGrpSpPr>
        <p:grpSpPr>
          <a:xfrm>
            <a:off x="1515336" y="6329733"/>
            <a:ext cx="403720" cy="372296"/>
            <a:chOff x="3468663" y="2840491"/>
            <a:chExt cx="403720" cy="372296"/>
          </a:xfrm>
        </p:grpSpPr>
        <p:sp>
          <p:nvSpPr>
            <p:cNvPr id="31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7" name="Google Shape;3940;p94"/>
          <p:cNvGrpSpPr/>
          <p:nvPr/>
        </p:nvGrpSpPr>
        <p:grpSpPr>
          <a:xfrm>
            <a:off x="5980926" y="6319382"/>
            <a:ext cx="304807" cy="372195"/>
            <a:chOff x="1677994" y="2841227"/>
            <a:chExt cx="304807" cy="372195"/>
          </a:xfrm>
        </p:grpSpPr>
        <p:sp>
          <p:nvSpPr>
            <p:cNvPr id="328" name="Google Shape;3941;p94"/>
            <p:cNvSpPr/>
            <p:nvPr/>
          </p:nvSpPr>
          <p:spPr>
            <a:xfrm>
              <a:off x="1678146" y="2841278"/>
              <a:ext cx="304654" cy="372144"/>
            </a:xfrm>
            <a:custGeom>
              <a:avLst/>
              <a:gdLst/>
              <a:ahLst/>
              <a:cxnLst/>
              <a:rect l="l" t="t" r="r" b="b"/>
              <a:pathLst>
                <a:path w="12012" h="14673" extrusionOk="0">
                  <a:moveTo>
                    <a:pt x="5172" y="0"/>
                  </a:moveTo>
                  <a:cubicBezTo>
                    <a:pt x="4406" y="0"/>
                    <a:pt x="3640" y="178"/>
                    <a:pt x="2954" y="549"/>
                  </a:cubicBezTo>
                  <a:cubicBezTo>
                    <a:pt x="2063" y="1032"/>
                    <a:pt x="1404" y="1825"/>
                    <a:pt x="971" y="2734"/>
                  </a:cubicBezTo>
                  <a:cubicBezTo>
                    <a:pt x="68" y="4602"/>
                    <a:pt x="0" y="6878"/>
                    <a:pt x="361" y="8893"/>
                  </a:cubicBezTo>
                  <a:cubicBezTo>
                    <a:pt x="592" y="10180"/>
                    <a:pt x="1062" y="11462"/>
                    <a:pt x="1892" y="12487"/>
                  </a:cubicBezTo>
                  <a:cubicBezTo>
                    <a:pt x="3076" y="13943"/>
                    <a:pt x="4690" y="14673"/>
                    <a:pt x="6453" y="14673"/>
                  </a:cubicBezTo>
                  <a:cubicBezTo>
                    <a:pt x="6901" y="14673"/>
                    <a:pt x="7357" y="14626"/>
                    <a:pt x="7819" y="14532"/>
                  </a:cubicBezTo>
                  <a:cubicBezTo>
                    <a:pt x="9009" y="14294"/>
                    <a:pt x="10492" y="13665"/>
                    <a:pt x="11231" y="12652"/>
                  </a:cubicBezTo>
                  <a:cubicBezTo>
                    <a:pt x="12012" y="11584"/>
                    <a:pt x="10901" y="11761"/>
                    <a:pt x="10223" y="11462"/>
                  </a:cubicBezTo>
                  <a:cubicBezTo>
                    <a:pt x="9369" y="11078"/>
                    <a:pt x="9564" y="10205"/>
                    <a:pt x="9595" y="9430"/>
                  </a:cubicBezTo>
                  <a:cubicBezTo>
                    <a:pt x="9680" y="7263"/>
                    <a:pt x="10425" y="4767"/>
                    <a:pt x="9479" y="2692"/>
                  </a:cubicBezTo>
                  <a:cubicBezTo>
                    <a:pt x="9387" y="2484"/>
                    <a:pt x="9277" y="2289"/>
                    <a:pt x="9162" y="2100"/>
                  </a:cubicBezTo>
                  <a:cubicBezTo>
                    <a:pt x="8312" y="749"/>
                    <a:pt x="6744" y="0"/>
                    <a:pt x="5172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942;p94"/>
            <p:cNvSpPr/>
            <p:nvPr/>
          </p:nvSpPr>
          <p:spPr>
            <a:xfrm>
              <a:off x="1677994" y="2841227"/>
              <a:ext cx="216723" cy="372195"/>
            </a:xfrm>
            <a:custGeom>
              <a:avLst/>
              <a:gdLst/>
              <a:ahLst/>
              <a:cxnLst/>
              <a:rect l="l" t="t" r="r" b="b"/>
              <a:pathLst>
                <a:path w="8545" h="14675" extrusionOk="0">
                  <a:moveTo>
                    <a:pt x="5159" y="1"/>
                  </a:moveTo>
                  <a:cubicBezTo>
                    <a:pt x="4390" y="1"/>
                    <a:pt x="3636" y="187"/>
                    <a:pt x="2954" y="551"/>
                  </a:cubicBezTo>
                  <a:cubicBezTo>
                    <a:pt x="2063" y="1034"/>
                    <a:pt x="1410" y="1827"/>
                    <a:pt x="971" y="2736"/>
                  </a:cubicBezTo>
                  <a:cubicBezTo>
                    <a:pt x="74" y="4604"/>
                    <a:pt x="0" y="6880"/>
                    <a:pt x="360" y="8895"/>
                  </a:cubicBezTo>
                  <a:cubicBezTo>
                    <a:pt x="592" y="10182"/>
                    <a:pt x="1068" y="11464"/>
                    <a:pt x="1898" y="12489"/>
                  </a:cubicBezTo>
                  <a:cubicBezTo>
                    <a:pt x="3082" y="13945"/>
                    <a:pt x="4696" y="14675"/>
                    <a:pt x="6459" y="14675"/>
                  </a:cubicBezTo>
                  <a:cubicBezTo>
                    <a:pt x="6907" y="14675"/>
                    <a:pt x="7363" y="14628"/>
                    <a:pt x="7825" y="14534"/>
                  </a:cubicBezTo>
                  <a:cubicBezTo>
                    <a:pt x="8069" y="14485"/>
                    <a:pt x="8307" y="14424"/>
                    <a:pt x="8545" y="14351"/>
                  </a:cubicBezTo>
                  <a:cubicBezTo>
                    <a:pt x="6793" y="14345"/>
                    <a:pt x="5188" y="13612"/>
                    <a:pt x="4010" y="12160"/>
                  </a:cubicBezTo>
                  <a:cubicBezTo>
                    <a:pt x="3180" y="11141"/>
                    <a:pt x="2704" y="9859"/>
                    <a:pt x="2478" y="8571"/>
                  </a:cubicBezTo>
                  <a:cubicBezTo>
                    <a:pt x="2118" y="6557"/>
                    <a:pt x="2185" y="4280"/>
                    <a:pt x="3089" y="2407"/>
                  </a:cubicBezTo>
                  <a:cubicBezTo>
                    <a:pt x="3522" y="1503"/>
                    <a:pt x="4181" y="710"/>
                    <a:pt x="5072" y="222"/>
                  </a:cubicBezTo>
                  <a:cubicBezTo>
                    <a:pt x="5219" y="149"/>
                    <a:pt x="5365" y="75"/>
                    <a:pt x="5518" y="14"/>
                  </a:cubicBezTo>
                  <a:cubicBezTo>
                    <a:pt x="5398" y="5"/>
                    <a:pt x="5278" y="1"/>
                    <a:pt x="515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943;p94"/>
            <p:cNvSpPr/>
            <p:nvPr/>
          </p:nvSpPr>
          <p:spPr>
            <a:xfrm>
              <a:off x="1758317" y="3002710"/>
              <a:ext cx="35786" cy="45069"/>
            </a:xfrm>
            <a:custGeom>
              <a:avLst/>
              <a:gdLst/>
              <a:ahLst/>
              <a:cxnLst/>
              <a:rect l="l" t="t" r="r" b="b"/>
              <a:pathLst>
                <a:path w="1411" h="1777" extrusionOk="0">
                  <a:moveTo>
                    <a:pt x="708" y="428"/>
                  </a:moveTo>
                  <a:cubicBezTo>
                    <a:pt x="843" y="428"/>
                    <a:pt x="978" y="520"/>
                    <a:pt x="965" y="703"/>
                  </a:cubicBezTo>
                  <a:lnTo>
                    <a:pt x="965" y="1075"/>
                  </a:lnTo>
                  <a:cubicBezTo>
                    <a:pt x="978" y="1258"/>
                    <a:pt x="843" y="1350"/>
                    <a:pt x="708" y="1350"/>
                  </a:cubicBezTo>
                  <a:cubicBezTo>
                    <a:pt x="573" y="1350"/>
                    <a:pt x="437" y="1258"/>
                    <a:pt x="447" y="1075"/>
                  </a:cubicBezTo>
                  <a:lnTo>
                    <a:pt x="447" y="703"/>
                  </a:lnTo>
                  <a:cubicBezTo>
                    <a:pt x="437" y="520"/>
                    <a:pt x="573" y="428"/>
                    <a:pt x="708" y="428"/>
                  </a:cubicBezTo>
                  <a:close/>
                  <a:moveTo>
                    <a:pt x="709" y="1"/>
                  </a:moveTo>
                  <a:cubicBezTo>
                    <a:pt x="318" y="1"/>
                    <a:pt x="7" y="312"/>
                    <a:pt x="7" y="703"/>
                  </a:cubicBezTo>
                  <a:lnTo>
                    <a:pt x="7" y="1075"/>
                  </a:lnTo>
                  <a:cubicBezTo>
                    <a:pt x="1" y="1466"/>
                    <a:pt x="318" y="1777"/>
                    <a:pt x="709" y="1777"/>
                  </a:cubicBezTo>
                  <a:cubicBezTo>
                    <a:pt x="1100" y="1777"/>
                    <a:pt x="1411" y="1466"/>
                    <a:pt x="1411" y="1075"/>
                  </a:cubicBezTo>
                  <a:lnTo>
                    <a:pt x="1411" y="703"/>
                  </a:lnTo>
                  <a:cubicBezTo>
                    <a:pt x="1411" y="312"/>
                    <a:pt x="1100" y="1"/>
                    <a:pt x="709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944;p94"/>
            <p:cNvSpPr/>
            <p:nvPr/>
          </p:nvSpPr>
          <p:spPr>
            <a:xfrm>
              <a:off x="1722099" y="2964210"/>
              <a:ext cx="38729" cy="34189"/>
            </a:xfrm>
            <a:custGeom>
              <a:avLst/>
              <a:gdLst/>
              <a:ahLst/>
              <a:cxnLst/>
              <a:rect l="l" t="t" r="r" b="b"/>
              <a:pathLst>
                <a:path w="1527" h="1348" extrusionOk="0">
                  <a:moveTo>
                    <a:pt x="224" y="1"/>
                  </a:moveTo>
                  <a:cubicBezTo>
                    <a:pt x="112" y="1"/>
                    <a:pt x="1" y="75"/>
                    <a:pt x="1" y="225"/>
                  </a:cubicBezTo>
                  <a:lnTo>
                    <a:pt x="1" y="475"/>
                  </a:lnTo>
                  <a:cubicBezTo>
                    <a:pt x="1" y="957"/>
                    <a:pt x="343" y="1348"/>
                    <a:pt x="764" y="1348"/>
                  </a:cubicBezTo>
                  <a:cubicBezTo>
                    <a:pt x="1185" y="1348"/>
                    <a:pt x="1527" y="957"/>
                    <a:pt x="1527" y="475"/>
                  </a:cubicBezTo>
                  <a:lnTo>
                    <a:pt x="1527" y="225"/>
                  </a:lnTo>
                  <a:cubicBezTo>
                    <a:pt x="1527" y="75"/>
                    <a:pt x="1415" y="1"/>
                    <a:pt x="1304" y="1"/>
                  </a:cubicBezTo>
                  <a:cubicBezTo>
                    <a:pt x="1192" y="1"/>
                    <a:pt x="1081" y="75"/>
                    <a:pt x="1081" y="225"/>
                  </a:cubicBezTo>
                  <a:lnTo>
                    <a:pt x="1081" y="475"/>
                  </a:lnTo>
                  <a:cubicBezTo>
                    <a:pt x="1081" y="707"/>
                    <a:pt x="935" y="902"/>
                    <a:pt x="764" y="902"/>
                  </a:cubicBezTo>
                  <a:cubicBezTo>
                    <a:pt x="593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5" y="1"/>
                    <a:pt x="224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945;p94"/>
            <p:cNvSpPr/>
            <p:nvPr/>
          </p:nvSpPr>
          <p:spPr>
            <a:xfrm>
              <a:off x="1788372" y="2964210"/>
              <a:ext cx="38703" cy="34189"/>
            </a:xfrm>
            <a:custGeom>
              <a:avLst/>
              <a:gdLst/>
              <a:ahLst/>
              <a:cxnLst/>
              <a:rect l="l" t="t" r="r" b="b"/>
              <a:pathLst>
                <a:path w="1526" h="1348" extrusionOk="0">
                  <a:moveTo>
                    <a:pt x="223" y="1"/>
                  </a:moveTo>
                  <a:cubicBezTo>
                    <a:pt x="111" y="1"/>
                    <a:pt x="0" y="75"/>
                    <a:pt x="0" y="225"/>
                  </a:cubicBezTo>
                  <a:lnTo>
                    <a:pt x="0" y="475"/>
                  </a:lnTo>
                  <a:cubicBezTo>
                    <a:pt x="0" y="957"/>
                    <a:pt x="342" y="1348"/>
                    <a:pt x="763" y="1348"/>
                  </a:cubicBezTo>
                  <a:cubicBezTo>
                    <a:pt x="1184" y="1348"/>
                    <a:pt x="1526" y="957"/>
                    <a:pt x="1526" y="475"/>
                  </a:cubicBezTo>
                  <a:lnTo>
                    <a:pt x="1526" y="225"/>
                  </a:lnTo>
                  <a:cubicBezTo>
                    <a:pt x="1526" y="75"/>
                    <a:pt x="1414" y="1"/>
                    <a:pt x="1303" y="1"/>
                  </a:cubicBezTo>
                  <a:cubicBezTo>
                    <a:pt x="1192" y="1"/>
                    <a:pt x="1080" y="75"/>
                    <a:pt x="1080" y="225"/>
                  </a:cubicBezTo>
                  <a:lnTo>
                    <a:pt x="1080" y="475"/>
                  </a:lnTo>
                  <a:cubicBezTo>
                    <a:pt x="1080" y="707"/>
                    <a:pt x="934" y="902"/>
                    <a:pt x="763" y="902"/>
                  </a:cubicBezTo>
                  <a:cubicBezTo>
                    <a:pt x="592" y="902"/>
                    <a:pt x="446" y="707"/>
                    <a:pt x="446" y="475"/>
                  </a:cubicBezTo>
                  <a:lnTo>
                    <a:pt x="446" y="225"/>
                  </a:lnTo>
                  <a:cubicBezTo>
                    <a:pt x="446" y="75"/>
                    <a:pt x="334" y="1"/>
                    <a:pt x="223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" name="Google Shape;3970;p94"/>
          <p:cNvGrpSpPr/>
          <p:nvPr/>
        </p:nvGrpSpPr>
        <p:grpSpPr>
          <a:xfrm>
            <a:off x="2537534" y="6287892"/>
            <a:ext cx="374097" cy="361137"/>
            <a:chOff x="6579754" y="2286980"/>
            <a:chExt cx="374097" cy="361137"/>
          </a:xfrm>
        </p:grpSpPr>
        <p:sp>
          <p:nvSpPr>
            <p:cNvPr id="334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0" name="Google Shape;3996;p94"/>
          <p:cNvGrpSpPr/>
          <p:nvPr/>
        </p:nvGrpSpPr>
        <p:grpSpPr>
          <a:xfrm>
            <a:off x="1095282" y="6343264"/>
            <a:ext cx="350611" cy="372169"/>
            <a:chOff x="4117258" y="2281198"/>
            <a:chExt cx="350611" cy="372169"/>
          </a:xfrm>
        </p:grpSpPr>
        <p:sp>
          <p:nvSpPr>
            <p:cNvPr id="341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8" name="Google Shape;4035;p94"/>
          <p:cNvGrpSpPr/>
          <p:nvPr/>
        </p:nvGrpSpPr>
        <p:grpSpPr>
          <a:xfrm>
            <a:off x="142163" y="6328730"/>
            <a:ext cx="350941" cy="372144"/>
            <a:chOff x="2261408" y="2281223"/>
            <a:chExt cx="350941" cy="372144"/>
          </a:xfrm>
        </p:grpSpPr>
        <p:sp>
          <p:nvSpPr>
            <p:cNvPr id="349" name="Google Shape;4036;p94"/>
            <p:cNvSpPr/>
            <p:nvPr/>
          </p:nvSpPr>
          <p:spPr>
            <a:xfrm>
              <a:off x="2261408" y="2378742"/>
              <a:ext cx="350941" cy="274625"/>
            </a:xfrm>
            <a:custGeom>
              <a:avLst/>
              <a:gdLst/>
              <a:ahLst/>
              <a:cxnLst/>
              <a:rect l="l" t="t" r="r" b="b"/>
              <a:pathLst>
                <a:path w="13837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13159" y="10828"/>
                  </a:lnTo>
                  <a:cubicBezTo>
                    <a:pt x="13532" y="10828"/>
                    <a:pt x="13837" y="10523"/>
                    <a:pt x="13837" y="10150"/>
                  </a:cubicBezTo>
                  <a:lnTo>
                    <a:pt x="13837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4037;p94"/>
            <p:cNvSpPr/>
            <p:nvPr/>
          </p:nvSpPr>
          <p:spPr>
            <a:xfrm>
              <a:off x="2261408" y="2378742"/>
              <a:ext cx="52805" cy="274625"/>
            </a:xfrm>
            <a:custGeom>
              <a:avLst/>
              <a:gdLst/>
              <a:ahLst/>
              <a:cxnLst/>
              <a:rect l="l" t="t" r="r" b="b"/>
              <a:pathLst>
                <a:path w="2082" h="10828" extrusionOk="0">
                  <a:moveTo>
                    <a:pt x="1" y="1"/>
                  </a:moveTo>
                  <a:lnTo>
                    <a:pt x="1" y="10150"/>
                  </a:lnTo>
                  <a:cubicBezTo>
                    <a:pt x="1" y="10523"/>
                    <a:pt x="306" y="10828"/>
                    <a:pt x="678" y="10828"/>
                  </a:cubicBezTo>
                  <a:lnTo>
                    <a:pt x="2082" y="10828"/>
                  </a:lnTo>
                  <a:lnTo>
                    <a:pt x="2082" y="1"/>
                  </a:ln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4038;p94"/>
            <p:cNvSpPr/>
            <p:nvPr/>
          </p:nvSpPr>
          <p:spPr>
            <a:xfrm>
              <a:off x="2261408" y="2315437"/>
              <a:ext cx="350941" cy="63330"/>
            </a:xfrm>
            <a:custGeom>
              <a:avLst/>
              <a:gdLst/>
              <a:ahLst/>
              <a:cxnLst/>
              <a:rect l="l" t="t" r="r" b="b"/>
              <a:pathLst>
                <a:path w="13837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13837" y="2497"/>
                  </a:lnTo>
                  <a:lnTo>
                    <a:pt x="13837" y="678"/>
                  </a:lnTo>
                  <a:cubicBezTo>
                    <a:pt x="13837" y="305"/>
                    <a:pt x="13532" y="0"/>
                    <a:pt x="1315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4039;p94"/>
            <p:cNvSpPr/>
            <p:nvPr/>
          </p:nvSpPr>
          <p:spPr>
            <a:xfrm>
              <a:off x="2261408" y="2315437"/>
              <a:ext cx="52805" cy="63330"/>
            </a:xfrm>
            <a:custGeom>
              <a:avLst/>
              <a:gdLst/>
              <a:ahLst/>
              <a:cxnLst/>
              <a:rect l="l" t="t" r="r" b="b"/>
              <a:pathLst>
                <a:path w="2082" h="2497" extrusionOk="0">
                  <a:moveTo>
                    <a:pt x="678" y="0"/>
                  </a:moveTo>
                  <a:cubicBezTo>
                    <a:pt x="306" y="0"/>
                    <a:pt x="1" y="305"/>
                    <a:pt x="1" y="678"/>
                  </a:cubicBezTo>
                  <a:lnTo>
                    <a:pt x="1" y="2497"/>
                  </a:lnTo>
                  <a:lnTo>
                    <a:pt x="2082" y="2497"/>
                  </a:lnTo>
                  <a:lnTo>
                    <a:pt x="2082" y="2490"/>
                  </a:lnTo>
                  <a:lnTo>
                    <a:pt x="2082" y="0"/>
                  </a:ln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4040;p94"/>
            <p:cNvSpPr/>
            <p:nvPr/>
          </p:nvSpPr>
          <p:spPr>
            <a:xfrm>
              <a:off x="2339575" y="2449173"/>
              <a:ext cx="107765" cy="138276"/>
            </a:xfrm>
            <a:custGeom>
              <a:avLst/>
              <a:gdLst/>
              <a:ahLst/>
              <a:cxnLst/>
              <a:rect l="l" t="t" r="r" b="b"/>
              <a:pathLst>
                <a:path w="4249" h="5452" extrusionOk="0">
                  <a:moveTo>
                    <a:pt x="3809" y="0"/>
                  </a:moveTo>
                  <a:lnTo>
                    <a:pt x="446" y="7"/>
                  </a:lnTo>
                  <a:cubicBezTo>
                    <a:pt x="330" y="7"/>
                    <a:pt x="239" y="98"/>
                    <a:pt x="239" y="214"/>
                  </a:cubicBezTo>
                  <a:lnTo>
                    <a:pt x="239" y="757"/>
                  </a:lnTo>
                  <a:cubicBezTo>
                    <a:pt x="239" y="873"/>
                    <a:pt x="330" y="965"/>
                    <a:pt x="446" y="965"/>
                  </a:cubicBezTo>
                  <a:lnTo>
                    <a:pt x="2564" y="965"/>
                  </a:lnTo>
                  <a:lnTo>
                    <a:pt x="1490" y="2094"/>
                  </a:lnTo>
                  <a:cubicBezTo>
                    <a:pt x="1447" y="2131"/>
                    <a:pt x="1411" y="2173"/>
                    <a:pt x="1380" y="2222"/>
                  </a:cubicBezTo>
                  <a:cubicBezTo>
                    <a:pt x="1344" y="2265"/>
                    <a:pt x="1319" y="2320"/>
                    <a:pt x="1319" y="2375"/>
                  </a:cubicBezTo>
                  <a:lnTo>
                    <a:pt x="1319" y="2924"/>
                  </a:lnTo>
                  <a:cubicBezTo>
                    <a:pt x="1325" y="3034"/>
                    <a:pt x="1417" y="3119"/>
                    <a:pt x="1527" y="3125"/>
                  </a:cubicBezTo>
                  <a:lnTo>
                    <a:pt x="2161" y="3125"/>
                  </a:lnTo>
                  <a:cubicBezTo>
                    <a:pt x="2188" y="3124"/>
                    <a:pt x="2214" y="3124"/>
                    <a:pt x="2240" y="3124"/>
                  </a:cubicBezTo>
                  <a:cubicBezTo>
                    <a:pt x="2475" y="3124"/>
                    <a:pt x="2704" y="3174"/>
                    <a:pt x="2918" y="3278"/>
                  </a:cubicBezTo>
                  <a:cubicBezTo>
                    <a:pt x="3107" y="3369"/>
                    <a:pt x="3217" y="3565"/>
                    <a:pt x="3205" y="3772"/>
                  </a:cubicBezTo>
                  <a:cubicBezTo>
                    <a:pt x="3211" y="3986"/>
                    <a:pt x="3101" y="4193"/>
                    <a:pt x="2918" y="4303"/>
                  </a:cubicBezTo>
                  <a:cubicBezTo>
                    <a:pt x="2729" y="4431"/>
                    <a:pt x="2473" y="4493"/>
                    <a:pt x="2161" y="4493"/>
                  </a:cubicBezTo>
                  <a:cubicBezTo>
                    <a:pt x="2009" y="4493"/>
                    <a:pt x="1850" y="4480"/>
                    <a:pt x="1698" y="4456"/>
                  </a:cubicBezTo>
                  <a:cubicBezTo>
                    <a:pt x="1588" y="4431"/>
                    <a:pt x="1478" y="4395"/>
                    <a:pt x="1380" y="4346"/>
                  </a:cubicBezTo>
                  <a:cubicBezTo>
                    <a:pt x="1307" y="4309"/>
                    <a:pt x="1234" y="4261"/>
                    <a:pt x="1179" y="4200"/>
                  </a:cubicBezTo>
                  <a:cubicBezTo>
                    <a:pt x="1130" y="4151"/>
                    <a:pt x="1087" y="4090"/>
                    <a:pt x="1057" y="4029"/>
                  </a:cubicBezTo>
                  <a:cubicBezTo>
                    <a:pt x="1026" y="3980"/>
                    <a:pt x="990" y="3931"/>
                    <a:pt x="953" y="3888"/>
                  </a:cubicBezTo>
                  <a:cubicBezTo>
                    <a:pt x="921" y="3856"/>
                    <a:pt x="884" y="3838"/>
                    <a:pt x="843" y="3838"/>
                  </a:cubicBezTo>
                  <a:cubicBezTo>
                    <a:pt x="837" y="3838"/>
                    <a:pt x="831" y="3839"/>
                    <a:pt x="825" y="3839"/>
                  </a:cubicBezTo>
                  <a:lnTo>
                    <a:pt x="221" y="3839"/>
                  </a:lnTo>
                  <a:cubicBezTo>
                    <a:pt x="214" y="3839"/>
                    <a:pt x="208" y="3839"/>
                    <a:pt x="202" y="3839"/>
                  </a:cubicBezTo>
                  <a:cubicBezTo>
                    <a:pt x="148" y="3839"/>
                    <a:pt x="101" y="3862"/>
                    <a:pt x="68" y="3894"/>
                  </a:cubicBezTo>
                  <a:cubicBezTo>
                    <a:pt x="19" y="3931"/>
                    <a:pt x="1" y="3992"/>
                    <a:pt x="7" y="4047"/>
                  </a:cubicBezTo>
                  <a:cubicBezTo>
                    <a:pt x="25" y="4224"/>
                    <a:pt x="80" y="4395"/>
                    <a:pt x="172" y="4547"/>
                  </a:cubicBezTo>
                  <a:cubicBezTo>
                    <a:pt x="269" y="4724"/>
                    <a:pt x="404" y="4877"/>
                    <a:pt x="575" y="4999"/>
                  </a:cubicBezTo>
                  <a:cubicBezTo>
                    <a:pt x="770" y="5146"/>
                    <a:pt x="996" y="5255"/>
                    <a:pt x="1234" y="5329"/>
                  </a:cubicBezTo>
                  <a:cubicBezTo>
                    <a:pt x="1514" y="5409"/>
                    <a:pt x="1810" y="5451"/>
                    <a:pt x="2103" y="5451"/>
                  </a:cubicBezTo>
                  <a:cubicBezTo>
                    <a:pt x="2122" y="5451"/>
                    <a:pt x="2142" y="5451"/>
                    <a:pt x="2161" y="5451"/>
                  </a:cubicBezTo>
                  <a:cubicBezTo>
                    <a:pt x="2179" y="5451"/>
                    <a:pt x="2197" y="5451"/>
                    <a:pt x="2214" y="5451"/>
                  </a:cubicBezTo>
                  <a:cubicBezTo>
                    <a:pt x="2477" y="5451"/>
                    <a:pt x="2740" y="5409"/>
                    <a:pt x="2991" y="5335"/>
                  </a:cubicBezTo>
                  <a:cubicBezTo>
                    <a:pt x="3229" y="5268"/>
                    <a:pt x="3449" y="5158"/>
                    <a:pt x="3651" y="5005"/>
                  </a:cubicBezTo>
                  <a:cubicBezTo>
                    <a:pt x="3834" y="4865"/>
                    <a:pt x="3980" y="4688"/>
                    <a:pt x="4084" y="4480"/>
                  </a:cubicBezTo>
                  <a:cubicBezTo>
                    <a:pt x="4194" y="4261"/>
                    <a:pt x="4249" y="4016"/>
                    <a:pt x="4243" y="3772"/>
                  </a:cubicBezTo>
                  <a:cubicBezTo>
                    <a:pt x="4249" y="3565"/>
                    <a:pt x="4212" y="3363"/>
                    <a:pt x="4139" y="3174"/>
                  </a:cubicBezTo>
                  <a:cubicBezTo>
                    <a:pt x="4066" y="2997"/>
                    <a:pt x="3962" y="2839"/>
                    <a:pt x="3834" y="2710"/>
                  </a:cubicBezTo>
                  <a:cubicBezTo>
                    <a:pt x="3693" y="2570"/>
                    <a:pt x="3529" y="2466"/>
                    <a:pt x="3352" y="2387"/>
                  </a:cubicBezTo>
                  <a:cubicBezTo>
                    <a:pt x="3150" y="2301"/>
                    <a:pt x="2943" y="2246"/>
                    <a:pt x="2723" y="2222"/>
                  </a:cubicBezTo>
                  <a:lnTo>
                    <a:pt x="3846" y="1038"/>
                  </a:lnTo>
                  <a:cubicBezTo>
                    <a:pt x="3883" y="995"/>
                    <a:pt x="3925" y="959"/>
                    <a:pt x="3956" y="910"/>
                  </a:cubicBezTo>
                  <a:cubicBezTo>
                    <a:pt x="3992" y="867"/>
                    <a:pt x="4017" y="812"/>
                    <a:pt x="4017" y="757"/>
                  </a:cubicBezTo>
                  <a:lnTo>
                    <a:pt x="4017" y="208"/>
                  </a:lnTo>
                  <a:cubicBezTo>
                    <a:pt x="4011" y="98"/>
                    <a:pt x="3919" y="0"/>
                    <a:pt x="3809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4041;p94"/>
            <p:cNvSpPr/>
            <p:nvPr/>
          </p:nvSpPr>
          <p:spPr>
            <a:xfrm>
              <a:off x="2456293" y="2449300"/>
              <a:ext cx="71700" cy="136273"/>
            </a:xfrm>
            <a:custGeom>
              <a:avLst/>
              <a:gdLst/>
              <a:ahLst/>
              <a:cxnLst/>
              <a:rect l="l" t="t" r="r" b="b"/>
              <a:pathLst>
                <a:path w="2827" h="5373" extrusionOk="0">
                  <a:moveTo>
                    <a:pt x="2002" y="0"/>
                  </a:moveTo>
                  <a:cubicBezTo>
                    <a:pt x="1959" y="0"/>
                    <a:pt x="1918" y="17"/>
                    <a:pt x="1881" y="38"/>
                  </a:cubicBezTo>
                  <a:cubicBezTo>
                    <a:pt x="1838" y="69"/>
                    <a:pt x="1795" y="99"/>
                    <a:pt x="1752" y="130"/>
                  </a:cubicBezTo>
                  <a:lnTo>
                    <a:pt x="86" y="1442"/>
                  </a:lnTo>
                  <a:cubicBezTo>
                    <a:pt x="43" y="1472"/>
                    <a:pt x="13" y="1521"/>
                    <a:pt x="7" y="1582"/>
                  </a:cubicBezTo>
                  <a:cubicBezTo>
                    <a:pt x="1" y="1631"/>
                    <a:pt x="13" y="1686"/>
                    <a:pt x="50" y="1735"/>
                  </a:cubicBezTo>
                  <a:lnTo>
                    <a:pt x="410" y="2187"/>
                  </a:lnTo>
                  <a:cubicBezTo>
                    <a:pt x="440" y="2229"/>
                    <a:pt x="495" y="2260"/>
                    <a:pt x="550" y="2266"/>
                  </a:cubicBezTo>
                  <a:cubicBezTo>
                    <a:pt x="561" y="2268"/>
                    <a:pt x="573" y="2270"/>
                    <a:pt x="584" y="2270"/>
                  </a:cubicBezTo>
                  <a:cubicBezTo>
                    <a:pt x="627" y="2270"/>
                    <a:pt x="669" y="2252"/>
                    <a:pt x="703" y="2223"/>
                  </a:cubicBezTo>
                  <a:lnTo>
                    <a:pt x="1795" y="1375"/>
                  </a:lnTo>
                  <a:lnTo>
                    <a:pt x="1795" y="5165"/>
                  </a:lnTo>
                  <a:cubicBezTo>
                    <a:pt x="1795" y="5281"/>
                    <a:pt x="1887" y="5372"/>
                    <a:pt x="2003" y="5372"/>
                  </a:cubicBezTo>
                  <a:lnTo>
                    <a:pt x="2619" y="5372"/>
                  </a:lnTo>
                  <a:cubicBezTo>
                    <a:pt x="2735" y="5372"/>
                    <a:pt x="2827" y="5281"/>
                    <a:pt x="2827" y="5165"/>
                  </a:cubicBezTo>
                  <a:lnTo>
                    <a:pt x="2827" y="209"/>
                  </a:lnTo>
                  <a:cubicBezTo>
                    <a:pt x="2827" y="93"/>
                    <a:pt x="2735" y="2"/>
                    <a:pt x="2619" y="2"/>
                  </a:cubicBezTo>
                  <a:lnTo>
                    <a:pt x="2021" y="2"/>
                  </a:lnTo>
                  <a:cubicBezTo>
                    <a:pt x="2014" y="1"/>
                    <a:pt x="2008" y="0"/>
                    <a:pt x="2002" y="0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4042;p94"/>
            <p:cNvSpPr/>
            <p:nvPr/>
          </p:nvSpPr>
          <p:spPr>
            <a:xfrm>
              <a:off x="2305691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4043;p94"/>
            <p:cNvSpPr/>
            <p:nvPr/>
          </p:nvSpPr>
          <p:spPr>
            <a:xfrm>
              <a:off x="2305691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53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53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4044;p94"/>
            <p:cNvSpPr/>
            <p:nvPr/>
          </p:nvSpPr>
          <p:spPr>
            <a:xfrm>
              <a:off x="2383072" y="2281223"/>
              <a:ext cx="30384" cy="68453"/>
            </a:xfrm>
            <a:custGeom>
              <a:avLst/>
              <a:gdLst/>
              <a:ahLst/>
              <a:cxnLst/>
              <a:rect l="l" t="t" r="r" b="b"/>
              <a:pathLst>
                <a:path w="1198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1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1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4045;p94"/>
            <p:cNvSpPr/>
            <p:nvPr/>
          </p:nvSpPr>
          <p:spPr>
            <a:xfrm>
              <a:off x="238307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4046;p94"/>
            <p:cNvSpPr/>
            <p:nvPr/>
          </p:nvSpPr>
          <p:spPr>
            <a:xfrm>
              <a:off x="2460478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8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8" y="2698"/>
                    <a:pt x="147" y="2698"/>
                  </a:cubicBezTo>
                  <a:lnTo>
                    <a:pt x="1050" y="2698"/>
                  </a:lnTo>
                  <a:cubicBezTo>
                    <a:pt x="1130" y="2698"/>
                    <a:pt x="1197" y="2631"/>
                    <a:pt x="1197" y="2552"/>
                  </a:cubicBezTo>
                  <a:lnTo>
                    <a:pt x="1197" y="147"/>
                  </a:lnTo>
                  <a:cubicBezTo>
                    <a:pt x="1197" y="68"/>
                    <a:pt x="1130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4047;p94"/>
            <p:cNvSpPr/>
            <p:nvPr/>
          </p:nvSpPr>
          <p:spPr>
            <a:xfrm>
              <a:off x="2460478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2" y="0"/>
                    <a:pt x="1" y="68"/>
                    <a:pt x="1" y="147"/>
                  </a:cubicBezTo>
                  <a:lnTo>
                    <a:pt x="1" y="2552"/>
                  </a:lnTo>
                  <a:cubicBezTo>
                    <a:pt x="1" y="2631"/>
                    <a:pt x="62" y="2698"/>
                    <a:pt x="147" y="2698"/>
                  </a:cubicBezTo>
                  <a:lnTo>
                    <a:pt x="599" y="2698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4048;p94"/>
            <p:cNvSpPr/>
            <p:nvPr/>
          </p:nvSpPr>
          <p:spPr>
            <a:xfrm>
              <a:off x="2537732" y="2281223"/>
              <a:ext cx="30359" cy="68453"/>
            </a:xfrm>
            <a:custGeom>
              <a:avLst/>
              <a:gdLst/>
              <a:ahLst/>
              <a:cxnLst/>
              <a:rect l="l" t="t" r="r" b="b"/>
              <a:pathLst>
                <a:path w="1197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1050" y="2698"/>
                  </a:lnTo>
                  <a:cubicBezTo>
                    <a:pt x="1129" y="2698"/>
                    <a:pt x="1196" y="2631"/>
                    <a:pt x="1196" y="2552"/>
                  </a:cubicBezTo>
                  <a:lnTo>
                    <a:pt x="1196" y="147"/>
                  </a:lnTo>
                  <a:cubicBezTo>
                    <a:pt x="1196" y="68"/>
                    <a:pt x="1129" y="0"/>
                    <a:pt x="1050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4049;p94"/>
            <p:cNvSpPr/>
            <p:nvPr/>
          </p:nvSpPr>
          <p:spPr>
            <a:xfrm>
              <a:off x="2537732" y="2281223"/>
              <a:ext cx="15192" cy="68453"/>
            </a:xfrm>
            <a:custGeom>
              <a:avLst/>
              <a:gdLst/>
              <a:ahLst/>
              <a:cxnLst/>
              <a:rect l="l" t="t" r="r" b="b"/>
              <a:pathLst>
                <a:path w="599" h="2699" extrusionOk="0">
                  <a:moveTo>
                    <a:pt x="147" y="0"/>
                  </a:moveTo>
                  <a:cubicBezTo>
                    <a:pt x="67" y="0"/>
                    <a:pt x="0" y="68"/>
                    <a:pt x="0" y="147"/>
                  </a:cubicBezTo>
                  <a:lnTo>
                    <a:pt x="0" y="2552"/>
                  </a:lnTo>
                  <a:cubicBezTo>
                    <a:pt x="0" y="2631"/>
                    <a:pt x="67" y="2698"/>
                    <a:pt x="147" y="2698"/>
                  </a:cubicBezTo>
                  <a:lnTo>
                    <a:pt x="598" y="2698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3" name="Google Shape;4118;p94"/>
          <p:cNvGrpSpPr/>
          <p:nvPr/>
        </p:nvGrpSpPr>
        <p:grpSpPr>
          <a:xfrm>
            <a:off x="584918" y="6335766"/>
            <a:ext cx="495380" cy="363571"/>
            <a:chOff x="4644620" y="1716882"/>
            <a:chExt cx="495380" cy="363571"/>
          </a:xfrm>
        </p:grpSpPr>
        <p:sp>
          <p:nvSpPr>
            <p:cNvPr id="364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6" name="Google Shape;4198;p94"/>
          <p:cNvGrpSpPr/>
          <p:nvPr/>
        </p:nvGrpSpPr>
        <p:grpSpPr>
          <a:xfrm>
            <a:off x="3092861" y="6285184"/>
            <a:ext cx="375847" cy="372245"/>
            <a:chOff x="7815922" y="2281172"/>
            <a:chExt cx="375847" cy="372245"/>
          </a:xfrm>
        </p:grpSpPr>
        <p:sp>
          <p:nvSpPr>
            <p:cNvPr id="377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0" name="Google Shape;3814;p94"/>
          <p:cNvGrpSpPr/>
          <p:nvPr/>
        </p:nvGrpSpPr>
        <p:grpSpPr>
          <a:xfrm>
            <a:off x="8933277" y="6279778"/>
            <a:ext cx="273078" cy="372296"/>
            <a:chOff x="2908304" y="3446503"/>
            <a:chExt cx="273078" cy="372296"/>
          </a:xfrm>
        </p:grpSpPr>
        <p:sp>
          <p:nvSpPr>
            <p:cNvPr id="381" name="Google Shape;3815;p94"/>
            <p:cNvSpPr/>
            <p:nvPr/>
          </p:nvSpPr>
          <p:spPr>
            <a:xfrm>
              <a:off x="2908304" y="3446503"/>
              <a:ext cx="273078" cy="372195"/>
            </a:xfrm>
            <a:custGeom>
              <a:avLst/>
              <a:gdLst/>
              <a:ahLst/>
              <a:cxnLst/>
              <a:rect l="l" t="t" r="r" b="b"/>
              <a:pathLst>
                <a:path w="10767" h="14675" extrusionOk="0">
                  <a:moveTo>
                    <a:pt x="5176" y="1"/>
                  </a:moveTo>
                  <a:cubicBezTo>
                    <a:pt x="4474" y="1"/>
                    <a:pt x="3790" y="178"/>
                    <a:pt x="3174" y="507"/>
                  </a:cubicBezTo>
                  <a:cubicBezTo>
                    <a:pt x="2344" y="959"/>
                    <a:pt x="1734" y="1698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55" y="11384"/>
                    <a:pt x="849" y="11707"/>
                    <a:pt x="818" y="12024"/>
                  </a:cubicBezTo>
                  <a:cubicBezTo>
                    <a:pt x="806" y="12232"/>
                    <a:pt x="775" y="12433"/>
                    <a:pt x="714" y="12629"/>
                  </a:cubicBezTo>
                  <a:cubicBezTo>
                    <a:pt x="635" y="12860"/>
                    <a:pt x="586" y="13105"/>
                    <a:pt x="574" y="13349"/>
                  </a:cubicBezTo>
                  <a:cubicBezTo>
                    <a:pt x="574" y="13959"/>
                    <a:pt x="995" y="14496"/>
                    <a:pt x="1587" y="14637"/>
                  </a:cubicBezTo>
                  <a:cubicBezTo>
                    <a:pt x="1692" y="14662"/>
                    <a:pt x="1797" y="14675"/>
                    <a:pt x="1901" y="14675"/>
                  </a:cubicBezTo>
                  <a:cubicBezTo>
                    <a:pt x="2391" y="14675"/>
                    <a:pt x="2851" y="14400"/>
                    <a:pt x="3082" y="13947"/>
                  </a:cubicBezTo>
                  <a:cubicBezTo>
                    <a:pt x="3326" y="14427"/>
                    <a:pt x="3795" y="14673"/>
                    <a:pt x="4266" y="14673"/>
                  </a:cubicBezTo>
                  <a:cubicBezTo>
                    <a:pt x="4692" y="14673"/>
                    <a:pt x="5120" y="14472"/>
                    <a:pt x="5383" y="14063"/>
                  </a:cubicBezTo>
                  <a:cubicBezTo>
                    <a:pt x="5644" y="14472"/>
                    <a:pt x="6072" y="14673"/>
                    <a:pt x="6499" y="14673"/>
                  </a:cubicBezTo>
                  <a:cubicBezTo>
                    <a:pt x="6970" y="14673"/>
                    <a:pt x="7441" y="14427"/>
                    <a:pt x="7684" y="13947"/>
                  </a:cubicBezTo>
                  <a:cubicBezTo>
                    <a:pt x="7919" y="14393"/>
                    <a:pt x="8376" y="14653"/>
                    <a:pt x="8854" y="14653"/>
                  </a:cubicBezTo>
                  <a:cubicBezTo>
                    <a:pt x="9024" y="14653"/>
                    <a:pt x="9196" y="14620"/>
                    <a:pt x="9363" y="14551"/>
                  </a:cubicBezTo>
                  <a:cubicBezTo>
                    <a:pt x="9991" y="14295"/>
                    <a:pt x="10321" y="13593"/>
                    <a:pt x="10126" y="12940"/>
                  </a:cubicBezTo>
                  <a:lnTo>
                    <a:pt x="10144" y="12940"/>
                  </a:lnTo>
                  <a:cubicBezTo>
                    <a:pt x="9918" y="12348"/>
                    <a:pt x="9906" y="11701"/>
                    <a:pt x="9918" y="11066"/>
                  </a:cubicBezTo>
                  <a:cubicBezTo>
                    <a:pt x="9943" y="8179"/>
                    <a:pt x="10767" y="5286"/>
                    <a:pt x="9442" y="2540"/>
                  </a:cubicBezTo>
                  <a:cubicBezTo>
                    <a:pt x="9033" y="1704"/>
                    <a:pt x="8423" y="959"/>
                    <a:pt x="7593" y="507"/>
                  </a:cubicBezTo>
                  <a:cubicBezTo>
                    <a:pt x="6976" y="178"/>
                    <a:pt x="6287" y="1"/>
                    <a:pt x="5591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16;p94"/>
            <p:cNvSpPr/>
            <p:nvPr/>
          </p:nvSpPr>
          <p:spPr>
            <a:xfrm>
              <a:off x="2908304" y="3446503"/>
              <a:ext cx="163487" cy="372296"/>
            </a:xfrm>
            <a:custGeom>
              <a:avLst/>
              <a:gdLst/>
              <a:ahLst/>
              <a:cxnLst/>
              <a:rect l="l" t="t" r="r" b="b"/>
              <a:pathLst>
                <a:path w="6446" h="14679" extrusionOk="0">
                  <a:moveTo>
                    <a:pt x="5176" y="1"/>
                  </a:moveTo>
                  <a:cubicBezTo>
                    <a:pt x="4474" y="7"/>
                    <a:pt x="3790" y="178"/>
                    <a:pt x="3174" y="507"/>
                  </a:cubicBezTo>
                  <a:cubicBezTo>
                    <a:pt x="2344" y="959"/>
                    <a:pt x="1734" y="1704"/>
                    <a:pt x="1325" y="2540"/>
                  </a:cubicBezTo>
                  <a:cubicBezTo>
                    <a:pt x="0" y="5286"/>
                    <a:pt x="824" y="8179"/>
                    <a:pt x="849" y="11066"/>
                  </a:cubicBezTo>
                  <a:cubicBezTo>
                    <a:pt x="861" y="11457"/>
                    <a:pt x="843" y="11841"/>
                    <a:pt x="800" y="12232"/>
                  </a:cubicBezTo>
                  <a:cubicBezTo>
                    <a:pt x="751" y="12610"/>
                    <a:pt x="574" y="12964"/>
                    <a:pt x="574" y="13349"/>
                  </a:cubicBezTo>
                  <a:cubicBezTo>
                    <a:pt x="574" y="14163"/>
                    <a:pt x="1235" y="14679"/>
                    <a:pt x="1912" y="14679"/>
                  </a:cubicBezTo>
                  <a:cubicBezTo>
                    <a:pt x="2296" y="14679"/>
                    <a:pt x="2684" y="14513"/>
                    <a:pt x="2960" y="14142"/>
                  </a:cubicBezTo>
                  <a:cubicBezTo>
                    <a:pt x="2790" y="13910"/>
                    <a:pt x="2698" y="13636"/>
                    <a:pt x="2698" y="13349"/>
                  </a:cubicBezTo>
                  <a:cubicBezTo>
                    <a:pt x="2698" y="13135"/>
                    <a:pt x="2771" y="12940"/>
                    <a:pt x="2814" y="12732"/>
                  </a:cubicBezTo>
                  <a:cubicBezTo>
                    <a:pt x="2875" y="12500"/>
                    <a:pt x="2918" y="12262"/>
                    <a:pt x="2948" y="12024"/>
                  </a:cubicBezTo>
                  <a:cubicBezTo>
                    <a:pt x="2973" y="11707"/>
                    <a:pt x="2979" y="11384"/>
                    <a:pt x="2973" y="11066"/>
                  </a:cubicBezTo>
                  <a:cubicBezTo>
                    <a:pt x="2948" y="8179"/>
                    <a:pt x="2124" y="5286"/>
                    <a:pt x="3449" y="2540"/>
                  </a:cubicBezTo>
                  <a:cubicBezTo>
                    <a:pt x="3858" y="1698"/>
                    <a:pt x="4468" y="959"/>
                    <a:pt x="5304" y="507"/>
                  </a:cubicBezTo>
                  <a:cubicBezTo>
                    <a:pt x="5664" y="312"/>
                    <a:pt x="6049" y="172"/>
                    <a:pt x="6445" y="92"/>
                  </a:cubicBezTo>
                  <a:cubicBezTo>
                    <a:pt x="6165" y="31"/>
                    <a:pt x="5878" y="1"/>
                    <a:pt x="5591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17;p94"/>
            <p:cNvSpPr/>
            <p:nvPr/>
          </p:nvSpPr>
          <p:spPr>
            <a:xfrm>
              <a:off x="3022993" y="3609203"/>
              <a:ext cx="35634" cy="45069"/>
            </a:xfrm>
            <a:custGeom>
              <a:avLst/>
              <a:gdLst/>
              <a:ahLst/>
              <a:cxnLst/>
              <a:rect l="l" t="t" r="r" b="b"/>
              <a:pathLst>
                <a:path w="1405" h="1777" extrusionOk="0">
                  <a:moveTo>
                    <a:pt x="703" y="440"/>
                  </a:moveTo>
                  <a:cubicBezTo>
                    <a:pt x="849" y="440"/>
                    <a:pt x="965" y="556"/>
                    <a:pt x="965" y="702"/>
                  </a:cubicBezTo>
                  <a:lnTo>
                    <a:pt x="965" y="1075"/>
                  </a:lnTo>
                  <a:cubicBezTo>
                    <a:pt x="965" y="1246"/>
                    <a:pt x="835" y="1331"/>
                    <a:pt x="706" y="1331"/>
                  </a:cubicBezTo>
                  <a:cubicBezTo>
                    <a:pt x="576" y="1331"/>
                    <a:pt x="446" y="1246"/>
                    <a:pt x="446" y="1075"/>
                  </a:cubicBezTo>
                  <a:lnTo>
                    <a:pt x="446" y="702"/>
                  </a:lnTo>
                  <a:cubicBezTo>
                    <a:pt x="446" y="562"/>
                    <a:pt x="562" y="446"/>
                    <a:pt x="703" y="446"/>
                  </a:cubicBezTo>
                  <a:lnTo>
                    <a:pt x="703" y="440"/>
                  </a:lnTo>
                  <a:close/>
                  <a:moveTo>
                    <a:pt x="703" y="0"/>
                  </a:moveTo>
                  <a:cubicBezTo>
                    <a:pt x="318" y="0"/>
                    <a:pt x="1" y="318"/>
                    <a:pt x="1" y="702"/>
                  </a:cubicBezTo>
                  <a:lnTo>
                    <a:pt x="1" y="1075"/>
                  </a:lnTo>
                  <a:cubicBezTo>
                    <a:pt x="1" y="1459"/>
                    <a:pt x="318" y="1776"/>
                    <a:pt x="703" y="1776"/>
                  </a:cubicBezTo>
                  <a:cubicBezTo>
                    <a:pt x="1093" y="1776"/>
                    <a:pt x="1405" y="1459"/>
                    <a:pt x="1405" y="1075"/>
                  </a:cubicBezTo>
                  <a:lnTo>
                    <a:pt x="1405" y="702"/>
                  </a:lnTo>
                  <a:cubicBezTo>
                    <a:pt x="1405" y="318"/>
                    <a:pt x="1093" y="0"/>
                    <a:pt x="703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18;p94"/>
            <p:cNvSpPr/>
            <p:nvPr/>
          </p:nvSpPr>
          <p:spPr>
            <a:xfrm>
              <a:off x="2986395" y="3570475"/>
              <a:ext cx="39185" cy="34417"/>
            </a:xfrm>
            <a:custGeom>
              <a:avLst/>
              <a:gdLst/>
              <a:ahLst/>
              <a:cxnLst/>
              <a:rect l="l" t="t" r="r" b="b"/>
              <a:pathLst>
                <a:path w="1545" h="1357" extrusionOk="0">
                  <a:moveTo>
                    <a:pt x="232" y="0"/>
                  </a:moveTo>
                  <a:cubicBezTo>
                    <a:pt x="116" y="0"/>
                    <a:pt x="0" y="78"/>
                    <a:pt x="10" y="234"/>
                  </a:cubicBezTo>
                  <a:lnTo>
                    <a:pt x="10" y="484"/>
                  </a:lnTo>
                  <a:cubicBezTo>
                    <a:pt x="10" y="966"/>
                    <a:pt x="357" y="1357"/>
                    <a:pt x="773" y="1357"/>
                  </a:cubicBezTo>
                  <a:cubicBezTo>
                    <a:pt x="1194" y="1357"/>
                    <a:pt x="1535" y="966"/>
                    <a:pt x="1535" y="484"/>
                  </a:cubicBezTo>
                  <a:lnTo>
                    <a:pt x="1535" y="234"/>
                  </a:lnTo>
                  <a:cubicBezTo>
                    <a:pt x="1545" y="78"/>
                    <a:pt x="1429" y="0"/>
                    <a:pt x="1313" y="0"/>
                  </a:cubicBezTo>
                  <a:cubicBezTo>
                    <a:pt x="1197" y="0"/>
                    <a:pt x="1081" y="78"/>
                    <a:pt x="1090" y="234"/>
                  </a:cubicBezTo>
                  <a:lnTo>
                    <a:pt x="1090" y="484"/>
                  </a:lnTo>
                  <a:cubicBezTo>
                    <a:pt x="1090" y="716"/>
                    <a:pt x="943" y="911"/>
                    <a:pt x="773" y="911"/>
                  </a:cubicBezTo>
                  <a:cubicBezTo>
                    <a:pt x="602" y="911"/>
                    <a:pt x="455" y="716"/>
                    <a:pt x="455" y="484"/>
                  </a:cubicBezTo>
                  <a:lnTo>
                    <a:pt x="455" y="234"/>
                  </a:lnTo>
                  <a:cubicBezTo>
                    <a:pt x="464" y="78"/>
                    <a:pt x="348" y="0"/>
                    <a:pt x="232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19;p94"/>
            <p:cNvSpPr/>
            <p:nvPr/>
          </p:nvSpPr>
          <p:spPr>
            <a:xfrm>
              <a:off x="3052870" y="3570475"/>
              <a:ext cx="38805" cy="34417"/>
            </a:xfrm>
            <a:custGeom>
              <a:avLst/>
              <a:gdLst/>
              <a:ahLst/>
              <a:cxnLst/>
              <a:rect l="l" t="t" r="r" b="b"/>
              <a:pathLst>
                <a:path w="1530" h="1357" extrusionOk="0">
                  <a:moveTo>
                    <a:pt x="1298" y="0"/>
                  </a:moveTo>
                  <a:cubicBezTo>
                    <a:pt x="1182" y="0"/>
                    <a:pt x="1066" y="78"/>
                    <a:pt x="1075" y="234"/>
                  </a:cubicBezTo>
                  <a:lnTo>
                    <a:pt x="1075" y="484"/>
                  </a:lnTo>
                  <a:cubicBezTo>
                    <a:pt x="1075" y="716"/>
                    <a:pt x="935" y="911"/>
                    <a:pt x="758" y="911"/>
                  </a:cubicBezTo>
                  <a:cubicBezTo>
                    <a:pt x="587" y="911"/>
                    <a:pt x="440" y="716"/>
                    <a:pt x="440" y="484"/>
                  </a:cubicBezTo>
                  <a:lnTo>
                    <a:pt x="440" y="234"/>
                  </a:lnTo>
                  <a:cubicBezTo>
                    <a:pt x="434" y="96"/>
                    <a:pt x="327" y="28"/>
                    <a:pt x="221" y="28"/>
                  </a:cubicBezTo>
                  <a:cubicBezTo>
                    <a:pt x="114" y="28"/>
                    <a:pt x="7" y="96"/>
                    <a:pt x="1" y="234"/>
                  </a:cubicBezTo>
                  <a:lnTo>
                    <a:pt x="1" y="484"/>
                  </a:lnTo>
                  <a:cubicBezTo>
                    <a:pt x="1" y="966"/>
                    <a:pt x="343" y="1357"/>
                    <a:pt x="764" y="1357"/>
                  </a:cubicBezTo>
                  <a:cubicBezTo>
                    <a:pt x="1185" y="1357"/>
                    <a:pt x="1521" y="966"/>
                    <a:pt x="1521" y="484"/>
                  </a:cubicBezTo>
                  <a:lnTo>
                    <a:pt x="1521" y="234"/>
                  </a:lnTo>
                  <a:cubicBezTo>
                    <a:pt x="1530" y="78"/>
                    <a:pt x="1414" y="0"/>
                    <a:pt x="1298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6" name="Google Shape;3851;p94"/>
          <p:cNvGrpSpPr/>
          <p:nvPr/>
        </p:nvGrpSpPr>
        <p:grpSpPr>
          <a:xfrm>
            <a:off x="11048049" y="6426479"/>
            <a:ext cx="377800" cy="151262"/>
            <a:chOff x="7838469" y="2951021"/>
            <a:chExt cx="377800" cy="151262"/>
          </a:xfrm>
        </p:grpSpPr>
        <p:sp>
          <p:nvSpPr>
            <p:cNvPr id="387" name="Google Shape;3852;p94"/>
            <p:cNvSpPr/>
            <p:nvPr/>
          </p:nvSpPr>
          <p:spPr>
            <a:xfrm>
              <a:off x="7838469" y="2971438"/>
              <a:ext cx="119407" cy="70406"/>
            </a:xfrm>
            <a:custGeom>
              <a:avLst/>
              <a:gdLst/>
              <a:ahLst/>
              <a:cxnLst/>
              <a:rect l="l" t="t" r="r" b="b"/>
              <a:pathLst>
                <a:path w="4708" h="2776" extrusionOk="0">
                  <a:moveTo>
                    <a:pt x="2503" y="0"/>
                  </a:moveTo>
                  <a:cubicBezTo>
                    <a:pt x="1928" y="0"/>
                    <a:pt x="1350" y="204"/>
                    <a:pt x="863" y="526"/>
                  </a:cubicBezTo>
                  <a:cubicBezTo>
                    <a:pt x="619" y="678"/>
                    <a:pt x="405" y="880"/>
                    <a:pt x="234" y="1118"/>
                  </a:cubicBezTo>
                  <a:cubicBezTo>
                    <a:pt x="1" y="1448"/>
                    <a:pt x="131" y="1547"/>
                    <a:pt x="363" y="1547"/>
                  </a:cubicBezTo>
                  <a:cubicBezTo>
                    <a:pt x="586" y="1547"/>
                    <a:pt x="903" y="1455"/>
                    <a:pt x="1082" y="1386"/>
                  </a:cubicBezTo>
                  <a:lnTo>
                    <a:pt x="1082" y="1386"/>
                  </a:lnTo>
                  <a:cubicBezTo>
                    <a:pt x="1064" y="1649"/>
                    <a:pt x="1076" y="1972"/>
                    <a:pt x="1308" y="2100"/>
                  </a:cubicBezTo>
                  <a:cubicBezTo>
                    <a:pt x="1372" y="2128"/>
                    <a:pt x="1440" y="2143"/>
                    <a:pt x="1507" y="2143"/>
                  </a:cubicBezTo>
                  <a:cubicBezTo>
                    <a:pt x="1602" y="2143"/>
                    <a:pt x="1696" y="2115"/>
                    <a:pt x="1778" y="2058"/>
                  </a:cubicBezTo>
                  <a:cubicBezTo>
                    <a:pt x="1913" y="1966"/>
                    <a:pt x="2028" y="1850"/>
                    <a:pt x="2120" y="1716"/>
                  </a:cubicBezTo>
                  <a:cubicBezTo>
                    <a:pt x="2181" y="2107"/>
                    <a:pt x="2279" y="2564"/>
                    <a:pt x="2645" y="2723"/>
                  </a:cubicBezTo>
                  <a:cubicBezTo>
                    <a:pt x="2730" y="2760"/>
                    <a:pt x="2818" y="2776"/>
                    <a:pt x="2907" y="2776"/>
                  </a:cubicBezTo>
                  <a:cubicBezTo>
                    <a:pt x="3140" y="2776"/>
                    <a:pt x="3381" y="2670"/>
                    <a:pt x="3597" y="2564"/>
                  </a:cubicBezTo>
                  <a:cubicBezTo>
                    <a:pt x="4256" y="2247"/>
                    <a:pt x="4708" y="2021"/>
                    <a:pt x="4421" y="1252"/>
                  </a:cubicBezTo>
                  <a:cubicBezTo>
                    <a:pt x="4195" y="685"/>
                    <a:pt x="3719" y="251"/>
                    <a:pt x="3127" y="86"/>
                  </a:cubicBezTo>
                  <a:cubicBezTo>
                    <a:pt x="2923" y="28"/>
                    <a:pt x="2713" y="0"/>
                    <a:pt x="2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53;p94"/>
            <p:cNvSpPr/>
            <p:nvPr/>
          </p:nvSpPr>
          <p:spPr>
            <a:xfrm>
              <a:off x="8097015" y="2971438"/>
              <a:ext cx="119254" cy="70406"/>
            </a:xfrm>
            <a:custGeom>
              <a:avLst/>
              <a:gdLst/>
              <a:ahLst/>
              <a:cxnLst/>
              <a:rect l="l" t="t" r="r" b="b"/>
              <a:pathLst>
                <a:path w="4702" h="2776" extrusionOk="0">
                  <a:moveTo>
                    <a:pt x="2206" y="0"/>
                  </a:moveTo>
                  <a:cubicBezTo>
                    <a:pt x="1996" y="0"/>
                    <a:pt x="1786" y="28"/>
                    <a:pt x="1581" y="86"/>
                  </a:cubicBezTo>
                  <a:cubicBezTo>
                    <a:pt x="989" y="251"/>
                    <a:pt x="513" y="685"/>
                    <a:pt x="288" y="1252"/>
                  </a:cubicBezTo>
                  <a:cubicBezTo>
                    <a:pt x="1" y="2021"/>
                    <a:pt x="452" y="2247"/>
                    <a:pt x="1111" y="2564"/>
                  </a:cubicBezTo>
                  <a:cubicBezTo>
                    <a:pt x="1327" y="2670"/>
                    <a:pt x="1569" y="2776"/>
                    <a:pt x="1801" y="2776"/>
                  </a:cubicBezTo>
                  <a:cubicBezTo>
                    <a:pt x="1891" y="2776"/>
                    <a:pt x="1979" y="2760"/>
                    <a:pt x="2064" y="2723"/>
                  </a:cubicBezTo>
                  <a:cubicBezTo>
                    <a:pt x="2424" y="2564"/>
                    <a:pt x="2527" y="2107"/>
                    <a:pt x="2582" y="1716"/>
                  </a:cubicBezTo>
                  <a:cubicBezTo>
                    <a:pt x="2680" y="1850"/>
                    <a:pt x="2796" y="1966"/>
                    <a:pt x="2930" y="2058"/>
                  </a:cubicBezTo>
                  <a:cubicBezTo>
                    <a:pt x="3012" y="2115"/>
                    <a:pt x="3107" y="2143"/>
                    <a:pt x="3201" y="2143"/>
                  </a:cubicBezTo>
                  <a:cubicBezTo>
                    <a:pt x="3269" y="2143"/>
                    <a:pt x="3337" y="2128"/>
                    <a:pt x="3400" y="2100"/>
                  </a:cubicBezTo>
                  <a:cubicBezTo>
                    <a:pt x="3632" y="1972"/>
                    <a:pt x="3644" y="1649"/>
                    <a:pt x="3626" y="1386"/>
                  </a:cubicBezTo>
                  <a:lnTo>
                    <a:pt x="3626" y="1386"/>
                  </a:lnTo>
                  <a:cubicBezTo>
                    <a:pt x="3803" y="1455"/>
                    <a:pt x="4118" y="1547"/>
                    <a:pt x="4341" y="1547"/>
                  </a:cubicBezTo>
                  <a:cubicBezTo>
                    <a:pt x="4572" y="1547"/>
                    <a:pt x="4702" y="1448"/>
                    <a:pt x="4468" y="1118"/>
                  </a:cubicBezTo>
                  <a:cubicBezTo>
                    <a:pt x="4297" y="880"/>
                    <a:pt x="4084" y="678"/>
                    <a:pt x="3840" y="526"/>
                  </a:cubicBezTo>
                  <a:cubicBezTo>
                    <a:pt x="3357" y="204"/>
                    <a:pt x="2780" y="0"/>
                    <a:pt x="2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54;p94"/>
            <p:cNvSpPr/>
            <p:nvPr/>
          </p:nvSpPr>
          <p:spPr>
            <a:xfrm>
              <a:off x="7937104" y="2951021"/>
              <a:ext cx="180530" cy="151262"/>
            </a:xfrm>
            <a:custGeom>
              <a:avLst/>
              <a:gdLst/>
              <a:ahLst/>
              <a:cxnLst/>
              <a:rect l="l" t="t" r="r" b="b"/>
              <a:pathLst>
                <a:path w="7118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5524" y="5963"/>
                    <a:pt x="7117" y="4627"/>
                    <a:pt x="7117" y="2979"/>
                  </a:cubicBezTo>
                  <a:cubicBezTo>
                    <a:pt x="7117" y="1337"/>
                    <a:pt x="5524" y="0"/>
                    <a:pt x="3559" y="0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855;p94"/>
            <p:cNvSpPr/>
            <p:nvPr/>
          </p:nvSpPr>
          <p:spPr>
            <a:xfrm>
              <a:off x="7937104" y="2951021"/>
              <a:ext cx="106852" cy="151262"/>
            </a:xfrm>
            <a:custGeom>
              <a:avLst/>
              <a:gdLst/>
              <a:ahLst/>
              <a:cxnLst/>
              <a:rect l="l" t="t" r="r" b="b"/>
              <a:pathLst>
                <a:path w="4213" h="5964" extrusionOk="0">
                  <a:moveTo>
                    <a:pt x="3559" y="0"/>
                  </a:moveTo>
                  <a:cubicBezTo>
                    <a:pt x="1594" y="0"/>
                    <a:pt x="1" y="1337"/>
                    <a:pt x="1" y="2979"/>
                  </a:cubicBezTo>
                  <a:cubicBezTo>
                    <a:pt x="1" y="4627"/>
                    <a:pt x="1594" y="5963"/>
                    <a:pt x="3559" y="5963"/>
                  </a:cubicBezTo>
                  <a:cubicBezTo>
                    <a:pt x="3779" y="5963"/>
                    <a:pt x="3993" y="5945"/>
                    <a:pt x="4212" y="5914"/>
                  </a:cubicBezTo>
                  <a:cubicBezTo>
                    <a:pt x="2558" y="5658"/>
                    <a:pt x="1301" y="4443"/>
                    <a:pt x="1301" y="2979"/>
                  </a:cubicBezTo>
                  <a:cubicBezTo>
                    <a:pt x="1301" y="1520"/>
                    <a:pt x="2558" y="305"/>
                    <a:pt x="4212" y="49"/>
                  </a:cubicBezTo>
                  <a:cubicBezTo>
                    <a:pt x="3993" y="19"/>
                    <a:pt x="3779" y="0"/>
                    <a:pt x="35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856;p94"/>
            <p:cNvSpPr/>
            <p:nvPr/>
          </p:nvSpPr>
          <p:spPr>
            <a:xfrm>
              <a:off x="7975198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857;p94"/>
            <p:cNvSpPr/>
            <p:nvPr/>
          </p:nvSpPr>
          <p:spPr>
            <a:xfrm>
              <a:off x="8041141" y="3007047"/>
              <a:ext cx="38399" cy="33935"/>
            </a:xfrm>
            <a:custGeom>
              <a:avLst/>
              <a:gdLst/>
              <a:ahLst/>
              <a:cxnLst/>
              <a:rect l="l" t="t" r="r" b="b"/>
              <a:pathLst>
                <a:path w="1514" h="1338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471"/>
                  </a:lnTo>
                  <a:cubicBezTo>
                    <a:pt x="0" y="947"/>
                    <a:pt x="342" y="1337"/>
                    <a:pt x="757" y="1337"/>
                  </a:cubicBezTo>
                  <a:cubicBezTo>
                    <a:pt x="1178" y="1337"/>
                    <a:pt x="1514" y="947"/>
                    <a:pt x="1514" y="471"/>
                  </a:cubicBezTo>
                  <a:lnTo>
                    <a:pt x="1514" y="220"/>
                  </a:lnTo>
                  <a:cubicBezTo>
                    <a:pt x="1514" y="74"/>
                    <a:pt x="1404" y="1"/>
                    <a:pt x="1294" y="1"/>
                  </a:cubicBezTo>
                  <a:cubicBezTo>
                    <a:pt x="1184" y="1"/>
                    <a:pt x="1075" y="74"/>
                    <a:pt x="1075" y="220"/>
                  </a:cubicBezTo>
                  <a:lnTo>
                    <a:pt x="1075" y="471"/>
                  </a:lnTo>
                  <a:cubicBezTo>
                    <a:pt x="1075" y="703"/>
                    <a:pt x="928" y="898"/>
                    <a:pt x="757" y="898"/>
                  </a:cubicBezTo>
                  <a:cubicBezTo>
                    <a:pt x="586" y="898"/>
                    <a:pt x="440" y="696"/>
                    <a:pt x="440" y="471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7479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3" name="Google Shape;3901;p94"/>
          <p:cNvGrpSpPr/>
          <p:nvPr/>
        </p:nvGrpSpPr>
        <p:grpSpPr>
          <a:xfrm>
            <a:off x="8352279" y="6315962"/>
            <a:ext cx="403720" cy="372296"/>
            <a:chOff x="3468663" y="2840491"/>
            <a:chExt cx="403720" cy="372296"/>
          </a:xfrm>
        </p:grpSpPr>
        <p:sp>
          <p:nvSpPr>
            <p:cNvPr id="394" name="Google Shape;3902;p94"/>
            <p:cNvSpPr/>
            <p:nvPr/>
          </p:nvSpPr>
          <p:spPr>
            <a:xfrm>
              <a:off x="3500239" y="2840491"/>
              <a:ext cx="372144" cy="372296"/>
            </a:xfrm>
            <a:custGeom>
              <a:avLst/>
              <a:gdLst/>
              <a:ahLst/>
              <a:cxnLst/>
              <a:rect l="l" t="t" r="r" b="b"/>
              <a:pathLst>
                <a:path w="14673" h="14679" extrusionOk="0">
                  <a:moveTo>
                    <a:pt x="7336" y="1"/>
                  </a:moveTo>
                  <a:cubicBezTo>
                    <a:pt x="3284" y="1"/>
                    <a:pt x="0" y="3284"/>
                    <a:pt x="0" y="7337"/>
                  </a:cubicBezTo>
                  <a:cubicBezTo>
                    <a:pt x="0" y="11389"/>
                    <a:pt x="3284" y="14679"/>
                    <a:pt x="7336" y="14679"/>
                  </a:cubicBezTo>
                  <a:cubicBezTo>
                    <a:pt x="11389" y="14679"/>
                    <a:pt x="14673" y="11389"/>
                    <a:pt x="14673" y="7337"/>
                  </a:cubicBezTo>
                  <a:cubicBezTo>
                    <a:pt x="14673" y="3284"/>
                    <a:pt x="11389" y="1"/>
                    <a:pt x="7336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03;p94"/>
            <p:cNvSpPr/>
            <p:nvPr/>
          </p:nvSpPr>
          <p:spPr>
            <a:xfrm>
              <a:off x="3468663" y="2847618"/>
              <a:ext cx="325705" cy="365169"/>
            </a:xfrm>
            <a:custGeom>
              <a:avLst/>
              <a:gdLst/>
              <a:ahLst/>
              <a:cxnLst/>
              <a:rect l="l" t="t" r="r" b="b"/>
              <a:pathLst>
                <a:path w="12842" h="14398" extrusionOk="0">
                  <a:moveTo>
                    <a:pt x="6561" y="0"/>
                  </a:moveTo>
                  <a:cubicBezTo>
                    <a:pt x="2185" y="1258"/>
                    <a:pt x="0" y="6146"/>
                    <a:pt x="1972" y="10242"/>
                  </a:cubicBezTo>
                  <a:cubicBezTo>
                    <a:pt x="3255" y="12902"/>
                    <a:pt x="5891" y="14397"/>
                    <a:pt x="8595" y="14397"/>
                  </a:cubicBezTo>
                  <a:cubicBezTo>
                    <a:pt x="10059" y="14397"/>
                    <a:pt x="11543" y="13959"/>
                    <a:pt x="12842" y="13031"/>
                  </a:cubicBezTo>
                  <a:lnTo>
                    <a:pt x="12842" y="13031"/>
                  </a:lnTo>
                  <a:cubicBezTo>
                    <a:pt x="12173" y="13221"/>
                    <a:pt x="11497" y="13312"/>
                    <a:pt x="10830" y="13312"/>
                  </a:cubicBezTo>
                  <a:cubicBezTo>
                    <a:pt x="8072" y="13312"/>
                    <a:pt x="5466" y="11751"/>
                    <a:pt x="4218" y="9161"/>
                  </a:cubicBezTo>
                  <a:cubicBezTo>
                    <a:pt x="2667" y="5945"/>
                    <a:pt x="3656" y="2082"/>
                    <a:pt x="6561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04;p94"/>
            <p:cNvSpPr/>
            <p:nvPr/>
          </p:nvSpPr>
          <p:spPr>
            <a:xfrm>
              <a:off x="3580410" y="2897151"/>
              <a:ext cx="72790" cy="67566"/>
            </a:xfrm>
            <a:custGeom>
              <a:avLst/>
              <a:gdLst/>
              <a:ahLst/>
              <a:cxnLst/>
              <a:rect l="l" t="t" r="r" b="b"/>
              <a:pathLst>
                <a:path w="2870" h="2664" extrusionOk="0">
                  <a:moveTo>
                    <a:pt x="2052" y="0"/>
                  </a:moveTo>
                  <a:cubicBezTo>
                    <a:pt x="1657" y="0"/>
                    <a:pt x="1154" y="260"/>
                    <a:pt x="745" y="714"/>
                  </a:cubicBezTo>
                  <a:cubicBezTo>
                    <a:pt x="166" y="1368"/>
                    <a:pt x="1" y="2173"/>
                    <a:pt x="379" y="2515"/>
                  </a:cubicBezTo>
                  <a:cubicBezTo>
                    <a:pt x="493" y="2616"/>
                    <a:pt x="643" y="2664"/>
                    <a:pt x="813" y="2664"/>
                  </a:cubicBezTo>
                  <a:cubicBezTo>
                    <a:pt x="1210" y="2664"/>
                    <a:pt x="1715" y="2404"/>
                    <a:pt x="2125" y="1947"/>
                  </a:cubicBezTo>
                  <a:cubicBezTo>
                    <a:pt x="2705" y="1294"/>
                    <a:pt x="2869" y="495"/>
                    <a:pt x="2491" y="153"/>
                  </a:cubicBezTo>
                  <a:cubicBezTo>
                    <a:pt x="2376" y="49"/>
                    <a:pt x="2224" y="0"/>
                    <a:pt x="2052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05;p94"/>
            <p:cNvSpPr/>
            <p:nvPr/>
          </p:nvSpPr>
          <p:spPr>
            <a:xfrm>
              <a:off x="3580258" y="2910314"/>
              <a:ext cx="61631" cy="54479"/>
            </a:xfrm>
            <a:custGeom>
              <a:avLst/>
              <a:gdLst/>
              <a:ahLst/>
              <a:cxnLst/>
              <a:rect l="l" t="t" r="r" b="b"/>
              <a:pathLst>
                <a:path w="2430" h="2148" extrusionOk="0">
                  <a:moveTo>
                    <a:pt x="947" y="0"/>
                  </a:moveTo>
                  <a:lnTo>
                    <a:pt x="947" y="0"/>
                  </a:lnTo>
                  <a:cubicBezTo>
                    <a:pt x="880" y="61"/>
                    <a:pt x="812" y="128"/>
                    <a:pt x="751" y="195"/>
                  </a:cubicBezTo>
                  <a:cubicBezTo>
                    <a:pt x="166" y="849"/>
                    <a:pt x="1" y="1654"/>
                    <a:pt x="379" y="1996"/>
                  </a:cubicBezTo>
                  <a:cubicBezTo>
                    <a:pt x="495" y="2099"/>
                    <a:pt x="647" y="2147"/>
                    <a:pt x="818" y="2147"/>
                  </a:cubicBezTo>
                  <a:cubicBezTo>
                    <a:pt x="1216" y="2147"/>
                    <a:pt x="1719" y="1885"/>
                    <a:pt x="2125" y="1428"/>
                  </a:cubicBezTo>
                  <a:cubicBezTo>
                    <a:pt x="2241" y="1306"/>
                    <a:pt x="2344" y="1166"/>
                    <a:pt x="2430" y="1019"/>
                  </a:cubicBezTo>
                  <a:lnTo>
                    <a:pt x="2430" y="1019"/>
                  </a:lnTo>
                  <a:cubicBezTo>
                    <a:pt x="2068" y="1353"/>
                    <a:pt x="1658" y="1539"/>
                    <a:pt x="1322" y="1539"/>
                  </a:cubicBezTo>
                  <a:cubicBezTo>
                    <a:pt x="1149" y="1539"/>
                    <a:pt x="996" y="1489"/>
                    <a:pt x="880" y="1386"/>
                  </a:cubicBezTo>
                  <a:cubicBezTo>
                    <a:pt x="581" y="1117"/>
                    <a:pt x="623" y="549"/>
                    <a:pt x="947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06;p94"/>
            <p:cNvSpPr/>
            <p:nvPr/>
          </p:nvSpPr>
          <p:spPr>
            <a:xfrm>
              <a:off x="3535518" y="3005804"/>
              <a:ext cx="36091" cy="61174"/>
            </a:xfrm>
            <a:custGeom>
              <a:avLst/>
              <a:gdLst/>
              <a:ahLst/>
              <a:cxnLst/>
              <a:rect l="l" t="t" r="r" b="b"/>
              <a:pathLst>
                <a:path w="1423" h="2412" extrusionOk="0">
                  <a:moveTo>
                    <a:pt x="727" y="1"/>
                  </a:moveTo>
                  <a:cubicBezTo>
                    <a:pt x="337" y="1"/>
                    <a:pt x="19" y="538"/>
                    <a:pt x="13" y="1203"/>
                  </a:cubicBezTo>
                  <a:cubicBezTo>
                    <a:pt x="1" y="1868"/>
                    <a:pt x="312" y="2412"/>
                    <a:pt x="703" y="2412"/>
                  </a:cubicBezTo>
                  <a:cubicBezTo>
                    <a:pt x="705" y="2412"/>
                    <a:pt x="707" y="2412"/>
                    <a:pt x="709" y="2412"/>
                  </a:cubicBezTo>
                  <a:cubicBezTo>
                    <a:pt x="1091" y="2412"/>
                    <a:pt x="1411" y="1877"/>
                    <a:pt x="1417" y="1215"/>
                  </a:cubicBezTo>
                  <a:cubicBezTo>
                    <a:pt x="1423" y="550"/>
                    <a:pt x="1112" y="7"/>
                    <a:pt x="727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07;p94"/>
            <p:cNvSpPr/>
            <p:nvPr/>
          </p:nvSpPr>
          <p:spPr>
            <a:xfrm>
              <a:off x="3535518" y="3028098"/>
              <a:ext cx="35939" cy="38881"/>
            </a:xfrm>
            <a:custGeom>
              <a:avLst/>
              <a:gdLst/>
              <a:ahLst/>
              <a:cxnLst/>
              <a:rect l="l" t="t" r="r" b="b"/>
              <a:pathLst>
                <a:path w="1417" h="1533" extrusionOk="0">
                  <a:moveTo>
                    <a:pt x="37" y="1"/>
                  </a:moveTo>
                  <a:cubicBezTo>
                    <a:pt x="19" y="104"/>
                    <a:pt x="7" y="214"/>
                    <a:pt x="7" y="318"/>
                  </a:cubicBezTo>
                  <a:cubicBezTo>
                    <a:pt x="1" y="989"/>
                    <a:pt x="312" y="1527"/>
                    <a:pt x="697" y="1533"/>
                  </a:cubicBezTo>
                  <a:cubicBezTo>
                    <a:pt x="699" y="1533"/>
                    <a:pt x="701" y="1533"/>
                    <a:pt x="703" y="1533"/>
                  </a:cubicBezTo>
                  <a:cubicBezTo>
                    <a:pt x="1091" y="1533"/>
                    <a:pt x="1405" y="998"/>
                    <a:pt x="1411" y="336"/>
                  </a:cubicBezTo>
                  <a:cubicBezTo>
                    <a:pt x="1417" y="233"/>
                    <a:pt x="1405" y="129"/>
                    <a:pt x="1392" y="31"/>
                  </a:cubicBezTo>
                  <a:cubicBezTo>
                    <a:pt x="1308" y="534"/>
                    <a:pt x="1037" y="904"/>
                    <a:pt x="717" y="904"/>
                  </a:cubicBezTo>
                  <a:cubicBezTo>
                    <a:pt x="714" y="904"/>
                    <a:pt x="711" y="904"/>
                    <a:pt x="709" y="904"/>
                  </a:cubicBezTo>
                  <a:cubicBezTo>
                    <a:pt x="379" y="904"/>
                    <a:pt x="111" y="520"/>
                    <a:pt x="37" y="1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3908;p94"/>
            <p:cNvSpPr/>
            <p:nvPr/>
          </p:nvSpPr>
          <p:spPr>
            <a:xfrm>
              <a:off x="3780114" y="3028402"/>
              <a:ext cx="52653" cy="58410"/>
            </a:xfrm>
            <a:custGeom>
              <a:avLst/>
              <a:gdLst/>
              <a:ahLst/>
              <a:cxnLst/>
              <a:rect l="l" t="t" r="r" b="b"/>
              <a:pathLst>
                <a:path w="2076" h="2303" extrusionOk="0">
                  <a:moveTo>
                    <a:pt x="1278" y="1"/>
                  </a:moveTo>
                  <a:cubicBezTo>
                    <a:pt x="907" y="1"/>
                    <a:pt x="497" y="318"/>
                    <a:pt x="275" y="807"/>
                  </a:cubicBezTo>
                  <a:cubicBezTo>
                    <a:pt x="0" y="1411"/>
                    <a:pt x="116" y="2058"/>
                    <a:pt x="537" y="2247"/>
                  </a:cubicBezTo>
                  <a:cubicBezTo>
                    <a:pt x="618" y="2285"/>
                    <a:pt x="705" y="2303"/>
                    <a:pt x="794" y="2303"/>
                  </a:cubicBezTo>
                  <a:cubicBezTo>
                    <a:pt x="1166" y="2303"/>
                    <a:pt x="1579" y="1989"/>
                    <a:pt x="1801" y="1496"/>
                  </a:cubicBezTo>
                  <a:cubicBezTo>
                    <a:pt x="2075" y="892"/>
                    <a:pt x="1953" y="245"/>
                    <a:pt x="1532" y="56"/>
                  </a:cubicBezTo>
                  <a:cubicBezTo>
                    <a:pt x="1451" y="19"/>
                    <a:pt x="1366" y="1"/>
                    <a:pt x="1278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3909;p94"/>
            <p:cNvSpPr/>
            <p:nvPr/>
          </p:nvSpPr>
          <p:spPr>
            <a:xfrm>
              <a:off x="3780723" y="3048540"/>
              <a:ext cx="49102" cy="38500"/>
            </a:xfrm>
            <a:custGeom>
              <a:avLst/>
              <a:gdLst/>
              <a:ahLst/>
              <a:cxnLst/>
              <a:rect l="l" t="t" r="r" b="b"/>
              <a:pathLst>
                <a:path w="1936" h="1518" extrusionOk="0">
                  <a:moveTo>
                    <a:pt x="1929" y="0"/>
                  </a:moveTo>
                  <a:lnTo>
                    <a:pt x="1929" y="0"/>
                  </a:lnTo>
                  <a:cubicBezTo>
                    <a:pt x="1911" y="49"/>
                    <a:pt x="1892" y="98"/>
                    <a:pt x="1874" y="141"/>
                  </a:cubicBezTo>
                  <a:cubicBezTo>
                    <a:pt x="1653" y="633"/>
                    <a:pt x="1240" y="947"/>
                    <a:pt x="868" y="947"/>
                  </a:cubicBezTo>
                  <a:cubicBezTo>
                    <a:pt x="779" y="947"/>
                    <a:pt x="692" y="929"/>
                    <a:pt x="611" y="891"/>
                  </a:cubicBezTo>
                  <a:cubicBezTo>
                    <a:pt x="361" y="782"/>
                    <a:pt x="214" y="501"/>
                    <a:pt x="202" y="159"/>
                  </a:cubicBezTo>
                  <a:lnTo>
                    <a:pt x="202" y="159"/>
                  </a:lnTo>
                  <a:cubicBezTo>
                    <a:pt x="0" y="721"/>
                    <a:pt x="135" y="1288"/>
                    <a:pt x="519" y="1465"/>
                  </a:cubicBezTo>
                  <a:cubicBezTo>
                    <a:pt x="599" y="1501"/>
                    <a:pt x="684" y="1518"/>
                    <a:pt x="771" y="1518"/>
                  </a:cubicBezTo>
                  <a:cubicBezTo>
                    <a:pt x="1144" y="1518"/>
                    <a:pt x="1560" y="1205"/>
                    <a:pt x="1783" y="714"/>
                  </a:cubicBezTo>
                  <a:cubicBezTo>
                    <a:pt x="1886" y="489"/>
                    <a:pt x="1935" y="251"/>
                    <a:pt x="1929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3910;p94"/>
            <p:cNvSpPr/>
            <p:nvPr/>
          </p:nvSpPr>
          <p:spPr>
            <a:xfrm>
              <a:off x="3720030" y="2895959"/>
              <a:ext cx="100816" cy="87526"/>
            </a:xfrm>
            <a:custGeom>
              <a:avLst/>
              <a:gdLst/>
              <a:ahLst/>
              <a:cxnLst/>
              <a:rect l="l" t="t" r="r" b="b"/>
              <a:pathLst>
                <a:path w="3975" h="3451" extrusionOk="0">
                  <a:moveTo>
                    <a:pt x="1129" y="1"/>
                  </a:moveTo>
                  <a:cubicBezTo>
                    <a:pt x="867" y="1"/>
                    <a:pt x="639" y="78"/>
                    <a:pt x="477" y="243"/>
                  </a:cubicBezTo>
                  <a:cubicBezTo>
                    <a:pt x="1" y="725"/>
                    <a:pt x="288" y="1787"/>
                    <a:pt x="1118" y="2605"/>
                  </a:cubicBezTo>
                  <a:cubicBezTo>
                    <a:pt x="1673" y="3147"/>
                    <a:pt x="2327" y="3451"/>
                    <a:pt x="2844" y="3451"/>
                  </a:cubicBezTo>
                  <a:cubicBezTo>
                    <a:pt x="3106" y="3451"/>
                    <a:pt x="3332" y="3373"/>
                    <a:pt x="3492" y="3209"/>
                  </a:cubicBezTo>
                  <a:cubicBezTo>
                    <a:pt x="3974" y="2727"/>
                    <a:pt x="3687" y="1665"/>
                    <a:pt x="2851" y="847"/>
                  </a:cubicBezTo>
                  <a:cubicBezTo>
                    <a:pt x="2300" y="304"/>
                    <a:pt x="1647" y="1"/>
                    <a:pt x="1129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3911;p94"/>
            <p:cNvSpPr/>
            <p:nvPr/>
          </p:nvSpPr>
          <p:spPr>
            <a:xfrm>
              <a:off x="3722668" y="2895731"/>
              <a:ext cx="89048" cy="51740"/>
            </a:xfrm>
            <a:custGeom>
              <a:avLst/>
              <a:gdLst/>
              <a:ahLst/>
              <a:cxnLst/>
              <a:rect l="l" t="t" r="r" b="b"/>
              <a:pathLst>
                <a:path w="3511" h="2040" extrusionOk="0">
                  <a:moveTo>
                    <a:pt x="1020" y="0"/>
                  </a:moveTo>
                  <a:cubicBezTo>
                    <a:pt x="759" y="0"/>
                    <a:pt x="533" y="78"/>
                    <a:pt x="373" y="239"/>
                  </a:cubicBezTo>
                  <a:cubicBezTo>
                    <a:pt x="1" y="624"/>
                    <a:pt x="92" y="1350"/>
                    <a:pt x="544" y="2040"/>
                  </a:cubicBezTo>
                  <a:cubicBezTo>
                    <a:pt x="373" y="1552"/>
                    <a:pt x="404" y="1106"/>
                    <a:pt x="672" y="831"/>
                  </a:cubicBezTo>
                  <a:cubicBezTo>
                    <a:pt x="832" y="669"/>
                    <a:pt x="1059" y="592"/>
                    <a:pt x="1320" y="592"/>
                  </a:cubicBezTo>
                  <a:cubicBezTo>
                    <a:pt x="1837" y="592"/>
                    <a:pt x="2491" y="893"/>
                    <a:pt x="3046" y="1436"/>
                  </a:cubicBezTo>
                  <a:cubicBezTo>
                    <a:pt x="3217" y="1613"/>
                    <a:pt x="3376" y="1802"/>
                    <a:pt x="3510" y="2009"/>
                  </a:cubicBezTo>
                  <a:cubicBezTo>
                    <a:pt x="3345" y="1570"/>
                    <a:pt x="3083" y="1173"/>
                    <a:pt x="2747" y="850"/>
                  </a:cubicBezTo>
                  <a:cubicBezTo>
                    <a:pt x="2192" y="303"/>
                    <a:pt x="1537" y="0"/>
                    <a:pt x="1020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3912;p94"/>
            <p:cNvSpPr/>
            <p:nvPr/>
          </p:nvSpPr>
          <p:spPr>
            <a:xfrm>
              <a:off x="3630095" y="2992717"/>
              <a:ext cx="34569" cy="39160"/>
            </a:xfrm>
            <a:custGeom>
              <a:avLst/>
              <a:gdLst/>
              <a:ahLst/>
              <a:cxnLst/>
              <a:rect l="l" t="t" r="r" b="b"/>
              <a:pathLst>
                <a:path w="1363" h="1544" extrusionOk="0">
                  <a:moveTo>
                    <a:pt x="956" y="1"/>
                  </a:moveTo>
                  <a:cubicBezTo>
                    <a:pt x="731" y="1"/>
                    <a:pt x="449" y="199"/>
                    <a:pt x="257" y="511"/>
                  </a:cubicBezTo>
                  <a:cubicBezTo>
                    <a:pt x="13" y="914"/>
                    <a:pt x="1" y="1353"/>
                    <a:pt x="239" y="1499"/>
                  </a:cubicBezTo>
                  <a:cubicBezTo>
                    <a:pt x="288" y="1529"/>
                    <a:pt x="344" y="1543"/>
                    <a:pt x="405" y="1543"/>
                  </a:cubicBezTo>
                  <a:cubicBezTo>
                    <a:pt x="630" y="1543"/>
                    <a:pt x="913" y="1347"/>
                    <a:pt x="1106" y="1030"/>
                  </a:cubicBezTo>
                  <a:cubicBezTo>
                    <a:pt x="1350" y="633"/>
                    <a:pt x="1362" y="187"/>
                    <a:pt x="1124" y="47"/>
                  </a:cubicBezTo>
                  <a:cubicBezTo>
                    <a:pt x="1074" y="15"/>
                    <a:pt x="1017" y="1"/>
                    <a:pt x="956" y="1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3913;p94"/>
            <p:cNvSpPr/>
            <p:nvPr/>
          </p:nvSpPr>
          <p:spPr>
            <a:xfrm>
              <a:off x="3629943" y="3002253"/>
              <a:ext cx="31931" cy="29623"/>
            </a:xfrm>
            <a:custGeom>
              <a:avLst/>
              <a:gdLst/>
              <a:ahLst/>
              <a:cxnLst/>
              <a:rect l="l" t="t" r="r" b="b"/>
              <a:pathLst>
                <a:path w="1259" h="1168" extrusionOk="0">
                  <a:moveTo>
                    <a:pt x="355" y="0"/>
                  </a:moveTo>
                  <a:lnTo>
                    <a:pt x="355" y="0"/>
                  </a:lnTo>
                  <a:cubicBezTo>
                    <a:pt x="318" y="43"/>
                    <a:pt x="288" y="86"/>
                    <a:pt x="257" y="135"/>
                  </a:cubicBezTo>
                  <a:cubicBezTo>
                    <a:pt x="13" y="538"/>
                    <a:pt x="1" y="977"/>
                    <a:pt x="239" y="1123"/>
                  </a:cubicBezTo>
                  <a:cubicBezTo>
                    <a:pt x="288" y="1153"/>
                    <a:pt x="344" y="1167"/>
                    <a:pt x="405" y="1167"/>
                  </a:cubicBezTo>
                  <a:cubicBezTo>
                    <a:pt x="630" y="1167"/>
                    <a:pt x="913" y="971"/>
                    <a:pt x="1106" y="654"/>
                  </a:cubicBezTo>
                  <a:cubicBezTo>
                    <a:pt x="1173" y="550"/>
                    <a:pt x="1222" y="434"/>
                    <a:pt x="1258" y="318"/>
                  </a:cubicBezTo>
                  <a:lnTo>
                    <a:pt x="1258" y="318"/>
                  </a:lnTo>
                  <a:cubicBezTo>
                    <a:pt x="1079" y="553"/>
                    <a:pt x="847" y="694"/>
                    <a:pt x="655" y="694"/>
                  </a:cubicBezTo>
                  <a:cubicBezTo>
                    <a:pt x="592" y="694"/>
                    <a:pt x="534" y="679"/>
                    <a:pt x="483" y="647"/>
                  </a:cubicBezTo>
                  <a:cubicBezTo>
                    <a:pt x="312" y="544"/>
                    <a:pt x="269" y="287"/>
                    <a:pt x="355" y="0"/>
                  </a:cubicBezTo>
                  <a:close/>
                </a:path>
              </a:pathLst>
            </a:custGeom>
            <a:solidFill>
              <a:srgbClr val="F275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3914;p94"/>
            <p:cNvSpPr/>
            <p:nvPr/>
          </p:nvSpPr>
          <p:spPr>
            <a:xfrm>
              <a:off x="3608892" y="3135077"/>
              <a:ext cx="26199" cy="26326"/>
            </a:xfrm>
            <a:custGeom>
              <a:avLst/>
              <a:gdLst/>
              <a:ahLst/>
              <a:cxnLst/>
              <a:rect l="l" t="t" r="r" b="b"/>
              <a:pathLst>
                <a:path w="1033" h="1038" extrusionOk="0">
                  <a:moveTo>
                    <a:pt x="514" y="0"/>
                  </a:moveTo>
                  <a:cubicBezTo>
                    <a:pt x="233" y="0"/>
                    <a:pt x="1" y="232"/>
                    <a:pt x="1" y="519"/>
                  </a:cubicBezTo>
                  <a:cubicBezTo>
                    <a:pt x="1" y="806"/>
                    <a:pt x="233" y="1038"/>
                    <a:pt x="514" y="1038"/>
                  </a:cubicBezTo>
                  <a:cubicBezTo>
                    <a:pt x="800" y="1038"/>
                    <a:pt x="1032" y="806"/>
                    <a:pt x="1032" y="519"/>
                  </a:cubicBezTo>
                  <a:cubicBezTo>
                    <a:pt x="1032" y="232"/>
                    <a:pt x="800" y="0"/>
                    <a:pt x="514" y="0"/>
                  </a:cubicBezTo>
                  <a:close/>
                </a:path>
              </a:pathLst>
            </a:custGeom>
            <a:solidFill>
              <a:srgbClr val="F48A5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07" name="Google Shape;3970;p94"/>
          <p:cNvGrpSpPr/>
          <p:nvPr/>
        </p:nvGrpSpPr>
        <p:grpSpPr>
          <a:xfrm>
            <a:off x="9374477" y="6274121"/>
            <a:ext cx="374097" cy="361137"/>
            <a:chOff x="6579754" y="2286980"/>
            <a:chExt cx="374097" cy="361137"/>
          </a:xfrm>
        </p:grpSpPr>
        <p:sp>
          <p:nvSpPr>
            <p:cNvPr id="408" name="Google Shape;3971;p94"/>
            <p:cNvSpPr/>
            <p:nvPr/>
          </p:nvSpPr>
          <p:spPr>
            <a:xfrm>
              <a:off x="6579804" y="2286980"/>
              <a:ext cx="374046" cy="361137"/>
            </a:xfrm>
            <a:custGeom>
              <a:avLst/>
              <a:gdLst/>
              <a:ahLst/>
              <a:cxnLst/>
              <a:rect l="l" t="t" r="r" b="b"/>
              <a:pathLst>
                <a:path w="14748" h="14239" extrusionOk="0">
                  <a:moveTo>
                    <a:pt x="7373" y="1"/>
                  </a:moveTo>
                  <a:cubicBezTo>
                    <a:pt x="7329" y="1"/>
                    <a:pt x="7285" y="21"/>
                    <a:pt x="7254" y="60"/>
                  </a:cubicBezTo>
                  <a:lnTo>
                    <a:pt x="4819" y="3368"/>
                  </a:lnTo>
                  <a:cubicBezTo>
                    <a:pt x="4752" y="3466"/>
                    <a:pt x="4819" y="3600"/>
                    <a:pt x="4941" y="3606"/>
                  </a:cubicBezTo>
                  <a:lnTo>
                    <a:pt x="5014" y="3606"/>
                  </a:lnTo>
                  <a:lnTo>
                    <a:pt x="5704" y="8129"/>
                  </a:lnTo>
                  <a:lnTo>
                    <a:pt x="4672" y="8129"/>
                  </a:lnTo>
                  <a:lnTo>
                    <a:pt x="4117" y="5401"/>
                  </a:lnTo>
                  <a:lnTo>
                    <a:pt x="4404" y="5370"/>
                  </a:lnTo>
                  <a:cubicBezTo>
                    <a:pt x="4526" y="5358"/>
                    <a:pt x="4581" y="5218"/>
                    <a:pt x="4501" y="5126"/>
                  </a:cubicBezTo>
                  <a:lnTo>
                    <a:pt x="2115" y="2471"/>
                  </a:lnTo>
                  <a:cubicBezTo>
                    <a:pt x="2085" y="2439"/>
                    <a:pt x="2046" y="2423"/>
                    <a:pt x="2007" y="2423"/>
                  </a:cubicBezTo>
                  <a:cubicBezTo>
                    <a:pt x="1957" y="2423"/>
                    <a:pt x="1908" y="2448"/>
                    <a:pt x="1877" y="2495"/>
                  </a:cubicBezTo>
                  <a:lnTo>
                    <a:pt x="64" y="5572"/>
                  </a:lnTo>
                  <a:cubicBezTo>
                    <a:pt x="0" y="5671"/>
                    <a:pt x="76" y="5798"/>
                    <a:pt x="189" y="5798"/>
                  </a:cubicBezTo>
                  <a:cubicBezTo>
                    <a:pt x="194" y="5798"/>
                    <a:pt x="199" y="5798"/>
                    <a:pt x="205" y="5797"/>
                  </a:cubicBezTo>
                  <a:lnTo>
                    <a:pt x="522" y="5767"/>
                  </a:lnTo>
                  <a:lnTo>
                    <a:pt x="1035" y="8129"/>
                  </a:lnTo>
                  <a:lnTo>
                    <a:pt x="2268" y="14116"/>
                  </a:lnTo>
                  <a:cubicBezTo>
                    <a:pt x="2280" y="14189"/>
                    <a:pt x="2341" y="14238"/>
                    <a:pt x="2414" y="14238"/>
                  </a:cubicBezTo>
                  <a:lnTo>
                    <a:pt x="12338" y="14238"/>
                  </a:lnTo>
                  <a:cubicBezTo>
                    <a:pt x="12411" y="14238"/>
                    <a:pt x="12472" y="14189"/>
                    <a:pt x="12485" y="14116"/>
                  </a:cubicBezTo>
                  <a:lnTo>
                    <a:pt x="13717" y="8129"/>
                  </a:lnTo>
                  <a:lnTo>
                    <a:pt x="14230" y="5761"/>
                  </a:lnTo>
                  <a:lnTo>
                    <a:pt x="14547" y="5797"/>
                  </a:lnTo>
                  <a:cubicBezTo>
                    <a:pt x="14550" y="5798"/>
                    <a:pt x="14553" y="5798"/>
                    <a:pt x="14555" y="5798"/>
                  </a:cubicBezTo>
                  <a:cubicBezTo>
                    <a:pt x="14673" y="5798"/>
                    <a:pt x="14748" y="5667"/>
                    <a:pt x="14688" y="5565"/>
                  </a:cubicBezTo>
                  <a:lnTo>
                    <a:pt x="12869" y="2495"/>
                  </a:lnTo>
                  <a:cubicBezTo>
                    <a:pt x="12842" y="2448"/>
                    <a:pt x="12792" y="2423"/>
                    <a:pt x="12741" y="2423"/>
                  </a:cubicBezTo>
                  <a:cubicBezTo>
                    <a:pt x="12701" y="2423"/>
                    <a:pt x="12661" y="2439"/>
                    <a:pt x="12631" y="2471"/>
                  </a:cubicBezTo>
                  <a:lnTo>
                    <a:pt x="10245" y="5126"/>
                  </a:lnTo>
                  <a:cubicBezTo>
                    <a:pt x="10171" y="5218"/>
                    <a:pt x="10226" y="5358"/>
                    <a:pt x="10342" y="5370"/>
                  </a:cubicBezTo>
                  <a:lnTo>
                    <a:pt x="10629" y="5401"/>
                  </a:lnTo>
                  <a:lnTo>
                    <a:pt x="10080" y="8129"/>
                  </a:lnTo>
                  <a:lnTo>
                    <a:pt x="9036" y="8129"/>
                  </a:lnTo>
                  <a:lnTo>
                    <a:pt x="9732" y="3606"/>
                  </a:lnTo>
                  <a:lnTo>
                    <a:pt x="9805" y="3606"/>
                  </a:lnTo>
                  <a:cubicBezTo>
                    <a:pt x="9927" y="3600"/>
                    <a:pt x="9994" y="3466"/>
                    <a:pt x="9927" y="3368"/>
                  </a:cubicBezTo>
                  <a:lnTo>
                    <a:pt x="7492" y="60"/>
                  </a:lnTo>
                  <a:cubicBezTo>
                    <a:pt x="7462" y="21"/>
                    <a:pt x="7417" y="1"/>
                    <a:pt x="7373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3972;p94"/>
            <p:cNvSpPr/>
            <p:nvPr/>
          </p:nvSpPr>
          <p:spPr>
            <a:xfrm>
              <a:off x="6579754" y="2348586"/>
              <a:ext cx="96885" cy="299531"/>
            </a:xfrm>
            <a:custGeom>
              <a:avLst/>
              <a:gdLst/>
              <a:ahLst/>
              <a:cxnLst/>
              <a:rect l="l" t="t" r="r" b="b"/>
              <a:pathLst>
                <a:path w="3820" h="11810" extrusionOk="0">
                  <a:moveTo>
                    <a:pt x="2009" y="0"/>
                  </a:moveTo>
                  <a:cubicBezTo>
                    <a:pt x="1959" y="0"/>
                    <a:pt x="1910" y="25"/>
                    <a:pt x="1879" y="73"/>
                  </a:cubicBezTo>
                  <a:lnTo>
                    <a:pt x="60" y="3136"/>
                  </a:lnTo>
                  <a:cubicBezTo>
                    <a:pt x="1" y="3244"/>
                    <a:pt x="81" y="3369"/>
                    <a:pt x="198" y="3369"/>
                  </a:cubicBezTo>
                  <a:cubicBezTo>
                    <a:pt x="201" y="3369"/>
                    <a:pt x="204" y="3369"/>
                    <a:pt x="207" y="3368"/>
                  </a:cubicBezTo>
                  <a:lnTo>
                    <a:pt x="518" y="3338"/>
                  </a:lnTo>
                  <a:lnTo>
                    <a:pt x="1037" y="5700"/>
                  </a:lnTo>
                  <a:lnTo>
                    <a:pt x="2264" y="11687"/>
                  </a:lnTo>
                  <a:cubicBezTo>
                    <a:pt x="2282" y="11754"/>
                    <a:pt x="2343" y="11809"/>
                    <a:pt x="2416" y="11809"/>
                  </a:cubicBezTo>
                  <a:lnTo>
                    <a:pt x="3820" y="11809"/>
                  </a:lnTo>
                  <a:lnTo>
                    <a:pt x="2569" y="5700"/>
                  </a:lnTo>
                  <a:lnTo>
                    <a:pt x="2050" y="3332"/>
                  </a:lnTo>
                  <a:lnTo>
                    <a:pt x="2471" y="2190"/>
                  </a:lnTo>
                  <a:lnTo>
                    <a:pt x="2904" y="921"/>
                  </a:lnTo>
                  <a:lnTo>
                    <a:pt x="2117" y="48"/>
                  </a:lnTo>
                  <a:cubicBezTo>
                    <a:pt x="2087" y="16"/>
                    <a:pt x="2048" y="0"/>
                    <a:pt x="200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3973;p94"/>
            <p:cNvSpPr/>
            <p:nvPr/>
          </p:nvSpPr>
          <p:spPr>
            <a:xfrm>
              <a:off x="6738726" y="2379680"/>
              <a:ext cx="56305" cy="92725"/>
            </a:xfrm>
            <a:custGeom>
              <a:avLst/>
              <a:gdLst/>
              <a:ahLst/>
              <a:cxnLst/>
              <a:rect l="l" t="t" r="r" b="b"/>
              <a:pathLst>
                <a:path w="2220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2038" y="3656"/>
                  </a:lnTo>
                  <a:lnTo>
                    <a:pt x="2172" y="1782"/>
                  </a:lnTo>
                  <a:cubicBezTo>
                    <a:pt x="2220" y="23"/>
                    <a:pt x="1168" y="0"/>
                    <a:pt x="1112" y="0"/>
                  </a:cubicBezTo>
                  <a:cubicBezTo>
                    <a:pt x="1111" y="0"/>
                    <a:pt x="1110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3974;p94"/>
            <p:cNvSpPr/>
            <p:nvPr/>
          </p:nvSpPr>
          <p:spPr>
            <a:xfrm>
              <a:off x="6738726" y="2379680"/>
              <a:ext cx="35609" cy="92725"/>
            </a:xfrm>
            <a:custGeom>
              <a:avLst/>
              <a:gdLst/>
              <a:ahLst/>
              <a:cxnLst/>
              <a:rect l="l" t="t" r="r" b="b"/>
              <a:pathLst>
                <a:path w="1404" h="3656" extrusionOk="0">
                  <a:moveTo>
                    <a:pt x="1108" y="0"/>
                  </a:moveTo>
                  <a:cubicBezTo>
                    <a:pt x="1052" y="0"/>
                    <a:pt x="0" y="23"/>
                    <a:pt x="42" y="1782"/>
                  </a:cubicBezTo>
                  <a:lnTo>
                    <a:pt x="182" y="3656"/>
                  </a:lnTo>
                  <a:lnTo>
                    <a:pt x="768" y="3656"/>
                  </a:lnTo>
                  <a:lnTo>
                    <a:pt x="628" y="1782"/>
                  </a:lnTo>
                  <a:cubicBezTo>
                    <a:pt x="597" y="586"/>
                    <a:pt x="1073" y="195"/>
                    <a:pt x="1403" y="61"/>
                  </a:cubicBezTo>
                  <a:cubicBezTo>
                    <a:pt x="1305" y="25"/>
                    <a:pt x="1208" y="0"/>
                    <a:pt x="1110" y="0"/>
                  </a:cubicBezTo>
                  <a:cubicBezTo>
                    <a:pt x="1110" y="0"/>
                    <a:pt x="1109" y="0"/>
                    <a:pt x="1108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3975;p94"/>
            <p:cNvSpPr/>
            <p:nvPr/>
          </p:nvSpPr>
          <p:spPr>
            <a:xfrm>
              <a:off x="6714226" y="2519732"/>
              <a:ext cx="105305" cy="128233"/>
            </a:xfrm>
            <a:custGeom>
              <a:avLst/>
              <a:gdLst/>
              <a:ahLst/>
              <a:cxnLst/>
              <a:rect l="l" t="t" r="r" b="b"/>
              <a:pathLst>
                <a:path w="4152" h="5056" extrusionOk="0">
                  <a:moveTo>
                    <a:pt x="2074" y="0"/>
                  </a:moveTo>
                  <a:cubicBezTo>
                    <a:pt x="1541" y="0"/>
                    <a:pt x="1008" y="206"/>
                    <a:pt x="605" y="618"/>
                  </a:cubicBezTo>
                  <a:cubicBezTo>
                    <a:pt x="190" y="1033"/>
                    <a:pt x="1" y="1619"/>
                    <a:pt x="105" y="2199"/>
                  </a:cubicBezTo>
                  <a:lnTo>
                    <a:pt x="440" y="5055"/>
                  </a:lnTo>
                  <a:lnTo>
                    <a:pt x="3712" y="5055"/>
                  </a:lnTo>
                  <a:lnTo>
                    <a:pt x="4047" y="2199"/>
                  </a:lnTo>
                  <a:cubicBezTo>
                    <a:pt x="4151" y="1619"/>
                    <a:pt x="3962" y="1033"/>
                    <a:pt x="3547" y="618"/>
                  </a:cubicBezTo>
                  <a:cubicBezTo>
                    <a:pt x="3141" y="206"/>
                    <a:pt x="2607" y="0"/>
                    <a:pt x="2074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3976;p94"/>
            <p:cNvSpPr/>
            <p:nvPr/>
          </p:nvSpPr>
          <p:spPr>
            <a:xfrm>
              <a:off x="6714226" y="2519630"/>
              <a:ext cx="62265" cy="128486"/>
            </a:xfrm>
            <a:custGeom>
              <a:avLst/>
              <a:gdLst/>
              <a:ahLst/>
              <a:cxnLst/>
              <a:rect l="l" t="t" r="r" b="b"/>
              <a:pathLst>
                <a:path w="2455" h="5066" extrusionOk="0">
                  <a:moveTo>
                    <a:pt x="2072" y="0"/>
                  </a:moveTo>
                  <a:cubicBezTo>
                    <a:pt x="1523" y="0"/>
                    <a:pt x="992" y="220"/>
                    <a:pt x="605" y="616"/>
                  </a:cubicBezTo>
                  <a:cubicBezTo>
                    <a:pt x="190" y="1031"/>
                    <a:pt x="1" y="1623"/>
                    <a:pt x="105" y="2203"/>
                  </a:cubicBezTo>
                  <a:lnTo>
                    <a:pt x="434" y="5065"/>
                  </a:lnTo>
                  <a:lnTo>
                    <a:pt x="1197" y="5065"/>
                  </a:lnTo>
                  <a:lnTo>
                    <a:pt x="862" y="2209"/>
                  </a:lnTo>
                  <a:cubicBezTo>
                    <a:pt x="758" y="1629"/>
                    <a:pt x="947" y="1037"/>
                    <a:pt x="1362" y="622"/>
                  </a:cubicBezTo>
                  <a:cubicBezTo>
                    <a:pt x="1655" y="317"/>
                    <a:pt x="2039" y="109"/>
                    <a:pt x="2454" y="36"/>
                  </a:cubicBezTo>
                  <a:cubicBezTo>
                    <a:pt x="2327" y="12"/>
                    <a:pt x="2199" y="0"/>
                    <a:pt x="2072" y="0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4" name="Google Shape;3996;p94"/>
          <p:cNvGrpSpPr/>
          <p:nvPr/>
        </p:nvGrpSpPr>
        <p:grpSpPr>
          <a:xfrm>
            <a:off x="7932225" y="6329493"/>
            <a:ext cx="350611" cy="372169"/>
            <a:chOff x="4117258" y="2281198"/>
            <a:chExt cx="350611" cy="372169"/>
          </a:xfrm>
        </p:grpSpPr>
        <p:sp>
          <p:nvSpPr>
            <p:cNvPr id="415" name="Google Shape;3997;p94"/>
            <p:cNvSpPr/>
            <p:nvPr/>
          </p:nvSpPr>
          <p:spPr>
            <a:xfrm>
              <a:off x="4117258" y="2520214"/>
              <a:ext cx="350611" cy="133153"/>
            </a:xfrm>
            <a:custGeom>
              <a:avLst/>
              <a:gdLst/>
              <a:ahLst/>
              <a:cxnLst/>
              <a:rect l="l" t="t" r="r" b="b"/>
              <a:pathLst>
                <a:path w="13824" h="5250" extrusionOk="0">
                  <a:moveTo>
                    <a:pt x="6915" y="1"/>
                  </a:moveTo>
                  <a:cubicBezTo>
                    <a:pt x="3094" y="1"/>
                    <a:pt x="0" y="1179"/>
                    <a:pt x="0" y="2625"/>
                  </a:cubicBezTo>
                  <a:cubicBezTo>
                    <a:pt x="0" y="4072"/>
                    <a:pt x="3094" y="5250"/>
                    <a:pt x="6915" y="5250"/>
                  </a:cubicBezTo>
                  <a:cubicBezTo>
                    <a:pt x="10730" y="5250"/>
                    <a:pt x="13824" y="4072"/>
                    <a:pt x="13824" y="2625"/>
                  </a:cubicBezTo>
                  <a:cubicBezTo>
                    <a:pt x="13824" y="1179"/>
                    <a:pt x="10730" y="1"/>
                    <a:pt x="69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3998;p94"/>
            <p:cNvSpPr/>
            <p:nvPr/>
          </p:nvSpPr>
          <p:spPr>
            <a:xfrm>
              <a:off x="4117410" y="2520214"/>
              <a:ext cx="217509" cy="133153"/>
            </a:xfrm>
            <a:custGeom>
              <a:avLst/>
              <a:gdLst/>
              <a:ahLst/>
              <a:cxnLst/>
              <a:rect l="l" t="t" r="r" b="b"/>
              <a:pathLst>
                <a:path w="8576" h="5250" extrusionOk="0">
                  <a:moveTo>
                    <a:pt x="6909" y="1"/>
                  </a:moveTo>
                  <a:cubicBezTo>
                    <a:pt x="3095" y="1"/>
                    <a:pt x="0" y="1173"/>
                    <a:pt x="0" y="2625"/>
                  </a:cubicBezTo>
                  <a:cubicBezTo>
                    <a:pt x="0" y="4072"/>
                    <a:pt x="3095" y="5250"/>
                    <a:pt x="6909" y="5250"/>
                  </a:cubicBezTo>
                  <a:cubicBezTo>
                    <a:pt x="7483" y="5250"/>
                    <a:pt x="8044" y="5225"/>
                    <a:pt x="8575" y="5170"/>
                  </a:cubicBezTo>
                  <a:cubicBezTo>
                    <a:pt x="5560" y="4890"/>
                    <a:pt x="3625" y="3858"/>
                    <a:pt x="3625" y="2625"/>
                  </a:cubicBezTo>
                  <a:cubicBezTo>
                    <a:pt x="3625" y="1392"/>
                    <a:pt x="5560" y="361"/>
                    <a:pt x="8575" y="80"/>
                  </a:cubicBezTo>
                  <a:cubicBezTo>
                    <a:pt x="8044" y="25"/>
                    <a:pt x="7483" y="1"/>
                    <a:pt x="6909" y="1"/>
                  </a:cubicBezTo>
                  <a:close/>
                </a:path>
              </a:pathLst>
            </a:custGeom>
            <a:solidFill>
              <a:srgbClr val="1314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3999;p94"/>
            <p:cNvSpPr/>
            <p:nvPr/>
          </p:nvSpPr>
          <p:spPr>
            <a:xfrm>
              <a:off x="4169251" y="2281198"/>
              <a:ext cx="246777" cy="314165"/>
            </a:xfrm>
            <a:custGeom>
              <a:avLst/>
              <a:gdLst/>
              <a:ahLst/>
              <a:cxnLst/>
              <a:rect l="l" t="t" r="r" b="b"/>
              <a:pathLst>
                <a:path w="9730" h="12387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25" y="11103"/>
                    <a:pt x="98" y="11140"/>
                  </a:cubicBezTo>
                  <a:cubicBezTo>
                    <a:pt x="1893" y="12073"/>
                    <a:pt x="3551" y="12386"/>
                    <a:pt x="4967" y="12386"/>
                  </a:cubicBezTo>
                  <a:cubicBezTo>
                    <a:pt x="7452" y="12386"/>
                    <a:pt x="9195" y="11422"/>
                    <a:pt x="9638" y="11146"/>
                  </a:cubicBezTo>
                  <a:cubicBezTo>
                    <a:pt x="9705" y="11109"/>
                    <a:pt x="9729" y="11024"/>
                    <a:pt x="9693" y="10957"/>
                  </a:cubicBezTo>
                  <a:lnTo>
                    <a:pt x="6251" y="3688"/>
                  </a:lnTo>
                  <a:cubicBezTo>
                    <a:pt x="6127" y="3435"/>
                    <a:pt x="6319" y="3150"/>
                    <a:pt x="6584" y="3150"/>
                  </a:cubicBezTo>
                  <a:cubicBezTo>
                    <a:pt x="6607" y="3150"/>
                    <a:pt x="6630" y="3153"/>
                    <a:pt x="6653" y="3157"/>
                  </a:cubicBezTo>
                  <a:lnTo>
                    <a:pt x="8112" y="3413"/>
                  </a:lnTo>
                  <a:cubicBezTo>
                    <a:pt x="8124" y="3415"/>
                    <a:pt x="8135" y="3416"/>
                    <a:pt x="8146" y="3416"/>
                  </a:cubicBezTo>
                  <a:cubicBezTo>
                    <a:pt x="8304" y="3416"/>
                    <a:pt x="8403" y="3221"/>
                    <a:pt x="8289" y="3096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000;p94"/>
            <p:cNvSpPr/>
            <p:nvPr/>
          </p:nvSpPr>
          <p:spPr>
            <a:xfrm>
              <a:off x="4169251" y="2281198"/>
              <a:ext cx="162878" cy="299278"/>
            </a:xfrm>
            <a:custGeom>
              <a:avLst/>
              <a:gdLst/>
              <a:ahLst/>
              <a:cxnLst/>
              <a:rect l="l" t="t" r="r" b="b"/>
              <a:pathLst>
                <a:path w="6422" h="11800" extrusionOk="0">
                  <a:moveTo>
                    <a:pt x="5245" y="1"/>
                  </a:moveTo>
                  <a:cubicBezTo>
                    <a:pt x="5069" y="1"/>
                    <a:pt x="4895" y="98"/>
                    <a:pt x="4816" y="276"/>
                  </a:cubicBezTo>
                  <a:lnTo>
                    <a:pt x="31" y="10951"/>
                  </a:lnTo>
                  <a:cubicBezTo>
                    <a:pt x="1" y="11018"/>
                    <a:pt x="31" y="11103"/>
                    <a:pt x="98" y="11140"/>
                  </a:cubicBezTo>
                  <a:cubicBezTo>
                    <a:pt x="587" y="11396"/>
                    <a:pt x="1087" y="11610"/>
                    <a:pt x="1606" y="11799"/>
                  </a:cubicBezTo>
                  <a:lnTo>
                    <a:pt x="6403" y="1094"/>
                  </a:lnTo>
                  <a:cubicBezTo>
                    <a:pt x="6403" y="1082"/>
                    <a:pt x="6409" y="1070"/>
                    <a:pt x="6421" y="1057"/>
                  </a:cubicBezTo>
                  <a:lnTo>
                    <a:pt x="5591" y="154"/>
                  </a:lnTo>
                  <a:cubicBezTo>
                    <a:pt x="5497" y="50"/>
                    <a:pt x="5371" y="1"/>
                    <a:pt x="5245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001;p94"/>
            <p:cNvSpPr/>
            <p:nvPr/>
          </p:nvSpPr>
          <p:spPr>
            <a:xfrm>
              <a:off x="4198824" y="2423633"/>
              <a:ext cx="185780" cy="71218"/>
            </a:xfrm>
            <a:custGeom>
              <a:avLst/>
              <a:gdLst/>
              <a:ahLst/>
              <a:cxnLst/>
              <a:rect l="l" t="t" r="r" b="b"/>
              <a:pathLst>
                <a:path w="7325" h="2808" extrusionOk="0">
                  <a:moveTo>
                    <a:pt x="1258" y="0"/>
                  </a:moveTo>
                  <a:lnTo>
                    <a:pt x="0" y="2808"/>
                  </a:lnTo>
                  <a:lnTo>
                    <a:pt x="7324" y="2808"/>
                  </a:lnTo>
                  <a:lnTo>
                    <a:pt x="5994" y="0"/>
                  </a:ln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002;p94"/>
            <p:cNvSpPr/>
            <p:nvPr/>
          </p:nvSpPr>
          <p:spPr>
            <a:xfrm>
              <a:off x="4262128" y="2420235"/>
              <a:ext cx="65968" cy="78040"/>
            </a:xfrm>
            <a:custGeom>
              <a:avLst/>
              <a:gdLst/>
              <a:ahLst/>
              <a:cxnLst/>
              <a:rect l="l" t="t" r="r" b="b"/>
              <a:pathLst>
                <a:path w="2601" h="3077" extrusionOk="0">
                  <a:moveTo>
                    <a:pt x="2173" y="434"/>
                  </a:moveTo>
                  <a:lnTo>
                    <a:pt x="2173" y="2643"/>
                  </a:lnTo>
                  <a:lnTo>
                    <a:pt x="428" y="2643"/>
                  </a:lnTo>
                  <a:lnTo>
                    <a:pt x="428" y="434"/>
                  </a:lnTo>
                  <a:close/>
                  <a:moveTo>
                    <a:pt x="214" y="0"/>
                  </a:moveTo>
                  <a:cubicBezTo>
                    <a:pt x="92" y="0"/>
                    <a:pt x="1" y="98"/>
                    <a:pt x="1" y="214"/>
                  </a:cubicBezTo>
                  <a:lnTo>
                    <a:pt x="1" y="2857"/>
                  </a:lnTo>
                  <a:cubicBezTo>
                    <a:pt x="1" y="2979"/>
                    <a:pt x="92" y="3076"/>
                    <a:pt x="214" y="3076"/>
                  </a:cubicBezTo>
                  <a:lnTo>
                    <a:pt x="2387" y="3076"/>
                  </a:lnTo>
                  <a:cubicBezTo>
                    <a:pt x="2509" y="3076"/>
                    <a:pt x="2601" y="2979"/>
                    <a:pt x="2601" y="2857"/>
                  </a:cubicBezTo>
                  <a:lnTo>
                    <a:pt x="2601" y="214"/>
                  </a:lnTo>
                  <a:cubicBezTo>
                    <a:pt x="2601" y="98"/>
                    <a:pt x="2509" y="0"/>
                    <a:pt x="2387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003;p94"/>
            <p:cNvSpPr/>
            <p:nvPr/>
          </p:nvSpPr>
          <p:spPr>
            <a:xfrm>
              <a:off x="4287973" y="2453815"/>
              <a:ext cx="62874" cy="10855"/>
            </a:xfrm>
            <a:custGeom>
              <a:avLst/>
              <a:gdLst/>
              <a:ahLst/>
              <a:cxnLst/>
              <a:rect l="l" t="t" r="r" b="b"/>
              <a:pathLst>
                <a:path w="2479" h="428" extrusionOk="0">
                  <a:moveTo>
                    <a:pt x="282" y="1"/>
                  </a:moveTo>
                  <a:cubicBezTo>
                    <a:pt x="1" y="1"/>
                    <a:pt x="3" y="428"/>
                    <a:pt x="288" y="428"/>
                  </a:cubicBezTo>
                  <a:lnTo>
                    <a:pt x="2192" y="428"/>
                  </a:lnTo>
                  <a:cubicBezTo>
                    <a:pt x="2479" y="428"/>
                    <a:pt x="2479" y="1"/>
                    <a:pt x="2192" y="1"/>
                  </a:cubicBezTo>
                  <a:lnTo>
                    <a:pt x="288" y="1"/>
                  </a:lnTo>
                  <a:cubicBezTo>
                    <a:pt x="286" y="1"/>
                    <a:pt x="284" y="1"/>
                    <a:pt x="28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2" name="Google Shape;4118;p94"/>
          <p:cNvGrpSpPr/>
          <p:nvPr/>
        </p:nvGrpSpPr>
        <p:grpSpPr>
          <a:xfrm>
            <a:off x="7421861" y="6321995"/>
            <a:ext cx="495380" cy="363571"/>
            <a:chOff x="4644620" y="1716882"/>
            <a:chExt cx="495380" cy="363571"/>
          </a:xfrm>
        </p:grpSpPr>
        <p:sp>
          <p:nvSpPr>
            <p:cNvPr id="423" name="Google Shape;4119;p94"/>
            <p:cNvSpPr/>
            <p:nvPr/>
          </p:nvSpPr>
          <p:spPr>
            <a:xfrm>
              <a:off x="4836741" y="1903525"/>
              <a:ext cx="110859" cy="176929"/>
            </a:xfrm>
            <a:custGeom>
              <a:avLst/>
              <a:gdLst/>
              <a:ahLst/>
              <a:cxnLst/>
              <a:rect l="l" t="t" r="r" b="b"/>
              <a:pathLst>
                <a:path w="4371" h="6976" extrusionOk="0">
                  <a:moveTo>
                    <a:pt x="2155" y="0"/>
                  </a:moveTo>
                  <a:lnTo>
                    <a:pt x="2155" y="7"/>
                  </a:lnTo>
                  <a:lnTo>
                    <a:pt x="580" y="68"/>
                  </a:lnTo>
                  <a:cubicBezTo>
                    <a:pt x="409" y="80"/>
                    <a:pt x="116" y="2375"/>
                    <a:pt x="92" y="2637"/>
                  </a:cubicBezTo>
                  <a:cubicBezTo>
                    <a:pt x="0" y="3583"/>
                    <a:pt x="31" y="4584"/>
                    <a:pt x="397" y="5451"/>
                  </a:cubicBezTo>
                  <a:cubicBezTo>
                    <a:pt x="708" y="6183"/>
                    <a:pt x="1325" y="6763"/>
                    <a:pt x="2020" y="6922"/>
                  </a:cubicBezTo>
                  <a:cubicBezTo>
                    <a:pt x="2176" y="6958"/>
                    <a:pt x="2324" y="6975"/>
                    <a:pt x="2464" y="6975"/>
                  </a:cubicBezTo>
                  <a:cubicBezTo>
                    <a:pt x="3340" y="6975"/>
                    <a:pt x="3897" y="6291"/>
                    <a:pt x="4181" y="5249"/>
                  </a:cubicBezTo>
                  <a:cubicBezTo>
                    <a:pt x="4370" y="4572"/>
                    <a:pt x="4346" y="3809"/>
                    <a:pt x="4303" y="3107"/>
                  </a:cubicBezTo>
                  <a:cubicBezTo>
                    <a:pt x="4230" y="2082"/>
                    <a:pt x="4071" y="1069"/>
                    <a:pt x="3821" y="68"/>
                  </a:cubicBezTo>
                  <a:lnTo>
                    <a:pt x="2252" y="7"/>
                  </a:lnTo>
                  <a:lnTo>
                    <a:pt x="2252" y="0"/>
                  </a:lnTo>
                  <a:close/>
                </a:path>
              </a:pathLst>
            </a:custGeom>
            <a:solidFill>
              <a:srgbClr val="F8B3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120;p94"/>
            <p:cNvSpPr/>
            <p:nvPr/>
          </p:nvSpPr>
          <p:spPr>
            <a:xfrm>
              <a:off x="4836741" y="1903677"/>
              <a:ext cx="89479" cy="176777"/>
            </a:xfrm>
            <a:custGeom>
              <a:avLst/>
              <a:gdLst/>
              <a:ahLst/>
              <a:cxnLst/>
              <a:rect l="l" t="t" r="r" b="b"/>
              <a:pathLst>
                <a:path w="3528" h="6970" extrusionOk="0">
                  <a:moveTo>
                    <a:pt x="1679" y="1"/>
                  </a:moveTo>
                  <a:lnTo>
                    <a:pt x="586" y="68"/>
                  </a:lnTo>
                  <a:cubicBezTo>
                    <a:pt x="415" y="74"/>
                    <a:pt x="122" y="2369"/>
                    <a:pt x="98" y="2631"/>
                  </a:cubicBezTo>
                  <a:cubicBezTo>
                    <a:pt x="0" y="3577"/>
                    <a:pt x="31" y="4578"/>
                    <a:pt x="403" y="5445"/>
                  </a:cubicBezTo>
                  <a:cubicBezTo>
                    <a:pt x="714" y="6177"/>
                    <a:pt x="1337" y="6757"/>
                    <a:pt x="2020" y="6916"/>
                  </a:cubicBezTo>
                  <a:cubicBezTo>
                    <a:pt x="2178" y="6952"/>
                    <a:pt x="2327" y="6969"/>
                    <a:pt x="2467" y="6969"/>
                  </a:cubicBezTo>
                  <a:cubicBezTo>
                    <a:pt x="2893" y="6969"/>
                    <a:pt x="3243" y="6808"/>
                    <a:pt x="3528" y="6519"/>
                  </a:cubicBezTo>
                  <a:lnTo>
                    <a:pt x="3528" y="6519"/>
                  </a:lnTo>
                  <a:cubicBezTo>
                    <a:pt x="3501" y="6520"/>
                    <a:pt x="3474" y="6520"/>
                    <a:pt x="3447" y="6520"/>
                  </a:cubicBezTo>
                  <a:cubicBezTo>
                    <a:pt x="3303" y="6520"/>
                    <a:pt x="3160" y="6506"/>
                    <a:pt x="3021" y="6470"/>
                  </a:cubicBezTo>
                  <a:cubicBezTo>
                    <a:pt x="2380" y="6324"/>
                    <a:pt x="1801" y="5786"/>
                    <a:pt x="1508" y="5097"/>
                  </a:cubicBezTo>
                  <a:cubicBezTo>
                    <a:pt x="1166" y="4285"/>
                    <a:pt x="1135" y="3351"/>
                    <a:pt x="1221" y="2466"/>
                  </a:cubicBezTo>
                  <a:cubicBezTo>
                    <a:pt x="1239" y="2216"/>
                    <a:pt x="1679" y="1"/>
                    <a:pt x="1679" y="1"/>
                  </a:cubicBezTo>
                  <a:close/>
                </a:path>
              </a:pathLst>
            </a:custGeom>
            <a:solidFill>
              <a:srgbClr val="F59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121;p94"/>
            <p:cNvSpPr/>
            <p:nvPr/>
          </p:nvSpPr>
          <p:spPr>
            <a:xfrm>
              <a:off x="4644620" y="1716882"/>
              <a:ext cx="495380" cy="193643"/>
            </a:xfrm>
            <a:custGeom>
              <a:avLst/>
              <a:gdLst/>
              <a:ahLst/>
              <a:cxnLst/>
              <a:rect l="l" t="t" r="r" b="b"/>
              <a:pathLst>
                <a:path w="19532" h="7635" extrusionOk="0">
                  <a:moveTo>
                    <a:pt x="9769" y="0"/>
                  </a:moveTo>
                  <a:cubicBezTo>
                    <a:pt x="9588" y="0"/>
                    <a:pt x="9406" y="51"/>
                    <a:pt x="9247" y="151"/>
                  </a:cubicBezTo>
                  <a:cubicBezTo>
                    <a:pt x="7203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7" y="7634"/>
                  </a:lnTo>
                  <a:cubicBezTo>
                    <a:pt x="14887" y="7579"/>
                    <a:pt x="16272" y="7146"/>
                    <a:pt x="16272" y="7146"/>
                  </a:cubicBezTo>
                  <a:cubicBezTo>
                    <a:pt x="19531" y="6285"/>
                    <a:pt x="12330" y="1464"/>
                    <a:pt x="10291" y="151"/>
                  </a:cubicBezTo>
                  <a:cubicBezTo>
                    <a:pt x="10132" y="51"/>
                    <a:pt x="9951" y="0"/>
                    <a:pt x="9769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122;p94"/>
            <p:cNvSpPr/>
            <p:nvPr/>
          </p:nvSpPr>
          <p:spPr>
            <a:xfrm>
              <a:off x="4644620" y="1716882"/>
              <a:ext cx="433623" cy="193643"/>
            </a:xfrm>
            <a:custGeom>
              <a:avLst/>
              <a:gdLst/>
              <a:ahLst/>
              <a:cxnLst/>
              <a:rect l="l" t="t" r="r" b="b"/>
              <a:pathLst>
                <a:path w="17097" h="7635" extrusionOk="0">
                  <a:moveTo>
                    <a:pt x="9764" y="1"/>
                  </a:moveTo>
                  <a:cubicBezTo>
                    <a:pt x="9581" y="1"/>
                    <a:pt x="9399" y="52"/>
                    <a:pt x="9241" y="151"/>
                  </a:cubicBezTo>
                  <a:cubicBezTo>
                    <a:pt x="7197" y="1464"/>
                    <a:pt x="1" y="6285"/>
                    <a:pt x="3266" y="7146"/>
                  </a:cubicBezTo>
                  <a:cubicBezTo>
                    <a:pt x="3266" y="7146"/>
                    <a:pt x="4652" y="7579"/>
                    <a:pt x="8051" y="7634"/>
                  </a:cubicBezTo>
                  <a:lnTo>
                    <a:pt x="11481" y="7634"/>
                  </a:lnTo>
                  <a:cubicBezTo>
                    <a:pt x="14881" y="7579"/>
                    <a:pt x="16266" y="7146"/>
                    <a:pt x="16266" y="7146"/>
                  </a:cubicBezTo>
                  <a:cubicBezTo>
                    <a:pt x="16803" y="7005"/>
                    <a:pt x="17054" y="6755"/>
                    <a:pt x="17096" y="6438"/>
                  </a:cubicBezTo>
                  <a:lnTo>
                    <a:pt x="17096" y="6438"/>
                  </a:lnTo>
                  <a:cubicBezTo>
                    <a:pt x="16547" y="6560"/>
                    <a:pt x="15210" y="6792"/>
                    <a:pt x="12861" y="6828"/>
                  </a:cubicBezTo>
                  <a:lnTo>
                    <a:pt x="9608" y="6828"/>
                  </a:lnTo>
                  <a:cubicBezTo>
                    <a:pt x="6385" y="6774"/>
                    <a:pt x="5073" y="6359"/>
                    <a:pt x="5073" y="6359"/>
                  </a:cubicBezTo>
                  <a:cubicBezTo>
                    <a:pt x="2229" y="5608"/>
                    <a:pt x="7764" y="1690"/>
                    <a:pt x="10181" y="97"/>
                  </a:cubicBezTo>
                  <a:cubicBezTo>
                    <a:pt x="10050" y="32"/>
                    <a:pt x="9907" y="1"/>
                    <a:pt x="9764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123;p94"/>
            <p:cNvSpPr/>
            <p:nvPr/>
          </p:nvSpPr>
          <p:spPr>
            <a:xfrm>
              <a:off x="4974815" y="1812701"/>
              <a:ext cx="57750" cy="47225"/>
            </a:xfrm>
            <a:custGeom>
              <a:avLst/>
              <a:gdLst/>
              <a:ahLst/>
              <a:cxnLst/>
              <a:rect l="l" t="t" r="r" b="b"/>
              <a:pathLst>
                <a:path w="2277" h="1862" extrusionOk="0">
                  <a:moveTo>
                    <a:pt x="696" y="0"/>
                  </a:moveTo>
                  <a:cubicBezTo>
                    <a:pt x="514" y="0"/>
                    <a:pt x="358" y="57"/>
                    <a:pt x="257" y="176"/>
                  </a:cubicBezTo>
                  <a:cubicBezTo>
                    <a:pt x="0" y="481"/>
                    <a:pt x="189" y="1061"/>
                    <a:pt x="672" y="1476"/>
                  </a:cubicBezTo>
                  <a:cubicBezTo>
                    <a:pt x="967" y="1727"/>
                    <a:pt x="1304" y="1862"/>
                    <a:pt x="1582" y="1862"/>
                  </a:cubicBezTo>
                  <a:cubicBezTo>
                    <a:pt x="1763" y="1862"/>
                    <a:pt x="1919" y="1804"/>
                    <a:pt x="2020" y="1683"/>
                  </a:cubicBezTo>
                  <a:cubicBezTo>
                    <a:pt x="2277" y="1384"/>
                    <a:pt x="2094" y="798"/>
                    <a:pt x="1605" y="383"/>
                  </a:cubicBezTo>
                  <a:cubicBezTo>
                    <a:pt x="1311" y="133"/>
                    <a:pt x="974" y="0"/>
                    <a:pt x="6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124;p94"/>
            <p:cNvSpPr/>
            <p:nvPr/>
          </p:nvSpPr>
          <p:spPr>
            <a:xfrm>
              <a:off x="4977452" y="1812625"/>
              <a:ext cx="51714" cy="34417"/>
            </a:xfrm>
            <a:custGeom>
              <a:avLst/>
              <a:gdLst/>
              <a:ahLst/>
              <a:cxnLst/>
              <a:rect l="l" t="t" r="r" b="b"/>
              <a:pathLst>
                <a:path w="2039" h="1357" extrusionOk="0">
                  <a:moveTo>
                    <a:pt x="591" y="0"/>
                  </a:moveTo>
                  <a:cubicBezTo>
                    <a:pt x="410" y="0"/>
                    <a:pt x="254" y="58"/>
                    <a:pt x="153" y="179"/>
                  </a:cubicBezTo>
                  <a:cubicBezTo>
                    <a:pt x="0" y="362"/>
                    <a:pt x="0" y="637"/>
                    <a:pt x="134" y="923"/>
                  </a:cubicBezTo>
                  <a:cubicBezTo>
                    <a:pt x="134" y="807"/>
                    <a:pt x="177" y="691"/>
                    <a:pt x="250" y="600"/>
                  </a:cubicBezTo>
                  <a:cubicBezTo>
                    <a:pt x="352" y="479"/>
                    <a:pt x="507" y="422"/>
                    <a:pt x="689" y="422"/>
                  </a:cubicBezTo>
                  <a:cubicBezTo>
                    <a:pt x="966" y="422"/>
                    <a:pt x="1304" y="557"/>
                    <a:pt x="1599" y="807"/>
                  </a:cubicBezTo>
                  <a:cubicBezTo>
                    <a:pt x="1782" y="960"/>
                    <a:pt x="1929" y="1143"/>
                    <a:pt x="2032" y="1357"/>
                  </a:cubicBezTo>
                  <a:cubicBezTo>
                    <a:pt x="2039" y="1058"/>
                    <a:pt x="1843" y="679"/>
                    <a:pt x="1501" y="386"/>
                  </a:cubicBezTo>
                  <a:cubicBezTo>
                    <a:pt x="1206" y="135"/>
                    <a:pt x="869" y="0"/>
                    <a:pt x="591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125;p94"/>
            <p:cNvSpPr/>
            <p:nvPr/>
          </p:nvSpPr>
          <p:spPr>
            <a:xfrm>
              <a:off x="4759639" y="1815999"/>
              <a:ext cx="83772" cy="58765"/>
            </a:xfrm>
            <a:custGeom>
              <a:avLst/>
              <a:gdLst/>
              <a:ahLst/>
              <a:cxnLst/>
              <a:rect l="l" t="t" r="r" b="b"/>
              <a:pathLst>
                <a:path w="3303" h="2317" extrusionOk="0">
                  <a:moveTo>
                    <a:pt x="1953" y="0"/>
                  </a:moveTo>
                  <a:cubicBezTo>
                    <a:pt x="1742" y="0"/>
                    <a:pt x="1518" y="36"/>
                    <a:pt x="1295" y="113"/>
                  </a:cubicBezTo>
                  <a:cubicBezTo>
                    <a:pt x="489" y="394"/>
                    <a:pt x="1" y="1083"/>
                    <a:pt x="196" y="1657"/>
                  </a:cubicBezTo>
                  <a:cubicBezTo>
                    <a:pt x="341" y="2074"/>
                    <a:pt x="800" y="2317"/>
                    <a:pt x="1346" y="2317"/>
                  </a:cubicBezTo>
                  <a:cubicBezTo>
                    <a:pt x="1560" y="2317"/>
                    <a:pt x="1788" y="2279"/>
                    <a:pt x="2015" y="2200"/>
                  </a:cubicBezTo>
                  <a:cubicBezTo>
                    <a:pt x="2814" y="1926"/>
                    <a:pt x="3303" y="1236"/>
                    <a:pt x="3107" y="656"/>
                  </a:cubicBezTo>
                  <a:cubicBezTo>
                    <a:pt x="2962" y="242"/>
                    <a:pt x="2499" y="0"/>
                    <a:pt x="1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126;p94"/>
            <p:cNvSpPr/>
            <p:nvPr/>
          </p:nvSpPr>
          <p:spPr>
            <a:xfrm>
              <a:off x="4759639" y="1816252"/>
              <a:ext cx="64725" cy="58841"/>
            </a:xfrm>
            <a:custGeom>
              <a:avLst/>
              <a:gdLst/>
              <a:ahLst/>
              <a:cxnLst/>
              <a:rect l="l" t="t" r="r" b="b"/>
              <a:pathLst>
                <a:path w="2552" h="2320" extrusionOk="0">
                  <a:moveTo>
                    <a:pt x="1957" y="1"/>
                  </a:moveTo>
                  <a:cubicBezTo>
                    <a:pt x="1732" y="1"/>
                    <a:pt x="1508" y="40"/>
                    <a:pt x="1295" y="115"/>
                  </a:cubicBezTo>
                  <a:cubicBezTo>
                    <a:pt x="489" y="390"/>
                    <a:pt x="1" y="1086"/>
                    <a:pt x="202" y="1659"/>
                  </a:cubicBezTo>
                  <a:cubicBezTo>
                    <a:pt x="347" y="2076"/>
                    <a:pt x="806" y="2319"/>
                    <a:pt x="1350" y="2319"/>
                  </a:cubicBezTo>
                  <a:cubicBezTo>
                    <a:pt x="1563" y="2319"/>
                    <a:pt x="1790" y="2282"/>
                    <a:pt x="2015" y="2202"/>
                  </a:cubicBezTo>
                  <a:cubicBezTo>
                    <a:pt x="2204" y="2141"/>
                    <a:pt x="2387" y="2044"/>
                    <a:pt x="2552" y="1928"/>
                  </a:cubicBezTo>
                  <a:lnTo>
                    <a:pt x="2552" y="1928"/>
                  </a:lnTo>
                  <a:cubicBezTo>
                    <a:pt x="2515" y="1946"/>
                    <a:pt x="2485" y="1958"/>
                    <a:pt x="2448" y="1964"/>
                  </a:cubicBezTo>
                  <a:cubicBezTo>
                    <a:pt x="2251" y="2033"/>
                    <a:pt x="2053" y="2065"/>
                    <a:pt x="1866" y="2065"/>
                  </a:cubicBezTo>
                  <a:cubicBezTo>
                    <a:pt x="1388" y="2065"/>
                    <a:pt x="984" y="1853"/>
                    <a:pt x="861" y="1488"/>
                  </a:cubicBezTo>
                  <a:cubicBezTo>
                    <a:pt x="684" y="988"/>
                    <a:pt x="1111" y="378"/>
                    <a:pt x="1813" y="140"/>
                  </a:cubicBezTo>
                  <a:cubicBezTo>
                    <a:pt x="1978" y="79"/>
                    <a:pt x="2149" y="48"/>
                    <a:pt x="2320" y="36"/>
                  </a:cubicBezTo>
                  <a:cubicBezTo>
                    <a:pt x="2200" y="12"/>
                    <a:pt x="2078" y="1"/>
                    <a:pt x="1957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127;p94"/>
            <p:cNvSpPr/>
            <p:nvPr/>
          </p:nvSpPr>
          <p:spPr>
            <a:xfrm>
              <a:off x="4860886" y="1753201"/>
              <a:ext cx="68758" cy="47732"/>
            </a:xfrm>
            <a:custGeom>
              <a:avLst/>
              <a:gdLst/>
              <a:ahLst/>
              <a:cxnLst/>
              <a:rect l="l" t="t" r="r" b="b"/>
              <a:pathLst>
                <a:path w="2711" h="1882" extrusionOk="0">
                  <a:moveTo>
                    <a:pt x="1250" y="0"/>
                  </a:moveTo>
                  <a:cubicBezTo>
                    <a:pt x="630" y="0"/>
                    <a:pt x="122" y="328"/>
                    <a:pt x="61" y="788"/>
                  </a:cubicBezTo>
                  <a:cubicBezTo>
                    <a:pt x="0" y="1301"/>
                    <a:pt x="531" y="1783"/>
                    <a:pt x="1245" y="1869"/>
                  </a:cubicBezTo>
                  <a:cubicBezTo>
                    <a:pt x="1319" y="1878"/>
                    <a:pt x="1392" y="1882"/>
                    <a:pt x="1463" y="1882"/>
                  </a:cubicBezTo>
                  <a:cubicBezTo>
                    <a:pt x="2083" y="1882"/>
                    <a:pt x="2594" y="1560"/>
                    <a:pt x="2649" y="1100"/>
                  </a:cubicBezTo>
                  <a:cubicBezTo>
                    <a:pt x="2710" y="587"/>
                    <a:pt x="2179" y="99"/>
                    <a:pt x="1465" y="13"/>
                  </a:cubicBezTo>
                  <a:cubicBezTo>
                    <a:pt x="1392" y="5"/>
                    <a:pt x="1321" y="0"/>
                    <a:pt x="1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128;p94"/>
            <p:cNvSpPr/>
            <p:nvPr/>
          </p:nvSpPr>
          <p:spPr>
            <a:xfrm>
              <a:off x="4861039" y="1753201"/>
              <a:ext cx="54504" cy="46489"/>
            </a:xfrm>
            <a:custGeom>
              <a:avLst/>
              <a:gdLst/>
              <a:ahLst/>
              <a:cxnLst/>
              <a:rect l="l" t="t" r="r" b="b"/>
              <a:pathLst>
                <a:path w="2149" h="1833" extrusionOk="0">
                  <a:moveTo>
                    <a:pt x="1243" y="0"/>
                  </a:moveTo>
                  <a:cubicBezTo>
                    <a:pt x="618" y="0"/>
                    <a:pt x="110" y="328"/>
                    <a:pt x="55" y="788"/>
                  </a:cubicBezTo>
                  <a:cubicBezTo>
                    <a:pt x="0" y="1246"/>
                    <a:pt x="415" y="1686"/>
                    <a:pt x="1020" y="1832"/>
                  </a:cubicBezTo>
                  <a:cubicBezTo>
                    <a:pt x="684" y="1625"/>
                    <a:pt x="489" y="1307"/>
                    <a:pt x="525" y="984"/>
                  </a:cubicBezTo>
                  <a:cubicBezTo>
                    <a:pt x="580" y="523"/>
                    <a:pt x="1093" y="196"/>
                    <a:pt x="1714" y="196"/>
                  </a:cubicBezTo>
                  <a:cubicBezTo>
                    <a:pt x="1784" y="196"/>
                    <a:pt x="1856" y="200"/>
                    <a:pt x="1929" y="209"/>
                  </a:cubicBezTo>
                  <a:cubicBezTo>
                    <a:pt x="2002" y="221"/>
                    <a:pt x="2075" y="233"/>
                    <a:pt x="2149" y="251"/>
                  </a:cubicBezTo>
                  <a:cubicBezTo>
                    <a:pt x="1935" y="123"/>
                    <a:pt x="1703" y="44"/>
                    <a:pt x="1459" y="13"/>
                  </a:cubicBezTo>
                  <a:cubicBezTo>
                    <a:pt x="1386" y="5"/>
                    <a:pt x="1313" y="0"/>
                    <a:pt x="1243" y="0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129;p94"/>
            <p:cNvSpPr/>
            <p:nvPr/>
          </p:nvSpPr>
          <p:spPr>
            <a:xfrm>
              <a:off x="4901745" y="1843415"/>
              <a:ext cx="48011" cy="34797"/>
            </a:xfrm>
            <a:custGeom>
              <a:avLst/>
              <a:gdLst/>
              <a:ahLst/>
              <a:cxnLst/>
              <a:rect l="l" t="t" r="r" b="b"/>
              <a:pathLst>
                <a:path w="1893" h="1372" extrusionOk="0">
                  <a:moveTo>
                    <a:pt x="788" y="0"/>
                  </a:moveTo>
                  <a:cubicBezTo>
                    <a:pt x="478" y="0"/>
                    <a:pt x="214" y="141"/>
                    <a:pt x="123" y="381"/>
                  </a:cubicBezTo>
                  <a:cubicBezTo>
                    <a:pt x="1" y="723"/>
                    <a:pt x="263" y="1131"/>
                    <a:pt x="721" y="1302"/>
                  </a:cubicBezTo>
                  <a:cubicBezTo>
                    <a:pt x="849" y="1349"/>
                    <a:pt x="978" y="1371"/>
                    <a:pt x="1101" y="1371"/>
                  </a:cubicBezTo>
                  <a:cubicBezTo>
                    <a:pt x="1411" y="1371"/>
                    <a:pt x="1679" y="1230"/>
                    <a:pt x="1770" y="985"/>
                  </a:cubicBezTo>
                  <a:cubicBezTo>
                    <a:pt x="1893" y="649"/>
                    <a:pt x="1624" y="240"/>
                    <a:pt x="1172" y="70"/>
                  </a:cubicBezTo>
                  <a:cubicBezTo>
                    <a:pt x="1042" y="23"/>
                    <a:pt x="911" y="0"/>
                    <a:pt x="7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130;p94"/>
            <p:cNvSpPr/>
            <p:nvPr/>
          </p:nvSpPr>
          <p:spPr>
            <a:xfrm>
              <a:off x="4901898" y="1843466"/>
              <a:ext cx="37486" cy="33453"/>
            </a:xfrm>
            <a:custGeom>
              <a:avLst/>
              <a:gdLst/>
              <a:ahLst/>
              <a:cxnLst/>
              <a:rect l="l" t="t" r="r" b="b"/>
              <a:pathLst>
                <a:path w="1478" h="1319" extrusionOk="0">
                  <a:moveTo>
                    <a:pt x="782" y="1"/>
                  </a:moveTo>
                  <a:cubicBezTo>
                    <a:pt x="474" y="1"/>
                    <a:pt x="214" y="142"/>
                    <a:pt x="123" y="385"/>
                  </a:cubicBezTo>
                  <a:cubicBezTo>
                    <a:pt x="1" y="721"/>
                    <a:pt x="263" y="1136"/>
                    <a:pt x="721" y="1300"/>
                  </a:cubicBezTo>
                  <a:cubicBezTo>
                    <a:pt x="739" y="1306"/>
                    <a:pt x="757" y="1313"/>
                    <a:pt x="782" y="1319"/>
                  </a:cubicBezTo>
                  <a:cubicBezTo>
                    <a:pt x="519" y="1117"/>
                    <a:pt x="391" y="824"/>
                    <a:pt x="489" y="568"/>
                  </a:cubicBezTo>
                  <a:cubicBezTo>
                    <a:pt x="580" y="327"/>
                    <a:pt x="840" y="188"/>
                    <a:pt x="1148" y="188"/>
                  </a:cubicBezTo>
                  <a:cubicBezTo>
                    <a:pt x="1254" y="188"/>
                    <a:pt x="1365" y="204"/>
                    <a:pt x="1478" y="238"/>
                  </a:cubicBezTo>
                  <a:cubicBezTo>
                    <a:pt x="1386" y="165"/>
                    <a:pt x="1282" y="110"/>
                    <a:pt x="1172" y="74"/>
                  </a:cubicBezTo>
                  <a:cubicBezTo>
                    <a:pt x="1040" y="24"/>
                    <a:pt x="907" y="1"/>
                    <a:pt x="782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5" name="Google Shape;4198;p94"/>
          <p:cNvGrpSpPr/>
          <p:nvPr/>
        </p:nvGrpSpPr>
        <p:grpSpPr>
          <a:xfrm>
            <a:off x="9929804" y="6271413"/>
            <a:ext cx="375847" cy="372245"/>
            <a:chOff x="7815922" y="2281172"/>
            <a:chExt cx="375847" cy="372245"/>
          </a:xfrm>
        </p:grpSpPr>
        <p:sp>
          <p:nvSpPr>
            <p:cNvPr id="436" name="Google Shape;4199;p94"/>
            <p:cNvSpPr/>
            <p:nvPr/>
          </p:nvSpPr>
          <p:spPr>
            <a:xfrm>
              <a:off x="7841132" y="2309553"/>
              <a:ext cx="323702" cy="321546"/>
            </a:xfrm>
            <a:custGeom>
              <a:avLst/>
              <a:gdLst/>
              <a:ahLst/>
              <a:cxnLst/>
              <a:rect l="l" t="t" r="r" b="b"/>
              <a:pathLst>
                <a:path w="12763" h="12678" extrusionOk="0">
                  <a:moveTo>
                    <a:pt x="6431" y="0"/>
                  </a:moveTo>
                  <a:cubicBezTo>
                    <a:pt x="6407" y="0"/>
                    <a:pt x="6383" y="11"/>
                    <a:pt x="6367" y="31"/>
                  </a:cubicBezTo>
                  <a:cubicBezTo>
                    <a:pt x="4957" y="1703"/>
                    <a:pt x="2674" y="1892"/>
                    <a:pt x="2210" y="1917"/>
                  </a:cubicBezTo>
                  <a:cubicBezTo>
                    <a:pt x="2161" y="1917"/>
                    <a:pt x="2125" y="1953"/>
                    <a:pt x="2125" y="2002"/>
                  </a:cubicBezTo>
                  <a:cubicBezTo>
                    <a:pt x="2210" y="4065"/>
                    <a:pt x="434" y="5792"/>
                    <a:pt x="38" y="6146"/>
                  </a:cubicBezTo>
                  <a:cubicBezTo>
                    <a:pt x="1" y="6177"/>
                    <a:pt x="1" y="6238"/>
                    <a:pt x="38" y="6275"/>
                  </a:cubicBezTo>
                  <a:cubicBezTo>
                    <a:pt x="2137" y="7983"/>
                    <a:pt x="1972" y="10168"/>
                    <a:pt x="1905" y="10651"/>
                  </a:cubicBezTo>
                  <a:cubicBezTo>
                    <a:pt x="1899" y="10705"/>
                    <a:pt x="1942" y="10748"/>
                    <a:pt x="1991" y="10748"/>
                  </a:cubicBezTo>
                  <a:cubicBezTo>
                    <a:pt x="4884" y="10748"/>
                    <a:pt x="6092" y="12237"/>
                    <a:pt x="6361" y="12640"/>
                  </a:cubicBezTo>
                  <a:cubicBezTo>
                    <a:pt x="6376" y="12665"/>
                    <a:pt x="6402" y="12678"/>
                    <a:pt x="6428" y="12678"/>
                  </a:cubicBezTo>
                  <a:cubicBezTo>
                    <a:pt x="6452" y="12678"/>
                    <a:pt x="6477" y="12667"/>
                    <a:pt x="6495" y="12646"/>
                  </a:cubicBezTo>
                  <a:cubicBezTo>
                    <a:pt x="7886" y="11029"/>
                    <a:pt x="10383" y="10852"/>
                    <a:pt x="10932" y="10834"/>
                  </a:cubicBezTo>
                  <a:cubicBezTo>
                    <a:pt x="10981" y="10834"/>
                    <a:pt x="11023" y="10785"/>
                    <a:pt x="11011" y="10730"/>
                  </a:cubicBezTo>
                  <a:cubicBezTo>
                    <a:pt x="10529" y="8838"/>
                    <a:pt x="12323" y="6751"/>
                    <a:pt x="12726" y="6305"/>
                  </a:cubicBezTo>
                  <a:cubicBezTo>
                    <a:pt x="12763" y="6262"/>
                    <a:pt x="12751" y="6195"/>
                    <a:pt x="12702" y="6171"/>
                  </a:cubicBezTo>
                  <a:cubicBezTo>
                    <a:pt x="10608" y="5145"/>
                    <a:pt x="10889" y="2405"/>
                    <a:pt x="10987" y="1764"/>
                  </a:cubicBezTo>
                  <a:cubicBezTo>
                    <a:pt x="10992" y="1712"/>
                    <a:pt x="10953" y="1669"/>
                    <a:pt x="10903" y="1669"/>
                  </a:cubicBezTo>
                  <a:cubicBezTo>
                    <a:pt x="10895" y="1669"/>
                    <a:pt x="10886" y="1670"/>
                    <a:pt x="10877" y="1673"/>
                  </a:cubicBezTo>
                  <a:cubicBezTo>
                    <a:pt x="10620" y="1744"/>
                    <a:pt x="10363" y="1775"/>
                    <a:pt x="10109" y="1775"/>
                  </a:cubicBezTo>
                  <a:cubicBezTo>
                    <a:pt x="8394" y="1775"/>
                    <a:pt x="6824" y="349"/>
                    <a:pt x="6489" y="25"/>
                  </a:cubicBezTo>
                  <a:cubicBezTo>
                    <a:pt x="6472" y="8"/>
                    <a:pt x="6451" y="0"/>
                    <a:pt x="6431" y="0"/>
                  </a:cubicBezTo>
                  <a:close/>
                </a:path>
              </a:pathLst>
            </a:custGeom>
            <a:solidFill>
              <a:srgbClr val="C0C1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200;p94"/>
            <p:cNvSpPr/>
            <p:nvPr/>
          </p:nvSpPr>
          <p:spPr>
            <a:xfrm>
              <a:off x="7840980" y="2346075"/>
              <a:ext cx="208074" cy="285024"/>
            </a:xfrm>
            <a:custGeom>
              <a:avLst/>
              <a:gdLst/>
              <a:ahLst/>
              <a:cxnLst/>
              <a:rect l="l" t="t" r="r" b="b"/>
              <a:pathLst>
                <a:path w="8204" h="11238" extrusionOk="0">
                  <a:moveTo>
                    <a:pt x="4359" y="1"/>
                  </a:moveTo>
                  <a:lnTo>
                    <a:pt x="4359" y="1"/>
                  </a:lnTo>
                  <a:cubicBezTo>
                    <a:pt x="3675" y="269"/>
                    <a:pt x="2949" y="434"/>
                    <a:pt x="2210" y="477"/>
                  </a:cubicBezTo>
                  <a:cubicBezTo>
                    <a:pt x="2167" y="477"/>
                    <a:pt x="2131" y="513"/>
                    <a:pt x="2131" y="562"/>
                  </a:cubicBezTo>
                  <a:cubicBezTo>
                    <a:pt x="2216" y="2625"/>
                    <a:pt x="434" y="4352"/>
                    <a:pt x="44" y="4706"/>
                  </a:cubicBezTo>
                  <a:cubicBezTo>
                    <a:pt x="1" y="4737"/>
                    <a:pt x="1" y="4798"/>
                    <a:pt x="44" y="4835"/>
                  </a:cubicBezTo>
                  <a:cubicBezTo>
                    <a:pt x="2137" y="6543"/>
                    <a:pt x="1978" y="8728"/>
                    <a:pt x="1911" y="9211"/>
                  </a:cubicBezTo>
                  <a:cubicBezTo>
                    <a:pt x="1905" y="9265"/>
                    <a:pt x="1942" y="9308"/>
                    <a:pt x="1997" y="9308"/>
                  </a:cubicBezTo>
                  <a:cubicBezTo>
                    <a:pt x="4883" y="9308"/>
                    <a:pt x="6092" y="10804"/>
                    <a:pt x="6367" y="11200"/>
                  </a:cubicBezTo>
                  <a:cubicBezTo>
                    <a:pt x="6382" y="11225"/>
                    <a:pt x="6408" y="11238"/>
                    <a:pt x="6434" y="11238"/>
                  </a:cubicBezTo>
                  <a:cubicBezTo>
                    <a:pt x="6458" y="11238"/>
                    <a:pt x="6483" y="11227"/>
                    <a:pt x="6501" y="11206"/>
                  </a:cubicBezTo>
                  <a:cubicBezTo>
                    <a:pt x="6971" y="10681"/>
                    <a:pt x="7551" y="10266"/>
                    <a:pt x="8204" y="9998"/>
                  </a:cubicBezTo>
                  <a:cubicBezTo>
                    <a:pt x="7618" y="9412"/>
                    <a:pt x="6397" y="8564"/>
                    <a:pt x="4218" y="8564"/>
                  </a:cubicBezTo>
                  <a:cubicBezTo>
                    <a:pt x="4169" y="8564"/>
                    <a:pt x="4127" y="8521"/>
                    <a:pt x="4133" y="8472"/>
                  </a:cubicBezTo>
                  <a:cubicBezTo>
                    <a:pt x="4200" y="7984"/>
                    <a:pt x="4365" y="5799"/>
                    <a:pt x="2271" y="4090"/>
                  </a:cubicBezTo>
                  <a:cubicBezTo>
                    <a:pt x="2229" y="4059"/>
                    <a:pt x="2229" y="3992"/>
                    <a:pt x="2271" y="3962"/>
                  </a:cubicBezTo>
                  <a:cubicBezTo>
                    <a:pt x="2650" y="3620"/>
                    <a:pt x="4340" y="1984"/>
                    <a:pt x="4359" y="1"/>
                  </a:cubicBezTo>
                  <a:close/>
                </a:path>
              </a:pathLst>
            </a:custGeom>
            <a:solidFill>
              <a:srgbClr val="A4A5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201;p94"/>
            <p:cNvSpPr/>
            <p:nvPr/>
          </p:nvSpPr>
          <p:spPr>
            <a:xfrm>
              <a:off x="7815922" y="2281172"/>
              <a:ext cx="375847" cy="372245"/>
            </a:xfrm>
            <a:custGeom>
              <a:avLst/>
              <a:gdLst/>
              <a:ahLst/>
              <a:cxnLst/>
              <a:rect l="l" t="t" r="r" b="b"/>
              <a:pathLst>
                <a:path w="14819" h="14677" extrusionOk="0">
                  <a:moveTo>
                    <a:pt x="7629" y="1571"/>
                  </a:moveTo>
                  <a:cubicBezTo>
                    <a:pt x="7977" y="1870"/>
                    <a:pt x="8355" y="2139"/>
                    <a:pt x="8752" y="2377"/>
                  </a:cubicBezTo>
                  <a:cubicBezTo>
                    <a:pt x="9570" y="2854"/>
                    <a:pt x="10369" y="3100"/>
                    <a:pt x="11107" y="3100"/>
                  </a:cubicBezTo>
                  <a:cubicBezTo>
                    <a:pt x="11190" y="3100"/>
                    <a:pt x="11271" y="3097"/>
                    <a:pt x="11352" y="3091"/>
                  </a:cubicBezTo>
                  <a:lnTo>
                    <a:pt x="11352" y="3091"/>
                  </a:lnTo>
                  <a:lnTo>
                    <a:pt x="9857" y="4592"/>
                  </a:lnTo>
                  <a:cubicBezTo>
                    <a:pt x="9759" y="4620"/>
                    <a:pt x="9515" y="4682"/>
                    <a:pt x="9211" y="4682"/>
                  </a:cubicBezTo>
                  <a:cubicBezTo>
                    <a:pt x="8722" y="4682"/>
                    <a:pt x="8077" y="4521"/>
                    <a:pt x="7629" y="3799"/>
                  </a:cubicBezTo>
                  <a:lnTo>
                    <a:pt x="7629" y="1571"/>
                  </a:lnTo>
                  <a:close/>
                  <a:moveTo>
                    <a:pt x="7202" y="4293"/>
                  </a:moveTo>
                  <a:lnTo>
                    <a:pt x="7202" y="6814"/>
                  </a:lnTo>
                  <a:lnTo>
                    <a:pt x="5481" y="5099"/>
                  </a:lnTo>
                  <a:cubicBezTo>
                    <a:pt x="6256" y="5044"/>
                    <a:pt x="6848" y="4617"/>
                    <a:pt x="7202" y="4293"/>
                  </a:cubicBezTo>
                  <a:close/>
                  <a:moveTo>
                    <a:pt x="7629" y="4488"/>
                  </a:moveTo>
                  <a:cubicBezTo>
                    <a:pt x="7995" y="4848"/>
                    <a:pt x="8478" y="5062"/>
                    <a:pt x="8984" y="5099"/>
                  </a:cubicBezTo>
                  <a:cubicBezTo>
                    <a:pt x="9052" y="5106"/>
                    <a:pt x="9122" y="5109"/>
                    <a:pt x="9193" y="5109"/>
                  </a:cubicBezTo>
                  <a:cubicBezTo>
                    <a:pt x="9243" y="5109"/>
                    <a:pt x="9294" y="5107"/>
                    <a:pt x="9344" y="5105"/>
                  </a:cubicBezTo>
                  <a:lnTo>
                    <a:pt x="9344" y="5105"/>
                  </a:lnTo>
                  <a:lnTo>
                    <a:pt x="7629" y="6820"/>
                  </a:lnTo>
                  <a:lnTo>
                    <a:pt x="7629" y="4488"/>
                  </a:lnTo>
                  <a:close/>
                  <a:moveTo>
                    <a:pt x="3320" y="3542"/>
                  </a:moveTo>
                  <a:lnTo>
                    <a:pt x="4712" y="4934"/>
                  </a:lnTo>
                  <a:cubicBezTo>
                    <a:pt x="4645" y="5270"/>
                    <a:pt x="4364" y="6374"/>
                    <a:pt x="3558" y="7119"/>
                  </a:cubicBezTo>
                  <a:lnTo>
                    <a:pt x="1483" y="7119"/>
                  </a:lnTo>
                  <a:cubicBezTo>
                    <a:pt x="1770" y="6832"/>
                    <a:pt x="2026" y="6521"/>
                    <a:pt x="2264" y="6191"/>
                  </a:cubicBezTo>
                  <a:cubicBezTo>
                    <a:pt x="2899" y="5312"/>
                    <a:pt x="3259" y="4409"/>
                    <a:pt x="3320" y="3542"/>
                  </a:cubicBezTo>
                  <a:close/>
                  <a:moveTo>
                    <a:pt x="5066" y="5294"/>
                  </a:moveTo>
                  <a:lnTo>
                    <a:pt x="6897" y="7125"/>
                  </a:lnTo>
                  <a:lnTo>
                    <a:pt x="4150" y="7125"/>
                  </a:lnTo>
                  <a:cubicBezTo>
                    <a:pt x="4687" y="6484"/>
                    <a:pt x="4950" y="5746"/>
                    <a:pt x="5066" y="5294"/>
                  </a:cubicBezTo>
                  <a:close/>
                  <a:moveTo>
                    <a:pt x="9698" y="5355"/>
                  </a:moveTo>
                  <a:cubicBezTo>
                    <a:pt x="9753" y="6142"/>
                    <a:pt x="10284" y="6777"/>
                    <a:pt x="10644" y="7125"/>
                  </a:cubicBezTo>
                  <a:lnTo>
                    <a:pt x="7934" y="7125"/>
                  </a:lnTo>
                  <a:lnTo>
                    <a:pt x="9698" y="5355"/>
                  </a:lnTo>
                  <a:close/>
                  <a:moveTo>
                    <a:pt x="11712" y="3341"/>
                  </a:moveTo>
                  <a:cubicBezTo>
                    <a:pt x="11676" y="3780"/>
                    <a:pt x="11688" y="4220"/>
                    <a:pt x="11749" y="4653"/>
                  </a:cubicBezTo>
                  <a:cubicBezTo>
                    <a:pt x="11889" y="5733"/>
                    <a:pt x="12329" y="6576"/>
                    <a:pt x="13031" y="7125"/>
                  </a:cubicBezTo>
                  <a:lnTo>
                    <a:pt x="11291" y="7125"/>
                  </a:lnTo>
                  <a:cubicBezTo>
                    <a:pt x="11273" y="7101"/>
                    <a:pt x="11255" y="7076"/>
                    <a:pt x="11230" y="7058"/>
                  </a:cubicBezTo>
                  <a:cubicBezTo>
                    <a:pt x="11218" y="7052"/>
                    <a:pt x="9894" y="6075"/>
                    <a:pt x="10162" y="4891"/>
                  </a:cubicBezTo>
                  <a:lnTo>
                    <a:pt x="11712" y="3341"/>
                  </a:lnTo>
                  <a:close/>
                  <a:moveTo>
                    <a:pt x="6897" y="7552"/>
                  </a:moveTo>
                  <a:lnTo>
                    <a:pt x="5151" y="9298"/>
                  </a:lnTo>
                  <a:cubicBezTo>
                    <a:pt x="5066" y="8504"/>
                    <a:pt x="4608" y="7912"/>
                    <a:pt x="4242" y="7552"/>
                  </a:cubicBezTo>
                  <a:close/>
                  <a:moveTo>
                    <a:pt x="10418" y="7552"/>
                  </a:moveTo>
                  <a:cubicBezTo>
                    <a:pt x="10199" y="7888"/>
                    <a:pt x="10040" y="8260"/>
                    <a:pt x="9942" y="8651"/>
                  </a:cubicBezTo>
                  <a:lnTo>
                    <a:pt x="9942" y="8657"/>
                  </a:lnTo>
                  <a:cubicBezTo>
                    <a:pt x="9875" y="8901"/>
                    <a:pt x="9826" y="9151"/>
                    <a:pt x="9784" y="9408"/>
                  </a:cubicBezTo>
                  <a:lnTo>
                    <a:pt x="7934" y="7552"/>
                  </a:lnTo>
                  <a:close/>
                  <a:moveTo>
                    <a:pt x="7202" y="7857"/>
                  </a:moveTo>
                  <a:lnTo>
                    <a:pt x="7202" y="10262"/>
                  </a:lnTo>
                  <a:cubicBezTo>
                    <a:pt x="6695" y="9792"/>
                    <a:pt x="5951" y="9646"/>
                    <a:pt x="5450" y="9609"/>
                  </a:cubicBezTo>
                  <a:lnTo>
                    <a:pt x="7202" y="7857"/>
                  </a:lnTo>
                  <a:close/>
                  <a:moveTo>
                    <a:pt x="7635" y="7863"/>
                  </a:moveTo>
                  <a:lnTo>
                    <a:pt x="9308" y="9536"/>
                  </a:lnTo>
                  <a:cubicBezTo>
                    <a:pt x="9015" y="9572"/>
                    <a:pt x="8648" y="9707"/>
                    <a:pt x="8203" y="10000"/>
                  </a:cubicBezTo>
                  <a:cubicBezTo>
                    <a:pt x="8008" y="10134"/>
                    <a:pt x="7812" y="10286"/>
                    <a:pt x="7635" y="10445"/>
                  </a:cubicBezTo>
                  <a:lnTo>
                    <a:pt x="7635" y="7863"/>
                  </a:lnTo>
                  <a:close/>
                  <a:moveTo>
                    <a:pt x="3571" y="7552"/>
                  </a:moveTo>
                  <a:cubicBezTo>
                    <a:pt x="3809" y="7717"/>
                    <a:pt x="4809" y="8510"/>
                    <a:pt x="4730" y="9713"/>
                  </a:cubicBezTo>
                  <a:lnTo>
                    <a:pt x="3143" y="11306"/>
                  </a:lnTo>
                  <a:cubicBezTo>
                    <a:pt x="3149" y="10964"/>
                    <a:pt x="3113" y="10622"/>
                    <a:pt x="3052" y="10286"/>
                  </a:cubicBezTo>
                  <a:cubicBezTo>
                    <a:pt x="2838" y="9237"/>
                    <a:pt x="2307" y="8285"/>
                    <a:pt x="1532" y="7552"/>
                  </a:cubicBezTo>
                  <a:close/>
                  <a:moveTo>
                    <a:pt x="5097" y="10023"/>
                  </a:moveTo>
                  <a:cubicBezTo>
                    <a:pt x="5520" y="10023"/>
                    <a:pt x="6803" y="10097"/>
                    <a:pt x="7202" y="10982"/>
                  </a:cubicBezTo>
                  <a:lnTo>
                    <a:pt x="7202" y="13228"/>
                  </a:lnTo>
                  <a:cubicBezTo>
                    <a:pt x="7001" y="13027"/>
                    <a:pt x="6787" y="12838"/>
                    <a:pt x="6555" y="12673"/>
                  </a:cubicBezTo>
                  <a:cubicBezTo>
                    <a:pt x="5951" y="12246"/>
                    <a:pt x="4925" y="11739"/>
                    <a:pt x="3394" y="11666"/>
                  </a:cubicBezTo>
                  <a:lnTo>
                    <a:pt x="5035" y="10024"/>
                  </a:lnTo>
                  <a:cubicBezTo>
                    <a:pt x="5053" y="10024"/>
                    <a:pt x="5073" y="10023"/>
                    <a:pt x="5097" y="10023"/>
                  </a:cubicBezTo>
                  <a:close/>
                  <a:moveTo>
                    <a:pt x="9460" y="9946"/>
                  </a:moveTo>
                  <a:cubicBezTo>
                    <a:pt x="9585" y="9946"/>
                    <a:pt x="9703" y="9974"/>
                    <a:pt x="9808" y="10036"/>
                  </a:cubicBezTo>
                  <a:lnTo>
                    <a:pt x="11535" y="11763"/>
                  </a:lnTo>
                  <a:cubicBezTo>
                    <a:pt x="11102" y="11800"/>
                    <a:pt x="10675" y="11873"/>
                    <a:pt x="10248" y="11977"/>
                  </a:cubicBezTo>
                  <a:cubicBezTo>
                    <a:pt x="9173" y="12246"/>
                    <a:pt x="8282" y="12703"/>
                    <a:pt x="7629" y="13314"/>
                  </a:cubicBezTo>
                  <a:lnTo>
                    <a:pt x="7629" y="11025"/>
                  </a:lnTo>
                  <a:cubicBezTo>
                    <a:pt x="8001" y="10643"/>
                    <a:pt x="8828" y="9946"/>
                    <a:pt x="9460" y="9946"/>
                  </a:cubicBezTo>
                  <a:close/>
                  <a:moveTo>
                    <a:pt x="7409" y="1"/>
                  </a:moveTo>
                  <a:cubicBezTo>
                    <a:pt x="7303" y="1"/>
                    <a:pt x="7196" y="73"/>
                    <a:pt x="7196" y="216"/>
                  </a:cubicBezTo>
                  <a:lnTo>
                    <a:pt x="7196" y="1003"/>
                  </a:lnTo>
                  <a:cubicBezTo>
                    <a:pt x="6872" y="1382"/>
                    <a:pt x="6488" y="1711"/>
                    <a:pt x="6055" y="1968"/>
                  </a:cubicBezTo>
                  <a:cubicBezTo>
                    <a:pt x="5844" y="2091"/>
                    <a:pt x="5970" y="2374"/>
                    <a:pt x="6161" y="2374"/>
                  </a:cubicBezTo>
                  <a:cubicBezTo>
                    <a:pt x="6197" y="2374"/>
                    <a:pt x="6235" y="2363"/>
                    <a:pt x="6274" y="2340"/>
                  </a:cubicBezTo>
                  <a:cubicBezTo>
                    <a:pt x="6610" y="2139"/>
                    <a:pt x="6921" y="1901"/>
                    <a:pt x="7202" y="1626"/>
                  </a:cubicBezTo>
                  <a:lnTo>
                    <a:pt x="7202" y="3671"/>
                  </a:lnTo>
                  <a:cubicBezTo>
                    <a:pt x="7128" y="3756"/>
                    <a:pt x="6378" y="4681"/>
                    <a:pt x="5290" y="4681"/>
                  </a:cubicBezTo>
                  <a:cubicBezTo>
                    <a:pt x="5209" y="4681"/>
                    <a:pt x="5126" y="4676"/>
                    <a:pt x="5041" y="4665"/>
                  </a:cubicBezTo>
                  <a:lnTo>
                    <a:pt x="3595" y="3213"/>
                  </a:lnTo>
                  <a:cubicBezTo>
                    <a:pt x="4034" y="3164"/>
                    <a:pt x="4468" y="3072"/>
                    <a:pt x="4889" y="2944"/>
                  </a:cubicBezTo>
                  <a:cubicBezTo>
                    <a:pt x="5128" y="2861"/>
                    <a:pt x="5048" y="2525"/>
                    <a:pt x="4834" y="2525"/>
                  </a:cubicBezTo>
                  <a:cubicBezTo>
                    <a:pt x="4813" y="2525"/>
                    <a:pt x="4790" y="2528"/>
                    <a:pt x="4767" y="2535"/>
                  </a:cubicBezTo>
                  <a:cubicBezTo>
                    <a:pt x="4254" y="2688"/>
                    <a:pt x="3729" y="2786"/>
                    <a:pt x="3198" y="2816"/>
                  </a:cubicBezTo>
                  <a:lnTo>
                    <a:pt x="2527" y="2145"/>
                  </a:lnTo>
                  <a:cubicBezTo>
                    <a:pt x="2480" y="2098"/>
                    <a:pt x="2428" y="2079"/>
                    <a:pt x="2378" y="2079"/>
                  </a:cubicBezTo>
                  <a:cubicBezTo>
                    <a:pt x="2212" y="2079"/>
                    <a:pt x="2067" y="2295"/>
                    <a:pt x="2222" y="2450"/>
                  </a:cubicBezTo>
                  <a:lnTo>
                    <a:pt x="2899" y="3127"/>
                  </a:lnTo>
                  <a:cubicBezTo>
                    <a:pt x="2985" y="5129"/>
                    <a:pt x="1178" y="6838"/>
                    <a:pt x="861" y="7125"/>
                  </a:cubicBezTo>
                  <a:lnTo>
                    <a:pt x="287" y="7125"/>
                  </a:lnTo>
                  <a:cubicBezTo>
                    <a:pt x="0" y="7125"/>
                    <a:pt x="0" y="7552"/>
                    <a:pt x="287" y="7552"/>
                  </a:cubicBezTo>
                  <a:lnTo>
                    <a:pt x="885" y="7552"/>
                  </a:lnTo>
                  <a:cubicBezTo>
                    <a:pt x="1819" y="8309"/>
                    <a:pt x="2399" y="9249"/>
                    <a:pt x="2625" y="10347"/>
                  </a:cubicBezTo>
                  <a:cubicBezTo>
                    <a:pt x="2716" y="10811"/>
                    <a:pt x="2734" y="11293"/>
                    <a:pt x="2679" y="11763"/>
                  </a:cubicBezTo>
                  <a:lnTo>
                    <a:pt x="2222" y="12221"/>
                  </a:lnTo>
                  <a:cubicBezTo>
                    <a:pt x="2063" y="12380"/>
                    <a:pt x="2204" y="12596"/>
                    <a:pt x="2372" y="12596"/>
                  </a:cubicBezTo>
                  <a:cubicBezTo>
                    <a:pt x="2424" y="12596"/>
                    <a:pt x="2478" y="12575"/>
                    <a:pt x="2527" y="12526"/>
                  </a:cubicBezTo>
                  <a:lnTo>
                    <a:pt x="2966" y="12087"/>
                  </a:lnTo>
                  <a:lnTo>
                    <a:pt x="2985" y="12087"/>
                  </a:lnTo>
                  <a:cubicBezTo>
                    <a:pt x="4620" y="12087"/>
                    <a:pt x="5676" y="12587"/>
                    <a:pt x="6280" y="13009"/>
                  </a:cubicBezTo>
                  <a:cubicBezTo>
                    <a:pt x="6640" y="13253"/>
                    <a:pt x="6952" y="13558"/>
                    <a:pt x="7196" y="13918"/>
                  </a:cubicBezTo>
                  <a:lnTo>
                    <a:pt x="7196" y="14461"/>
                  </a:lnTo>
                  <a:cubicBezTo>
                    <a:pt x="7196" y="14605"/>
                    <a:pt x="7303" y="14676"/>
                    <a:pt x="7409" y="14676"/>
                  </a:cubicBezTo>
                  <a:cubicBezTo>
                    <a:pt x="7516" y="14676"/>
                    <a:pt x="7623" y="14605"/>
                    <a:pt x="7623" y="14461"/>
                  </a:cubicBezTo>
                  <a:lnTo>
                    <a:pt x="7623" y="13936"/>
                  </a:lnTo>
                  <a:cubicBezTo>
                    <a:pt x="8954" y="12349"/>
                    <a:pt x="11444" y="12191"/>
                    <a:pt x="11938" y="12172"/>
                  </a:cubicBezTo>
                  <a:lnTo>
                    <a:pt x="12298" y="12526"/>
                  </a:lnTo>
                  <a:cubicBezTo>
                    <a:pt x="12346" y="12575"/>
                    <a:pt x="12399" y="12596"/>
                    <a:pt x="12450" y="12596"/>
                  </a:cubicBezTo>
                  <a:cubicBezTo>
                    <a:pt x="12615" y="12596"/>
                    <a:pt x="12757" y="12380"/>
                    <a:pt x="12603" y="12221"/>
                  </a:cubicBezTo>
                  <a:lnTo>
                    <a:pt x="12219" y="11843"/>
                  </a:lnTo>
                  <a:cubicBezTo>
                    <a:pt x="12066" y="11293"/>
                    <a:pt x="12115" y="10671"/>
                    <a:pt x="12359" y="9993"/>
                  </a:cubicBezTo>
                  <a:cubicBezTo>
                    <a:pt x="12417" y="9825"/>
                    <a:pt x="12279" y="9705"/>
                    <a:pt x="12145" y="9705"/>
                  </a:cubicBezTo>
                  <a:cubicBezTo>
                    <a:pt x="12065" y="9705"/>
                    <a:pt x="11987" y="9747"/>
                    <a:pt x="11950" y="9847"/>
                  </a:cubicBezTo>
                  <a:cubicBezTo>
                    <a:pt x="11773" y="10323"/>
                    <a:pt x="11694" y="10824"/>
                    <a:pt x="11706" y="11330"/>
                  </a:cubicBezTo>
                  <a:lnTo>
                    <a:pt x="10168" y="9786"/>
                  </a:lnTo>
                  <a:cubicBezTo>
                    <a:pt x="10223" y="9212"/>
                    <a:pt x="10449" y="7998"/>
                    <a:pt x="10992" y="7552"/>
                  </a:cubicBezTo>
                  <a:lnTo>
                    <a:pt x="13317" y="7552"/>
                  </a:lnTo>
                  <a:cubicBezTo>
                    <a:pt x="13073" y="7851"/>
                    <a:pt x="12841" y="8163"/>
                    <a:pt x="12634" y="8486"/>
                  </a:cubicBezTo>
                  <a:cubicBezTo>
                    <a:pt x="12511" y="8660"/>
                    <a:pt x="12662" y="8831"/>
                    <a:pt x="12815" y="8831"/>
                  </a:cubicBezTo>
                  <a:cubicBezTo>
                    <a:pt x="12882" y="8831"/>
                    <a:pt x="12949" y="8798"/>
                    <a:pt x="12994" y="8718"/>
                  </a:cubicBezTo>
                  <a:cubicBezTo>
                    <a:pt x="13263" y="8303"/>
                    <a:pt x="13562" y="7912"/>
                    <a:pt x="13891" y="7552"/>
                  </a:cubicBezTo>
                  <a:lnTo>
                    <a:pt x="14538" y="7552"/>
                  </a:lnTo>
                  <a:cubicBezTo>
                    <a:pt x="14819" y="7552"/>
                    <a:pt x="14819" y="7119"/>
                    <a:pt x="14538" y="7119"/>
                  </a:cubicBezTo>
                  <a:lnTo>
                    <a:pt x="14538" y="7125"/>
                  </a:lnTo>
                  <a:lnTo>
                    <a:pt x="13842" y="7125"/>
                  </a:lnTo>
                  <a:cubicBezTo>
                    <a:pt x="12902" y="6692"/>
                    <a:pt x="12341" y="5843"/>
                    <a:pt x="12176" y="4604"/>
                  </a:cubicBezTo>
                  <a:cubicBezTo>
                    <a:pt x="12097" y="4024"/>
                    <a:pt x="12109" y="3432"/>
                    <a:pt x="12201" y="2853"/>
                  </a:cubicBezTo>
                  <a:lnTo>
                    <a:pt x="12603" y="2450"/>
                  </a:lnTo>
                  <a:cubicBezTo>
                    <a:pt x="12758" y="2295"/>
                    <a:pt x="12614" y="2079"/>
                    <a:pt x="12447" y="2079"/>
                  </a:cubicBezTo>
                  <a:cubicBezTo>
                    <a:pt x="12397" y="2079"/>
                    <a:pt x="12345" y="2098"/>
                    <a:pt x="12298" y="2145"/>
                  </a:cubicBezTo>
                  <a:lnTo>
                    <a:pt x="11883" y="2554"/>
                  </a:lnTo>
                  <a:cubicBezTo>
                    <a:pt x="11623" y="2634"/>
                    <a:pt x="11360" y="2670"/>
                    <a:pt x="11100" y="2670"/>
                  </a:cubicBezTo>
                  <a:cubicBezTo>
                    <a:pt x="9472" y="2670"/>
                    <a:pt x="7944" y="1285"/>
                    <a:pt x="7623" y="985"/>
                  </a:cubicBezTo>
                  <a:lnTo>
                    <a:pt x="7623" y="216"/>
                  </a:lnTo>
                  <a:cubicBezTo>
                    <a:pt x="7623" y="73"/>
                    <a:pt x="7516" y="1"/>
                    <a:pt x="7409" y="1"/>
                  </a:cubicBezTo>
                  <a:close/>
                </a:path>
              </a:pathLst>
            </a:custGeom>
            <a:solidFill>
              <a:srgbClr val="7381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9" name="Google Shape;3728;p94"/>
          <p:cNvGrpSpPr/>
          <p:nvPr/>
        </p:nvGrpSpPr>
        <p:grpSpPr>
          <a:xfrm>
            <a:off x="10415487" y="6246666"/>
            <a:ext cx="380818" cy="372144"/>
            <a:chOff x="7858632" y="3446528"/>
            <a:chExt cx="380818" cy="372144"/>
          </a:xfrm>
        </p:grpSpPr>
        <p:sp>
          <p:nvSpPr>
            <p:cNvPr id="440" name="Google Shape;3729;p94"/>
            <p:cNvSpPr/>
            <p:nvPr/>
          </p:nvSpPr>
          <p:spPr>
            <a:xfrm>
              <a:off x="8019938" y="3446528"/>
              <a:ext cx="102642" cy="103099"/>
            </a:xfrm>
            <a:custGeom>
              <a:avLst/>
              <a:gdLst/>
              <a:ahLst/>
              <a:cxnLst/>
              <a:rect l="l" t="t" r="r" b="b"/>
              <a:pathLst>
                <a:path w="4047" h="4065" extrusionOk="0">
                  <a:moveTo>
                    <a:pt x="2433" y="0"/>
                  </a:moveTo>
                  <a:cubicBezTo>
                    <a:pt x="2140" y="0"/>
                    <a:pt x="1842" y="80"/>
                    <a:pt x="1575" y="244"/>
                  </a:cubicBezTo>
                  <a:cubicBezTo>
                    <a:pt x="952" y="635"/>
                    <a:pt x="598" y="1343"/>
                    <a:pt x="379" y="2014"/>
                  </a:cubicBezTo>
                  <a:cubicBezTo>
                    <a:pt x="165" y="2673"/>
                    <a:pt x="43" y="3357"/>
                    <a:pt x="0" y="4052"/>
                  </a:cubicBezTo>
                  <a:cubicBezTo>
                    <a:pt x="302" y="3991"/>
                    <a:pt x="604" y="3960"/>
                    <a:pt x="907" y="3960"/>
                  </a:cubicBezTo>
                  <a:cubicBezTo>
                    <a:pt x="934" y="3960"/>
                    <a:pt x="961" y="3960"/>
                    <a:pt x="989" y="3961"/>
                  </a:cubicBezTo>
                  <a:cubicBezTo>
                    <a:pt x="1014" y="3960"/>
                    <a:pt x="1039" y="3960"/>
                    <a:pt x="1064" y="3960"/>
                  </a:cubicBezTo>
                  <a:cubicBezTo>
                    <a:pt x="1387" y="3960"/>
                    <a:pt x="1709" y="3997"/>
                    <a:pt x="2027" y="4065"/>
                  </a:cubicBezTo>
                  <a:cubicBezTo>
                    <a:pt x="1752" y="3357"/>
                    <a:pt x="1557" y="2521"/>
                    <a:pt x="1776" y="1819"/>
                  </a:cubicBezTo>
                  <a:cubicBezTo>
                    <a:pt x="1874" y="1514"/>
                    <a:pt x="2045" y="1202"/>
                    <a:pt x="2344" y="1044"/>
                  </a:cubicBezTo>
                  <a:cubicBezTo>
                    <a:pt x="2437" y="996"/>
                    <a:pt x="2542" y="972"/>
                    <a:pt x="2644" y="972"/>
                  </a:cubicBezTo>
                  <a:cubicBezTo>
                    <a:pt x="2912" y="972"/>
                    <a:pt x="3154" y="1137"/>
                    <a:pt x="3070" y="1477"/>
                  </a:cubicBezTo>
                  <a:cubicBezTo>
                    <a:pt x="3046" y="1568"/>
                    <a:pt x="2966" y="1611"/>
                    <a:pt x="2918" y="1684"/>
                  </a:cubicBezTo>
                  <a:cubicBezTo>
                    <a:pt x="2728" y="1980"/>
                    <a:pt x="2925" y="2189"/>
                    <a:pt x="3191" y="2189"/>
                  </a:cubicBezTo>
                  <a:cubicBezTo>
                    <a:pt x="3233" y="2189"/>
                    <a:pt x="3277" y="2183"/>
                    <a:pt x="3320" y="2173"/>
                  </a:cubicBezTo>
                  <a:cubicBezTo>
                    <a:pt x="3906" y="2026"/>
                    <a:pt x="4047" y="1465"/>
                    <a:pt x="3845" y="946"/>
                  </a:cubicBezTo>
                  <a:cubicBezTo>
                    <a:pt x="3608" y="331"/>
                    <a:pt x="3032" y="0"/>
                    <a:pt x="2433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3730;p94"/>
            <p:cNvSpPr/>
            <p:nvPr/>
          </p:nvSpPr>
          <p:spPr>
            <a:xfrm>
              <a:off x="8020090" y="3446985"/>
              <a:ext cx="99700" cy="102794"/>
            </a:xfrm>
            <a:custGeom>
              <a:avLst/>
              <a:gdLst/>
              <a:ahLst/>
              <a:cxnLst/>
              <a:rect l="l" t="t" r="r" b="b"/>
              <a:pathLst>
                <a:path w="3931" h="4053" extrusionOk="0">
                  <a:moveTo>
                    <a:pt x="2427" y="0"/>
                  </a:moveTo>
                  <a:cubicBezTo>
                    <a:pt x="2134" y="0"/>
                    <a:pt x="1836" y="80"/>
                    <a:pt x="1569" y="244"/>
                  </a:cubicBezTo>
                  <a:cubicBezTo>
                    <a:pt x="946" y="635"/>
                    <a:pt x="598" y="1343"/>
                    <a:pt x="379" y="2020"/>
                  </a:cubicBezTo>
                  <a:cubicBezTo>
                    <a:pt x="165" y="2680"/>
                    <a:pt x="37" y="3363"/>
                    <a:pt x="0" y="4053"/>
                  </a:cubicBezTo>
                  <a:cubicBezTo>
                    <a:pt x="232" y="4004"/>
                    <a:pt x="464" y="3980"/>
                    <a:pt x="702" y="3967"/>
                  </a:cubicBezTo>
                  <a:cubicBezTo>
                    <a:pt x="739" y="3412"/>
                    <a:pt x="843" y="2869"/>
                    <a:pt x="1013" y="2338"/>
                  </a:cubicBezTo>
                  <a:cubicBezTo>
                    <a:pt x="1197" y="1770"/>
                    <a:pt x="1496" y="1172"/>
                    <a:pt x="2021" y="849"/>
                  </a:cubicBezTo>
                  <a:cubicBezTo>
                    <a:pt x="2244" y="709"/>
                    <a:pt x="2495" y="642"/>
                    <a:pt x="2741" y="642"/>
                  </a:cubicBezTo>
                  <a:cubicBezTo>
                    <a:pt x="3240" y="642"/>
                    <a:pt x="3720" y="918"/>
                    <a:pt x="3925" y="1428"/>
                  </a:cubicBezTo>
                  <a:cubicBezTo>
                    <a:pt x="3931" y="1264"/>
                    <a:pt x="3900" y="1099"/>
                    <a:pt x="3839" y="946"/>
                  </a:cubicBezTo>
                  <a:cubicBezTo>
                    <a:pt x="3602" y="332"/>
                    <a:pt x="3026" y="0"/>
                    <a:pt x="2427" y="0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3731;p94"/>
            <p:cNvSpPr/>
            <p:nvPr/>
          </p:nvSpPr>
          <p:spPr>
            <a:xfrm>
              <a:off x="7858632" y="3546964"/>
              <a:ext cx="380818" cy="271708"/>
            </a:xfrm>
            <a:custGeom>
              <a:avLst/>
              <a:gdLst/>
              <a:ahLst/>
              <a:cxnLst/>
              <a:rect l="l" t="t" r="r" b="b"/>
              <a:pathLst>
                <a:path w="15015" h="10713" extrusionOk="0">
                  <a:moveTo>
                    <a:pt x="7349" y="1"/>
                  </a:moveTo>
                  <a:cubicBezTo>
                    <a:pt x="5750" y="1"/>
                    <a:pt x="5256" y="611"/>
                    <a:pt x="5256" y="611"/>
                  </a:cubicBezTo>
                  <a:cubicBezTo>
                    <a:pt x="4838" y="450"/>
                    <a:pt x="4435" y="377"/>
                    <a:pt x="4049" y="377"/>
                  </a:cubicBezTo>
                  <a:cubicBezTo>
                    <a:pt x="2021" y="377"/>
                    <a:pt x="502" y="2416"/>
                    <a:pt x="220" y="4523"/>
                  </a:cubicBezTo>
                  <a:cubicBezTo>
                    <a:pt x="1" y="6159"/>
                    <a:pt x="507" y="7807"/>
                    <a:pt x="1600" y="9040"/>
                  </a:cubicBezTo>
                  <a:cubicBezTo>
                    <a:pt x="2700" y="10251"/>
                    <a:pt x="3677" y="10543"/>
                    <a:pt x="4362" y="10543"/>
                  </a:cubicBezTo>
                  <a:cubicBezTo>
                    <a:pt x="4998" y="10543"/>
                    <a:pt x="5384" y="10291"/>
                    <a:pt x="5384" y="10291"/>
                  </a:cubicBezTo>
                  <a:cubicBezTo>
                    <a:pt x="5738" y="10645"/>
                    <a:pt x="7245" y="10712"/>
                    <a:pt x="7343" y="10712"/>
                  </a:cubicBezTo>
                  <a:lnTo>
                    <a:pt x="7355" y="10712"/>
                  </a:lnTo>
                  <a:cubicBezTo>
                    <a:pt x="7459" y="10712"/>
                    <a:pt x="8960" y="10645"/>
                    <a:pt x="9320" y="10291"/>
                  </a:cubicBezTo>
                  <a:cubicBezTo>
                    <a:pt x="9320" y="10291"/>
                    <a:pt x="9706" y="10543"/>
                    <a:pt x="10342" y="10543"/>
                  </a:cubicBezTo>
                  <a:cubicBezTo>
                    <a:pt x="11026" y="10543"/>
                    <a:pt x="12001" y="10251"/>
                    <a:pt x="13098" y="9040"/>
                  </a:cubicBezTo>
                  <a:cubicBezTo>
                    <a:pt x="14807" y="7319"/>
                    <a:pt x="15015" y="4011"/>
                    <a:pt x="13587" y="2015"/>
                  </a:cubicBezTo>
                  <a:cubicBezTo>
                    <a:pt x="13452" y="1826"/>
                    <a:pt x="13306" y="1649"/>
                    <a:pt x="13141" y="1490"/>
                  </a:cubicBezTo>
                  <a:cubicBezTo>
                    <a:pt x="12885" y="1234"/>
                    <a:pt x="12598" y="1008"/>
                    <a:pt x="12287" y="825"/>
                  </a:cubicBezTo>
                  <a:cubicBezTo>
                    <a:pt x="11781" y="529"/>
                    <a:pt x="11213" y="379"/>
                    <a:pt x="10643" y="379"/>
                  </a:cubicBezTo>
                  <a:cubicBezTo>
                    <a:pt x="10235" y="379"/>
                    <a:pt x="9826" y="456"/>
                    <a:pt x="9436" y="611"/>
                  </a:cubicBezTo>
                  <a:cubicBezTo>
                    <a:pt x="9436" y="611"/>
                    <a:pt x="8948" y="1"/>
                    <a:pt x="734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3732;p94"/>
            <p:cNvSpPr/>
            <p:nvPr/>
          </p:nvSpPr>
          <p:spPr>
            <a:xfrm>
              <a:off x="8019304" y="3683972"/>
              <a:ext cx="51258" cy="34239"/>
            </a:xfrm>
            <a:custGeom>
              <a:avLst/>
              <a:gdLst/>
              <a:ahLst/>
              <a:cxnLst/>
              <a:rect l="l" t="t" r="r" b="b"/>
              <a:pathLst>
                <a:path w="2021" h="1350" extrusionOk="0">
                  <a:moveTo>
                    <a:pt x="1012" y="0"/>
                  </a:moveTo>
                  <a:cubicBezTo>
                    <a:pt x="977" y="0"/>
                    <a:pt x="944" y="13"/>
                    <a:pt x="916" y="37"/>
                  </a:cubicBezTo>
                  <a:cubicBezTo>
                    <a:pt x="660" y="263"/>
                    <a:pt x="1" y="891"/>
                    <a:pt x="349" y="1233"/>
                  </a:cubicBezTo>
                  <a:cubicBezTo>
                    <a:pt x="434" y="1308"/>
                    <a:pt x="542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2021" y="891"/>
                    <a:pt x="1368" y="263"/>
                    <a:pt x="1112" y="37"/>
                  </a:cubicBezTo>
                  <a:cubicBezTo>
                    <a:pt x="1081" y="13"/>
                    <a:pt x="1046" y="0"/>
                    <a:pt x="1012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3733;p94"/>
            <p:cNvSpPr/>
            <p:nvPr/>
          </p:nvSpPr>
          <p:spPr>
            <a:xfrm>
              <a:off x="8019304" y="3683972"/>
              <a:ext cx="44308" cy="34239"/>
            </a:xfrm>
            <a:custGeom>
              <a:avLst/>
              <a:gdLst/>
              <a:ahLst/>
              <a:cxnLst/>
              <a:rect l="l" t="t" r="r" b="b"/>
              <a:pathLst>
                <a:path w="1747" h="1350" extrusionOk="0">
                  <a:moveTo>
                    <a:pt x="1008" y="0"/>
                  </a:moveTo>
                  <a:cubicBezTo>
                    <a:pt x="973" y="0"/>
                    <a:pt x="938" y="13"/>
                    <a:pt x="910" y="37"/>
                  </a:cubicBezTo>
                  <a:cubicBezTo>
                    <a:pt x="654" y="257"/>
                    <a:pt x="1" y="891"/>
                    <a:pt x="349" y="1233"/>
                  </a:cubicBezTo>
                  <a:cubicBezTo>
                    <a:pt x="429" y="1308"/>
                    <a:pt x="541" y="1350"/>
                    <a:pt x="655" y="1350"/>
                  </a:cubicBezTo>
                  <a:cubicBezTo>
                    <a:pt x="663" y="1350"/>
                    <a:pt x="671" y="1350"/>
                    <a:pt x="678" y="1349"/>
                  </a:cubicBezTo>
                  <a:lnTo>
                    <a:pt x="1344" y="1349"/>
                  </a:lnTo>
                  <a:cubicBezTo>
                    <a:pt x="1351" y="1350"/>
                    <a:pt x="1359" y="1350"/>
                    <a:pt x="1367" y="1350"/>
                  </a:cubicBezTo>
                  <a:cubicBezTo>
                    <a:pt x="1480" y="1350"/>
                    <a:pt x="1587" y="1308"/>
                    <a:pt x="1673" y="1233"/>
                  </a:cubicBezTo>
                  <a:cubicBezTo>
                    <a:pt x="1704" y="1203"/>
                    <a:pt x="1728" y="1172"/>
                    <a:pt x="1746" y="1136"/>
                  </a:cubicBezTo>
                  <a:lnTo>
                    <a:pt x="1191" y="1136"/>
                  </a:lnTo>
                  <a:cubicBezTo>
                    <a:pt x="1069" y="1136"/>
                    <a:pt x="953" y="1093"/>
                    <a:pt x="861" y="1013"/>
                  </a:cubicBezTo>
                  <a:cubicBezTo>
                    <a:pt x="605" y="763"/>
                    <a:pt x="886" y="367"/>
                    <a:pt x="1154" y="80"/>
                  </a:cubicBezTo>
                  <a:lnTo>
                    <a:pt x="1106" y="37"/>
                  </a:lnTo>
                  <a:cubicBezTo>
                    <a:pt x="1078" y="13"/>
                    <a:pt x="1043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3734;p94"/>
            <p:cNvSpPr/>
            <p:nvPr/>
          </p:nvSpPr>
          <p:spPr>
            <a:xfrm>
              <a:off x="7858632" y="3556500"/>
              <a:ext cx="133153" cy="257835"/>
            </a:xfrm>
            <a:custGeom>
              <a:avLst/>
              <a:gdLst/>
              <a:ahLst/>
              <a:cxnLst/>
              <a:rect l="l" t="t" r="r" b="b"/>
              <a:pathLst>
                <a:path w="5250" h="10166" extrusionOk="0">
                  <a:moveTo>
                    <a:pt x="4049" y="0"/>
                  </a:moveTo>
                  <a:cubicBezTo>
                    <a:pt x="2020" y="0"/>
                    <a:pt x="499" y="2039"/>
                    <a:pt x="214" y="4147"/>
                  </a:cubicBezTo>
                  <a:cubicBezTo>
                    <a:pt x="1" y="5783"/>
                    <a:pt x="501" y="7431"/>
                    <a:pt x="1594" y="8664"/>
                  </a:cubicBezTo>
                  <a:cubicBezTo>
                    <a:pt x="2695" y="9875"/>
                    <a:pt x="3671" y="10166"/>
                    <a:pt x="4356" y="10166"/>
                  </a:cubicBezTo>
                  <a:cubicBezTo>
                    <a:pt x="4777" y="10166"/>
                    <a:pt x="5087" y="10056"/>
                    <a:pt x="5249" y="9982"/>
                  </a:cubicBezTo>
                  <a:cubicBezTo>
                    <a:pt x="4773" y="9689"/>
                    <a:pt x="4346" y="9323"/>
                    <a:pt x="3974" y="8908"/>
                  </a:cubicBezTo>
                  <a:cubicBezTo>
                    <a:pt x="2839" y="7620"/>
                    <a:pt x="2314" y="5905"/>
                    <a:pt x="2546" y="4208"/>
                  </a:cubicBezTo>
                  <a:cubicBezTo>
                    <a:pt x="2771" y="2518"/>
                    <a:pt x="3766" y="870"/>
                    <a:pt x="5176" y="205"/>
                  </a:cubicBezTo>
                  <a:cubicBezTo>
                    <a:pt x="4787" y="65"/>
                    <a:pt x="4410" y="0"/>
                    <a:pt x="404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3735;p94"/>
            <p:cNvSpPr/>
            <p:nvPr/>
          </p:nvSpPr>
          <p:spPr>
            <a:xfrm>
              <a:off x="7935734" y="3622214"/>
              <a:ext cx="67515" cy="58410"/>
            </a:xfrm>
            <a:custGeom>
              <a:avLst/>
              <a:gdLst/>
              <a:ahLst/>
              <a:cxnLst/>
              <a:rect l="l" t="t" r="r" b="b"/>
              <a:pathLst>
                <a:path w="2662" h="2303" extrusionOk="0">
                  <a:moveTo>
                    <a:pt x="243" y="1"/>
                  </a:moveTo>
                  <a:cubicBezTo>
                    <a:pt x="174" y="1"/>
                    <a:pt x="107" y="51"/>
                    <a:pt x="98" y="128"/>
                  </a:cubicBezTo>
                  <a:cubicBezTo>
                    <a:pt x="31" y="574"/>
                    <a:pt x="0" y="1691"/>
                    <a:pt x="1111" y="2197"/>
                  </a:cubicBezTo>
                  <a:cubicBezTo>
                    <a:pt x="1111" y="2197"/>
                    <a:pt x="1319" y="2303"/>
                    <a:pt x="1587" y="2303"/>
                  </a:cubicBezTo>
                  <a:cubicBezTo>
                    <a:pt x="1955" y="2303"/>
                    <a:pt x="2435" y="2105"/>
                    <a:pt x="2643" y="1166"/>
                  </a:cubicBezTo>
                  <a:cubicBezTo>
                    <a:pt x="2661" y="1093"/>
                    <a:pt x="2624" y="1025"/>
                    <a:pt x="2557" y="995"/>
                  </a:cubicBezTo>
                  <a:lnTo>
                    <a:pt x="299" y="12"/>
                  </a:lnTo>
                  <a:cubicBezTo>
                    <a:pt x="281" y="5"/>
                    <a:pt x="262" y="1"/>
                    <a:pt x="243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3736;p94"/>
            <p:cNvSpPr/>
            <p:nvPr/>
          </p:nvSpPr>
          <p:spPr>
            <a:xfrm>
              <a:off x="7935734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237" y="1"/>
                  </a:moveTo>
                  <a:cubicBezTo>
                    <a:pt x="170" y="1"/>
                    <a:pt x="107" y="50"/>
                    <a:pt x="98" y="125"/>
                  </a:cubicBezTo>
                  <a:cubicBezTo>
                    <a:pt x="31" y="571"/>
                    <a:pt x="0" y="1694"/>
                    <a:pt x="1111" y="2194"/>
                  </a:cubicBezTo>
                  <a:cubicBezTo>
                    <a:pt x="1111" y="2194"/>
                    <a:pt x="1321" y="2302"/>
                    <a:pt x="1591" y="2302"/>
                  </a:cubicBezTo>
                  <a:cubicBezTo>
                    <a:pt x="1790" y="2302"/>
                    <a:pt x="2020" y="2243"/>
                    <a:pt x="2222" y="2042"/>
                  </a:cubicBezTo>
                  <a:lnTo>
                    <a:pt x="2222" y="2042"/>
                  </a:lnTo>
                  <a:cubicBezTo>
                    <a:pt x="2162" y="2052"/>
                    <a:pt x="2101" y="2057"/>
                    <a:pt x="2041" y="2057"/>
                  </a:cubicBezTo>
                  <a:cubicBezTo>
                    <a:pt x="1880" y="2057"/>
                    <a:pt x="1720" y="2021"/>
                    <a:pt x="1569" y="1950"/>
                  </a:cubicBezTo>
                  <a:cubicBezTo>
                    <a:pt x="616" y="1517"/>
                    <a:pt x="507" y="638"/>
                    <a:pt x="531" y="113"/>
                  </a:cubicBezTo>
                  <a:lnTo>
                    <a:pt x="299" y="15"/>
                  </a:lnTo>
                  <a:cubicBezTo>
                    <a:pt x="279" y="5"/>
                    <a:pt x="258" y="1"/>
                    <a:pt x="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3737;p94"/>
            <p:cNvSpPr/>
            <p:nvPr/>
          </p:nvSpPr>
          <p:spPr>
            <a:xfrm>
              <a:off x="8086946" y="3622214"/>
              <a:ext cx="67515" cy="58258"/>
            </a:xfrm>
            <a:custGeom>
              <a:avLst/>
              <a:gdLst/>
              <a:ahLst/>
              <a:cxnLst/>
              <a:rect l="l" t="t" r="r" b="b"/>
              <a:pathLst>
                <a:path w="2662" h="2297" extrusionOk="0">
                  <a:moveTo>
                    <a:pt x="2415" y="1"/>
                  </a:moveTo>
                  <a:cubicBezTo>
                    <a:pt x="2396" y="1"/>
                    <a:pt x="2376" y="5"/>
                    <a:pt x="2357" y="12"/>
                  </a:cubicBezTo>
                  <a:lnTo>
                    <a:pt x="99" y="995"/>
                  </a:lnTo>
                  <a:cubicBezTo>
                    <a:pt x="38" y="1025"/>
                    <a:pt x="1" y="1093"/>
                    <a:pt x="13" y="1160"/>
                  </a:cubicBezTo>
                  <a:cubicBezTo>
                    <a:pt x="221" y="2099"/>
                    <a:pt x="701" y="2296"/>
                    <a:pt x="1069" y="2296"/>
                  </a:cubicBezTo>
                  <a:cubicBezTo>
                    <a:pt x="1337" y="2296"/>
                    <a:pt x="1545" y="2191"/>
                    <a:pt x="1545" y="2191"/>
                  </a:cubicBezTo>
                  <a:cubicBezTo>
                    <a:pt x="2662" y="1691"/>
                    <a:pt x="2625" y="574"/>
                    <a:pt x="2564" y="128"/>
                  </a:cubicBezTo>
                  <a:cubicBezTo>
                    <a:pt x="2550" y="51"/>
                    <a:pt x="2486" y="1"/>
                    <a:pt x="2415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3738;p94"/>
            <p:cNvSpPr/>
            <p:nvPr/>
          </p:nvSpPr>
          <p:spPr>
            <a:xfrm>
              <a:off x="8097953" y="3622138"/>
              <a:ext cx="56355" cy="58384"/>
            </a:xfrm>
            <a:custGeom>
              <a:avLst/>
              <a:gdLst/>
              <a:ahLst/>
              <a:cxnLst/>
              <a:rect l="l" t="t" r="r" b="b"/>
              <a:pathLst>
                <a:path w="2222" h="2302" extrusionOk="0">
                  <a:moveTo>
                    <a:pt x="1984" y="1"/>
                  </a:moveTo>
                  <a:cubicBezTo>
                    <a:pt x="1964" y="1"/>
                    <a:pt x="1943" y="5"/>
                    <a:pt x="1923" y="15"/>
                  </a:cubicBezTo>
                  <a:lnTo>
                    <a:pt x="1691" y="113"/>
                  </a:lnTo>
                  <a:cubicBezTo>
                    <a:pt x="1721" y="638"/>
                    <a:pt x="1605" y="1517"/>
                    <a:pt x="653" y="1950"/>
                  </a:cubicBezTo>
                  <a:cubicBezTo>
                    <a:pt x="507" y="2021"/>
                    <a:pt x="344" y="2057"/>
                    <a:pt x="182" y="2057"/>
                  </a:cubicBezTo>
                  <a:cubicBezTo>
                    <a:pt x="121" y="2057"/>
                    <a:pt x="60" y="2052"/>
                    <a:pt x="0" y="2042"/>
                  </a:cubicBezTo>
                  <a:lnTo>
                    <a:pt x="0" y="2042"/>
                  </a:lnTo>
                  <a:cubicBezTo>
                    <a:pt x="202" y="2243"/>
                    <a:pt x="432" y="2302"/>
                    <a:pt x="631" y="2302"/>
                  </a:cubicBezTo>
                  <a:cubicBezTo>
                    <a:pt x="900" y="2302"/>
                    <a:pt x="1111" y="2194"/>
                    <a:pt x="1111" y="2194"/>
                  </a:cubicBezTo>
                  <a:cubicBezTo>
                    <a:pt x="2222" y="1694"/>
                    <a:pt x="2191" y="571"/>
                    <a:pt x="2124" y="125"/>
                  </a:cubicBezTo>
                  <a:cubicBezTo>
                    <a:pt x="2115" y="50"/>
                    <a:pt x="2052" y="1"/>
                    <a:pt x="198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3739;p94"/>
            <p:cNvSpPr/>
            <p:nvPr/>
          </p:nvSpPr>
          <p:spPr>
            <a:xfrm>
              <a:off x="7955162" y="3738578"/>
              <a:ext cx="179719" cy="46997"/>
            </a:xfrm>
            <a:custGeom>
              <a:avLst/>
              <a:gdLst/>
              <a:ahLst/>
              <a:cxnLst/>
              <a:rect l="l" t="t" r="r" b="b"/>
              <a:pathLst>
                <a:path w="7086" h="1853" extrusionOk="0">
                  <a:moveTo>
                    <a:pt x="110" y="0"/>
                  </a:moveTo>
                  <a:cubicBezTo>
                    <a:pt x="48" y="0"/>
                    <a:pt x="0" y="72"/>
                    <a:pt x="40" y="136"/>
                  </a:cubicBezTo>
                  <a:lnTo>
                    <a:pt x="925" y="1546"/>
                  </a:lnTo>
                  <a:cubicBezTo>
                    <a:pt x="944" y="1570"/>
                    <a:pt x="974" y="1586"/>
                    <a:pt x="1004" y="1586"/>
                  </a:cubicBezTo>
                  <a:cubicBezTo>
                    <a:pt x="1012" y="1586"/>
                    <a:pt x="1021" y="1585"/>
                    <a:pt x="1028" y="1583"/>
                  </a:cubicBezTo>
                  <a:lnTo>
                    <a:pt x="1822" y="1320"/>
                  </a:lnTo>
                  <a:cubicBezTo>
                    <a:pt x="1829" y="1319"/>
                    <a:pt x="1837" y="1318"/>
                    <a:pt x="1845" y="1318"/>
                  </a:cubicBezTo>
                  <a:cubicBezTo>
                    <a:pt x="1867" y="1318"/>
                    <a:pt x="1889" y="1325"/>
                    <a:pt x="1907" y="1338"/>
                  </a:cubicBezTo>
                  <a:lnTo>
                    <a:pt x="2518" y="1833"/>
                  </a:lnTo>
                  <a:cubicBezTo>
                    <a:pt x="2533" y="1843"/>
                    <a:pt x="2556" y="1853"/>
                    <a:pt x="2580" y="1853"/>
                  </a:cubicBezTo>
                  <a:cubicBezTo>
                    <a:pt x="2586" y="1853"/>
                    <a:pt x="2591" y="1852"/>
                    <a:pt x="2597" y="1851"/>
                  </a:cubicBezTo>
                  <a:lnTo>
                    <a:pt x="3525" y="1644"/>
                  </a:lnTo>
                  <a:lnTo>
                    <a:pt x="3561" y="1644"/>
                  </a:lnTo>
                  <a:lnTo>
                    <a:pt x="4495" y="1851"/>
                  </a:lnTo>
                  <a:cubicBezTo>
                    <a:pt x="4500" y="1852"/>
                    <a:pt x="4504" y="1853"/>
                    <a:pt x="4509" y="1853"/>
                  </a:cubicBezTo>
                  <a:cubicBezTo>
                    <a:pt x="4530" y="1853"/>
                    <a:pt x="4553" y="1843"/>
                    <a:pt x="4568" y="1833"/>
                  </a:cubicBezTo>
                  <a:lnTo>
                    <a:pt x="5179" y="1338"/>
                  </a:lnTo>
                  <a:cubicBezTo>
                    <a:pt x="5197" y="1325"/>
                    <a:pt x="5219" y="1318"/>
                    <a:pt x="5241" y="1318"/>
                  </a:cubicBezTo>
                  <a:cubicBezTo>
                    <a:pt x="5249" y="1318"/>
                    <a:pt x="5256" y="1319"/>
                    <a:pt x="5264" y="1320"/>
                  </a:cubicBezTo>
                  <a:lnTo>
                    <a:pt x="6058" y="1583"/>
                  </a:lnTo>
                  <a:cubicBezTo>
                    <a:pt x="6065" y="1585"/>
                    <a:pt x="6073" y="1586"/>
                    <a:pt x="6082" y="1586"/>
                  </a:cubicBezTo>
                  <a:cubicBezTo>
                    <a:pt x="6112" y="1586"/>
                    <a:pt x="6142" y="1570"/>
                    <a:pt x="6161" y="1546"/>
                  </a:cubicBezTo>
                  <a:lnTo>
                    <a:pt x="7046" y="136"/>
                  </a:lnTo>
                  <a:cubicBezTo>
                    <a:pt x="7086" y="72"/>
                    <a:pt x="7038" y="0"/>
                    <a:pt x="6976" y="0"/>
                  </a:cubicBezTo>
                  <a:cubicBezTo>
                    <a:pt x="6961" y="0"/>
                    <a:pt x="6946" y="4"/>
                    <a:pt x="6930" y="14"/>
                  </a:cubicBezTo>
                  <a:lnTo>
                    <a:pt x="6173" y="423"/>
                  </a:lnTo>
                  <a:cubicBezTo>
                    <a:pt x="6163" y="430"/>
                    <a:pt x="6150" y="433"/>
                    <a:pt x="6136" y="433"/>
                  </a:cubicBezTo>
                  <a:cubicBezTo>
                    <a:pt x="6127" y="433"/>
                    <a:pt x="6116" y="432"/>
                    <a:pt x="6106" y="429"/>
                  </a:cubicBezTo>
                  <a:lnTo>
                    <a:pt x="5154" y="154"/>
                  </a:lnTo>
                  <a:cubicBezTo>
                    <a:pt x="5144" y="152"/>
                    <a:pt x="5134" y="150"/>
                    <a:pt x="5124" y="150"/>
                  </a:cubicBezTo>
                  <a:cubicBezTo>
                    <a:pt x="5111" y="150"/>
                    <a:pt x="5098" y="153"/>
                    <a:pt x="5087" y="160"/>
                  </a:cubicBezTo>
                  <a:lnTo>
                    <a:pt x="4562" y="423"/>
                  </a:lnTo>
                  <a:cubicBezTo>
                    <a:pt x="4551" y="430"/>
                    <a:pt x="4539" y="433"/>
                    <a:pt x="4526" y="433"/>
                  </a:cubicBezTo>
                  <a:cubicBezTo>
                    <a:pt x="4517" y="433"/>
                    <a:pt x="4509" y="432"/>
                    <a:pt x="4501" y="429"/>
                  </a:cubicBezTo>
                  <a:lnTo>
                    <a:pt x="3567" y="154"/>
                  </a:lnTo>
                  <a:cubicBezTo>
                    <a:pt x="3558" y="151"/>
                    <a:pt x="3549" y="150"/>
                    <a:pt x="3541" y="150"/>
                  </a:cubicBezTo>
                  <a:cubicBezTo>
                    <a:pt x="3532" y="150"/>
                    <a:pt x="3525" y="151"/>
                    <a:pt x="3519" y="154"/>
                  </a:cubicBezTo>
                  <a:lnTo>
                    <a:pt x="2585" y="429"/>
                  </a:lnTo>
                  <a:cubicBezTo>
                    <a:pt x="2577" y="432"/>
                    <a:pt x="2569" y="433"/>
                    <a:pt x="2560" y="433"/>
                  </a:cubicBezTo>
                  <a:cubicBezTo>
                    <a:pt x="2547" y="433"/>
                    <a:pt x="2534" y="430"/>
                    <a:pt x="2524" y="423"/>
                  </a:cubicBezTo>
                  <a:lnTo>
                    <a:pt x="1999" y="160"/>
                  </a:lnTo>
                  <a:cubicBezTo>
                    <a:pt x="1988" y="153"/>
                    <a:pt x="1975" y="150"/>
                    <a:pt x="1962" y="150"/>
                  </a:cubicBezTo>
                  <a:cubicBezTo>
                    <a:pt x="1952" y="150"/>
                    <a:pt x="1942" y="152"/>
                    <a:pt x="1932" y="154"/>
                  </a:cubicBezTo>
                  <a:lnTo>
                    <a:pt x="980" y="429"/>
                  </a:lnTo>
                  <a:cubicBezTo>
                    <a:pt x="969" y="432"/>
                    <a:pt x="959" y="433"/>
                    <a:pt x="950" y="433"/>
                  </a:cubicBezTo>
                  <a:cubicBezTo>
                    <a:pt x="936" y="433"/>
                    <a:pt x="923" y="430"/>
                    <a:pt x="912" y="423"/>
                  </a:cubicBezTo>
                  <a:lnTo>
                    <a:pt x="156" y="14"/>
                  </a:lnTo>
                  <a:cubicBezTo>
                    <a:pt x="140" y="4"/>
                    <a:pt x="125" y="0"/>
                    <a:pt x="11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3740;p94"/>
            <p:cNvSpPr/>
            <p:nvPr/>
          </p:nvSpPr>
          <p:spPr>
            <a:xfrm>
              <a:off x="7954985" y="3738654"/>
              <a:ext cx="122247" cy="46946"/>
            </a:xfrm>
            <a:custGeom>
              <a:avLst/>
              <a:gdLst/>
              <a:ahLst/>
              <a:cxnLst/>
              <a:rect l="l" t="t" r="r" b="b"/>
              <a:pathLst>
                <a:path w="4820" h="1851" extrusionOk="0">
                  <a:moveTo>
                    <a:pt x="118" y="0"/>
                  </a:moveTo>
                  <a:cubicBezTo>
                    <a:pt x="51" y="0"/>
                    <a:pt x="0" y="73"/>
                    <a:pt x="41" y="133"/>
                  </a:cubicBezTo>
                  <a:lnTo>
                    <a:pt x="926" y="1543"/>
                  </a:lnTo>
                  <a:cubicBezTo>
                    <a:pt x="945" y="1567"/>
                    <a:pt x="975" y="1583"/>
                    <a:pt x="1005" y="1583"/>
                  </a:cubicBezTo>
                  <a:cubicBezTo>
                    <a:pt x="1013" y="1583"/>
                    <a:pt x="1021" y="1582"/>
                    <a:pt x="1029" y="1580"/>
                  </a:cubicBezTo>
                  <a:lnTo>
                    <a:pt x="1829" y="1317"/>
                  </a:lnTo>
                  <a:cubicBezTo>
                    <a:pt x="1835" y="1316"/>
                    <a:pt x="1841" y="1315"/>
                    <a:pt x="1848" y="1315"/>
                  </a:cubicBezTo>
                  <a:cubicBezTo>
                    <a:pt x="1868" y="1315"/>
                    <a:pt x="1890" y="1322"/>
                    <a:pt x="1908" y="1335"/>
                  </a:cubicBezTo>
                  <a:lnTo>
                    <a:pt x="2519" y="1830"/>
                  </a:lnTo>
                  <a:cubicBezTo>
                    <a:pt x="2537" y="1843"/>
                    <a:pt x="2555" y="1850"/>
                    <a:pt x="2576" y="1850"/>
                  </a:cubicBezTo>
                  <a:cubicBezTo>
                    <a:pt x="2583" y="1850"/>
                    <a:pt x="2590" y="1850"/>
                    <a:pt x="2598" y="1848"/>
                  </a:cubicBezTo>
                  <a:lnTo>
                    <a:pt x="3526" y="1641"/>
                  </a:lnTo>
                  <a:lnTo>
                    <a:pt x="3562" y="1641"/>
                  </a:lnTo>
                  <a:lnTo>
                    <a:pt x="4496" y="1848"/>
                  </a:lnTo>
                  <a:cubicBezTo>
                    <a:pt x="4502" y="1850"/>
                    <a:pt x="4509" y="1850"/>
                    <a:pt x="4515" y="1850"/>
                  </a:cubicBezTo>
                  <a:cubicBezTo>
                    <a:pt x="4535" y="1850"/>
                    <a:pt x="4555" y="1843"/>
                    <a:pt x="4569" y="1830"/>
                  </a:cubicBezTo>
                  <a:lnTo>
                    <a:pt x="4819" y="1628"/>
                  </a:lnTo>
                  <a:lnTo>
                    <a:pt x="4667" y="1659"/>
                  </a:lnTo>
                  <a:cubicBezTo>
                    <a:pt x="4657" y="1663"/>
                    <a:pt x="4646" y="1665"/>
                    <a:pt x="4635" y="1665"/>
                  </a:cubicBezTo>
                  <a:cubicBezTo>
                    <a:pt x="4613" y="1665"/>
                    <a:pt x="4590" y="1657"/>
                    <a:pt x="4569" y="1641"/>
                  </a:cubicBezTo>
                  <a:lnTo>
                    <a:pt x="3843" y="1049"/>
                  </a:lnTo>
                  <a:cubicBezTo>
                    <a:pt x="3821" y="1035"/>
                    <a:pt x="3796" y="1025"/>
                    <a:pt x="3770" y="1025"/>
                  </a:cubicBezTo>
                  <a:cubicBezTo>
                    <a:pt x="3760" y="1025"/>
                    <a:pt x="3749" y="1027"/>
                    <a:pt x="3739" y="1030"/>
                  </a:cubicBezTo>
                  <a:lnTo>
                    <a:pt x="2787" y="1341"/>
                  </a:lnTo>
                  <a:cubicBezTo>
                    <a:pt x="2778" y="1344"/>
                    <a:pt x="2769" y="1345"/>
                    <a:pt x="2760" y="1345"/>
                  </a:cubicBezTo>
                  <a:cubicBezTo>
                    <a:pt x="2725" y="1345"/>
                    <a:pt x="2689" y="1328"/>
                    <a:pt x="2665" y="1299"/>
                  </a:cubicBezTo>
                  <a:lnTo>
                    <a:pt x="1945" y="151"/>
                  </a:lnTo>
                  <a:lnTo>
                    <a:pt x="1933" y="151"/>
                  </a:lnTo>
                  <a:lnTo>
                    <a:pt x="980" y="432"/>
                  </a:lnTo>
                  <a:cubicBezTo>
                    <a:pt x="974" y="434"/>
                    <a:pt x="967" y="435"/>
                    <a:pt x="961" y="435"/>
                  </a:cubicBezTo>
                  <a:cubicBezTo>
                    <a:pt x="943" y="435"/>
                    <a:pt x="927" y="429"/>
                    <a:pt x="913" y="420"/>
                  </a:cubicBezTo>
                  <a:lnTo>
                    <a:pt x="163" y="11"/>
                  </a:lnTo>
                  <a:cubicBezTo>
                    <a:pt x="148" y="3"/>
                    <a:pt x="132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2" name="Google Shape;3741;p94"/>
          <p:cNvGrpSpPr/>
          <p:nvPr/>
        </p:nvGrpSpPr>
        <p:grpSpPr>
          <a:xfrm>
            <a:off x="11585519" y="6301632"/>
            <a:ext cx="428018" cy="372271"/>
            <a:chOff x="7206030" y="3446478"/>
            <a:chExt cx="428018" cy="372271"/>
          </a:xfrm>
        </p:grpSpPr>
        <p:sp>
          <p:nvSpPr>
            <p:cNvPr id="453" name="Google Shape;3742;p94"/>
            <p:cNvSpPr/>
            <p:nvPr/>
          </p:nvSpPr>
          <p:spPr>
            <a:xfrm>
              <a:off x="7297031" y="3602381"/>
              <a:ext cx="244926" cy="216367"/>
            </a:xfrm>
            <a:custGeom>
              <a:avLst/>
              <a:gdLst/>
              <a:ahLst/>
              <a:cxnLst/>
              <a:rect l="l" t="t" r="r" b="b"/>
              <a:pathLst>
                <a:path w="9657" h="8531" extrusionOk="0">
                  <a:moveTo>
                    <a:pt x="74" y="1"/>
                  </a:moveTo>
                  <a:lnTo>
                    <a:pt x="74" y="2137"/>
                  </a:lnTo>
                  <a:cubicBezTo>
                    <a:pt x="74" y="2998"/>
                    <a:pt x="1" y="3779"/>
                    <a:pt x="160" y="4639"/>
                  </a:cubicBezTo>
                  <a:cubicBezTo>
                    <a:pt x="507" y="6470"/>
                    <a:pt x="1881" y="7929"/>
                    <a:pt x="3693" y="8387"/>
                  </a:cubicBezTo>
                  <a:cubicBezTo>
                    <a:pt x="4079" y="8483"/>
                    <a:pt x="4470" y="8530"/>
                    <a:pt x="4856" y="8530"/>
                  </a:cubicBezTo>
                  <a:cubicBezTo>
                    <a:pt x="6280" y="8530"/>
                    <a:pt x="7654" y="7895"/>
                    <a:pt x="8576" y="6757"/>
                  </a:cubicBezTo>
                  <a:cubicBezTo>
                    <a:pt x="9656" y="5427"/>
                    <a:pt x="9638" y="3931"/>
                    <a:pt x="9638" y="2308"/>
                  </a:cubicBezTo>
                  <a:lnTo>
                    <a:pt x="9638" y="1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3743;p94"/>
            <p:cNvSpPr/>
            <p:nvPr/>
          </p:nvSpPr>
          <p:spPr>
            <a:xfrm>
              <a:off x="7206030" y="3602077"/>
              <a:ext cx="182661" cy="202900"/>
            </a:xfrm>
            <a:custGeom>
              <a:avLst/>
              <a:gdLst/>
              <a:ahLst/>
              <a:cxnLst/>
              <a:rect l="l" t="t" r="r" b="b"/>
              <a:pathLst>
                <a:path w="7202" h="8000" extrusionOk="0">
                  <a:moveTo>
                    <a:pt x="3711" y="1"/>
                  </a:moveTo>
                  <a:cubicBezTo>
                    <a:pt x="0" y="3577"/>
                    <a:pt x="3168" y="7264"/>
                    <a:pt x="3821" y="7953"/>
                  </a:cubicBezTo>
                  <a:cubicBezTo>
                    <a:pt x="3851" y="7984"/>
                    <a:pt x="3891" y="7999"/>
                    <a:pt x="3931" y="7999"/>
                  </a:cubicBezTo>
                  <a:cubicBezTo>
                    <a:pt x="3970" y="7999"/>
                    <a:pt x="4010" y="7984"/>
                    <a:pt x="4040" y="7953"/>
                  </a:cubicBezTo>
                  <a:lnTo>
                    <a:pt x="4938" y="6952"/>
                  </a:lnTo>
                  <a:cubicBezTo>
                    <a:pt x="7202" y="4334"/>
                    <a:pt x="6702" y="13"/>
                    <a:pt x="6702" y="13"/>
                  </a:cubicBezTo>
                  <a:lnTo>
                    <a:pt x="6702" y="1"/>
                  </a:ln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3744;p94"/>
            <p:cNvSpPr/>
            <p:nvPr/>
          </p:nvSpPr>
          <p:spPr>
            <a:xfrm>
              <a:off x="7206030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3711" y="1"/>
                  </a:moveTo>
                  <a:cubicBezTo>
                    <a:pt x="0" y="3571"/>
                    <a:pt x="3168" y="7264"/>
                    <a:pt x="3827" y="7947"/>
                  </a:cubicBezTo>
                  <a:cubicBezTo>
                    <a:pt x="3854" y="7981"/>
                    <a:pt x="3894" y="7998"/>
                    <a:pt x="3934" y="7998"/>
                  </a:cubicBezTo>
                  <a:cubicBezTo>
                    <a:pt x="3973" y="7998"/>
                    <a:pt x="4013" y="7981"/>
                    <a:pt x="4040" y="7947"/>
                  </a:cubicBezTo>
                  <a:lnTo>
                    <a:pt x="4431" y="7514"/>
                  </a:lnTo>
                  <a:cubicBezTo>
                    <a:pt x="3424" y="6269"/>
                    <a:pt x="1489" y="3095"/>
                    <a:pt x="4706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3745;p94"/>
            <p:cNvSpPr/>
            <p:nvPr/>
          </p:nvSpPr>
          <p:spPr>
            <a:xfrm>
              <a:off x="7451361" y="3602077"/>
              <a:ext cx="182686" cy="202900"/>
            </a:xfrm>
            <a:custGeom>
              <a:avLst/>
              <a:gdLst/>
              <a:ahLst/>
              <a:cxnLst/>
              <a:rect l="l" t="t" r="r" b="b"/>
              <a:pathLst>
                <a:path w="7203" h="8000" extrusionOk="0">
                  <a:moveTo>
                    <a:pt x="3486" y="1"/>
                  </a:moveTo>
                  <a:lnTo>
                    <a:pt x="501" y="13"/>
                  </a:lnTo>
                  <a:cubicBezTo>
                    <a:pt x="501" y="13"/>
                    <a:pt x="1" y="4334"/>
                    <a:pt x="2259" y="6952"/>
                  </a:cubicBezTo>
                  <a:lnTo>
                    <a:pt x="3162" y="7953"/>
                  </a:lnTo>
                  <a:cubicBezTo>
                    <a:pt x="3190" y="7984"/>
                    <a:pt x="3229" y="7999"/>
                    <a:pt x="3269" y="7999"/>
                  </a:cubicBezTo>
                  <a:cubicBezTo>
                    <a:pt x="3309" y="7999"/>
                    <a:pt x="3348" y="7984"/>
                    <a:pt x="3376" y="7953"/>
                  </a:cubicBezTo>
                  <a:cubicBezTo>
                    <a:pt x="4035" y="7264"/>
                    <a:pt x="7203" y="3577"/>
                    <a:pt x="3486" y="1"/>
                  </a:cubicBezTo>
                  <a:close/>
                </a:path>
              </a:pathLst>
            </a:custGeom>
            <a:solidFill>
              <a:srgbClr val="B7B8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3746;p94"/>
            <p:cNvSpPr/>
            <p:nvPr/>
          </p:nvSpPr>
          <p:spPr>
            <a:xfrm>
              <a:off x="7514692" y="3602229"/>
              <a:ext cx="119356" cy="202849"/>
            </a:xfrm>
            <a:custGeom>
              <a:avLst/>
              <a:gdLst/>
              <a:ahLst/>
              <a:cxnLst/>
              <a:rect l="l" t="t" r="r" b="b"/>
              <a:pathLst>
                <a:path w="4706" h="7998" extrusionOk="0">
                  <a:moveTo>
                    <a:pt x="0" y="1"/>
                  </a:moveTo>
                  <a:cubicBezTo>
                    <a:pt x="3210" y="3095"/>
                    <a:pt x="1276" y="6269"/>
                    <a:pt x="275" y="7514"/>
                  </a:cubicBezTo>
                  <a:lnTo>
                    <a:pt x="659" y="7947"/>
                  </a:lnTo>
                  <a:cubicBezTo>
                    <a:pt x="690" y="7981"/>
                    <a:pt x="729" y="7998"/>
                    <a:pt x="769" y="7998"/>
                  </a:cubicBezTo>
                  <a:cubicBezTo>
                    <a:pt x="809" y="7998"/>
                    <a:pt x="848" y="7981"/>
                    <a:pt x="879" y="7947"/>
                  </a:cubicBezTo>
                  <a:cubicBezTo>
                    <a:pt x="1532" y="7264"/>
                    <a:pt x="4706" y="3571"/>
                    <a:pt x="989" y="1"/>
                  </a:cubicBezTo>
                  <a:close/>
                </a:path>
              </a:pathLst>
            </a:custGeom>
            <a:solidFill>
              <a:srgbClr val="999A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3747;p94"/>
            <p:cNvSpPr/>
            <p:nvPr/>
          </p:nvSpPr>
          <p:spPr>
            <a:xfrm>
              <a:off x="7298578" y="3446478"/>
              <a:ext cx="242592" cy="267346"/>
            </a:xfrm>
            <a:custGeom>
              <a:avLst/>
              <a:gdLst/>
              <a:ahLst/>
              <a:cxnLst/>
              <a:rect l="l" t="t" r="r" b="b"/>
              <a:pathLst>
                <a:path w="9565" h="10541" extrusionOk="0">
                  <a:moveTo>
                    <a:pt x="146" y="1"/>
                  </a:moveTo>
                  <a:cubicBezTo>
                    <a:pt x="70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28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2" y="10478"/>
                    <a:pt x="4302" y="10541"/>
                    <a:pt x="4783" y="10541"/>
                  </a:cubicBezTo>
                  <a:cubicBezTo>
                    <a:pt x="5263" y="10541"/>
                    <a:pt x="5744" y="10478"/>
                    <a:pt x="6214" y="10353"/>
                  </a:cubicBezTo>
                  <a:cubicBezTo>
                    <a:pt x="7453" y="10011"/>
                    <a:pt x="8576" y="9193"/>
                    <a:pt x="9156" y="8028"/>
                  </a:cubicBezTo>
                  <a:cubicBezTo>
                    <a:pt x="9473" y="7387"/>
                    <a:pt x="9565" y="6734"/>
                    <a:pt x="9565" y="6026"/>
                  </a:cubicBezTo>
                  <a:lnTo>
                    <a:pt x="9565" y="148"/>
                  </a:lnTo>
                  <a:cubicBezTo>
                    <a:pt x="9565" y="63"/>
                    <a:pt x="9495" y="1"/>
                    <a:pt x="9417" y="1"/>
                  </a:cubicBezTo>
                  <a:cubicBezTo>
                    <a:pt x="9389" y="1"/>
                    <a:pt x="9360" y="9"/>
                    <a:pt x="9333" y="26"/>
                  </a:cubicBezTo>
                  <a:lnTo>
                    <a:pt x="5927" y="2254"/>
                  </a:lnTo>
                  <a:cubicBezTo>
                    <a:pt x="5567" y="2175"/>
                    <a:pt x="4786" y="2132"/>
                    <a:pt x="4786" y="2132"/>
                  </a:cubicBezTo>
                  <a:cubicBezTo>
                    <a:pt x="4786" y="2132"/>
                    <a:pt x="4005" y="2175"/>
                    <a:pt x="3638" y="2254"/>
                  </a:cubicBez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3748;p94"/>
            <p:cNvSpPr/>
            <p:nvPr/>
          </p:nvSpPr>
          <p:spPr>
            <a:xfrm>
              <a:off x="7298730" y="3446478"/>
              <a:ext cx="144008" cy="267321"/>
            </a:xfrm>
            <a:custGeom>
              <a:avLst/>
              <a:gdLst/>
              <a:ahLst/>
              <a:cxnLst/>
              <a:rect l="l" t="t" r="r" b="b"/>
              <a:pathLst>
                <a:path w="5678" h="10540" extrusionOk="0">
                  <a:moveTo>
                    <a:pt x="146" y="1"/>
                  </a:moveTo>
                  <a:cubicBezTo>
                    <a:pt x="71" y="1"/>
                    <a:pt x="1" y="63"/>
                    <a:pt x="1" y="148"/>
                  </a:cubicBezTo>
                  <a:lnTo>
                    <a:pt x="1" y="6026"/>
                  </a:lnTo>
                  <a:cubicBezTo>
                    <a:pt x="1" y="6734"/>
                    <a:pt x="86" y="7387"/>
                    <a:pt x="410" y="8028"/>
                  </a:cubicBezTo>
                  <a:cubicBezTo>
                    <a:pt x="990" y="9193"/>
                    <a:pt x="2113" y="10011"/>
                    <a:pt x="3352" y="10353"/>
                  </a:cubicBezTo>
                  <a:cubicBezTo>
                    <a:pt x="3820" y="10478"/>
                    <a:pt x="4301" y="10539"/>
                    <a:pt x="4784" y="10539"/>
                  </a:cubicBezTo>
                  <a:cubicBezTo>
                    <a:pt x="5082" y="10539"/>
                    <a:pt x="5381" y="10516"/>
                    <a:pt x="5677" y="10469"/>
                  </a:cubicBezTo>
                  <a:cubicBezTo>
                    <a:pt x="5494" y="10438"/>
                    <a:pt x="5317" y="10402"/>
                    <a:pt x="5140" y="10353"/>
                  </a:cubicBezTo>
                  <a:cubicBezTo>
                    <a:pt x="3901" y="10011"/>
                    <a:pt x="2772" y="9193"/>
                    <a:pt x="2198" y="8028"/>
                  </a:cubicBezTo>
                  <a:cubicBezTo>
                    <a:pt x="1875" y="7387"/>
                    <a:pt x="1789" y="6728"/>
                    <a:pt x="1789" y="6020"/>
                  </a:cubicBezTo>
                  <a:lnTo>
                    <a:pt x="1789" y="1039"/>
                  </a:lnTo>
                  <a:lnTo>
                    <a:pt x="227" y="26"/>
                  </a:lnTo>
                  <a:cubicBezTo>
                    <a:pt x="201" y="9"/>
                    <a:pt x="173" y="1"/>
                    <a:pt x="1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3749;p94"/>
            <p:cNvSpPr/>
            <p:nvPr/>
          </p:nvSpPr>
          <p:spPr>
            <a:xfrm>
              <a:off x="7334973" y="3559366"/>
              <a:ext cx="176624" cy="69062"/>
            </a:xfrm>
            <a:custGeom>
              <a:avLst/>
              <a:gdLst/>
              <a:ahLst/>
              <a:cxnLst/>
              <a:rect l="l" t="t" r="r" b="b"/>
              <a:pathLst>
                <a:path w="6964" h="2723" extrusionOk="0">
                  <a:moveTo>
                    <a:pt x="1368" y="1"/>
                  </a:moveTo>
                  <a:cubicBezTo>
                    <a:pt x="668" y="1"/>
                    <a:pt x="0" y="549"/>
                    <a:pt x="0" y="1361"/>
                  </a:cubicBezTo>
                  <a:cubicBezTo>
                    <a:pt x="0" y="2177"/>
                    <a:pt x="666" y="2723"/>
                    <a:pt x="1365" y="2723"/>
                  </a:cubicBezTo>
                  <a:cubicBezTo>
                    <a:pt x="1682" y="2723"/>
                    <a:pt x="2005" y="2611"/>
                    <a:pt x="2277" y="2362"/>
                  </a:cubicBezTo>
                  <a:cubicBezTo>
                    <a:pt x="2551" y="2112"/>
                    <a:pt x="2918" y="1972"/>
                    <a:pt x="3296" y="1972"/>
                  </a:cubicBezTo>
                  <a:lnTo>
                    <a:pt x="3406" y="1972"/>
                  </a:lnTo>
                  <a:cubicBezTo>
                    <a:pt x="3784" y="1972"/>
                    <a:pt x="4150" y="2112"/>
                    <a:pt x="4431" y="2362"/>
                  </a:cubicBezTo>
                  <a:cubicBezTo>
                    <a:pt x="4696" y="2606"/>
                    <a:pt x="5022" y="2721"/>
                    <a:pt x="5345" y="2721"/>
                  </a:cubicBezTo>
                  <a:cubicBezTo>
                    <a:pt x="5868" y="2721"/>
                    <a:pt x="6381" y="2418"/>
                    <a:pt x="6604" y="1874"/>
                  </a:cubicBezTo>
                  <a:cubicBezTo>
                    <a:pt x="6964" y="1001"/>
                    <a:pt x="6341" y="37"/>
                    <a:pt x="5395" y="6"/>
                  </a:cubicBezTo>
                  <a:cubicBezTo>
                    <a:pt x="5373" y="5"/>
                    <a:pt x="5351" y="5"/>
                    <a:pt x="5329" y="5"/>
                  </a:cubicBezTo>
                  <a:cubicBezTo>
                    <a:pt x="4998" y="5"/>
                    <a:pt x="4677" y="132"/>
                    <a:pt x="4431" y="360"/>
                  </a:cubicBezTo>
                  <a:cubicBezTo>
                    <a:pt x="4150" y="617"/>
                    <a:pt x="3784" y="757"/>
                    <a:pt x="3406" y="757"/>
                  </a:cubicBezTo>
                  <a:lnTo>
                    <a:pt x="3296" y="757"/>
                  </a:lnTo>
                  <a:cubicBezTo>
                    <a:pt x="2918" y="757"/>
                    <a:pt x="2551" y="617"/>
                    <a:pt x="2277" y="360"/>
                  </a:cubicBezTo>
                  <a:cubicBezTo>
                    <a:pt x="2006" y="112"/>
                    <a:pt x="1684" y="1"/>
                    <a:pt x="136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3750;p94"/>
            <p:cNvSpPr/>
            <p:nvPr/>
          </p:nvSpPr>
          <p:spPr>
            <a:xfrm>
              <a:off x="7333527" y="3559442"/>
              <a:ext cx="47276" cy="69037"/>
            </a:xfrm>
            <a:custGeom>
              <a:avLst/>
              <a:gdLst/>
              <a:ahLst/>
              <a:cxnLst/>
              <a:rect l="l" t="t" r="r" b="b"/>
              <a:pathLst>
                <a:path w="1864" h="2722" extrusionOk="0">
                  <a:moveTo>
                    <a:pt x="1414" y="0"/>
                  </a:moveTo>
                  <a:cubicBezTo>
                    <a:pt x="726" y="0"/>
                    <a:pt x="112" y="527"/>
                    <a:pt x="57" y="1261"/>
                  </a:cubicBezTo>
                  <a:cubicBezTo>
                    <a:pt x="1" y="2079"/>
                    <a:pt x="656" y="2721"/>
                    <a:pt x="1416" y="2721"/>
                  </a:cubicBezTo>
                  <a:cubicBezTo>
                    <a:pt x="1563" y="2721"/>
                    <a:pt x="1713" y="2697"/>
                    <a:pt x="1864" y="2646"/>
                  </a:cubicBezTo>
                  <a:cubicBezTo>
                    <a:pt x="643" y="2219"/>
                    <a:pt x="643" y="498"/>
                    <a:pt x="1864" y="77"/>
                  </a:cubicBezTo>
                  <a:cubicBezTo>
                    <a:pt x="1714" y="25"/>
                    <a:pt x="1562" y="0"/>
                    <a:pt x="1414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3751;p94"/>
            <p:cNvSpPr/>
            <p:nvPr/>
          </p:nvSpPr>
          <p:spPr>
            <a:xfrm>
              <a:off x="7393484" y="3609508"/>
              <a:ext cx="53566" cy="45196"/>
            </a:xfrm>
            <a:custGeom>
              <a:avLst/>
              <a:gdLst/>
              <a:ahLst/>
              <a:cxnLst/>
              <a:rect l="l" t="t" r="r" b="b"/>
              <a:pathLst>
                <a:path w="2112" h="1782" extrusionOk="0">
                  <a:moveTo>
                    <a:pt x="1009" y="0"/>
                  </a:moveTo>
                  <a:cubicBezTo>
                    <a:pt x="747" y="0"/>
                    <a:pt x="497" y="67"/>
                    <a:pt x="269" y="190"/>
                  </a:cubicBezTo>
                  <a:cubicBezTo>
                    <a:pt x="257" y="202"/>
                    <a:pt x="0" y="361"/>
                    <a:pt x="19" y="385"/>
                  </a:cubicBezTo>
                  <a:lnTo>
                    <a:pt x="995" y="1758"/>
                  </a:lnTo>
                  <a:cubicBezTo>
                    <a:pt x="1007" y="1774"/>
                    <a:pt x="1026" y="1781"/>
                    <a:pt x="1044" y="1781"/>
                  </a:cubicBezTo>
                  <a:cubicBezTo>
                    <a:pt x="1062" y="1781"/>
                    <a:pt x="1080" y="1774"/>
                    <a:pt x="1093" y="1758"/>
                  </a:cubicBezTo>
                  <a:lnTo>
                    <a:pt x="2069" y="391"/>
                  </a:lnTo>
                  <a:cubicBezTo>
                    <a:pt x="2112" y="330"/>
                    <a:pt x="1618" y="104"/>
                    <a:pt x="1587" y="92"/>
                  </a:cubicBezTo>
                  <a:cubicBezTo>
                    <a:pt x="1410" y="31"/>
                    <a:pt x="1227" y="1"/>
                    <a:pt x="1044" y="1"/>
                  </a:cubicBezTo>
                  <a:cubicBezTo>
                    <a:pt x="1032" y="0"/>
                    <a:pt x="1021" y="0"/>
                    <a:pt x="10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3752;p94"/>
            <p:cNvSpPr/>
            <p:nvPr/>
          </p:nvSpPr>
          <p:spPr>
            <a:xfrm>
              <a:off x="7393484" y="3609508"/>
              <a:ext cx="26478" cy="45069"/>
            </a:xfrm>
            <a:custGeom>
              <a:avLst/>
              <a:gdLst/>
              <a:ahLst/>
              <a:cxnLst/>
              <a:rect l="l" t="t" r="r" b="b"/>
              <a:pathLst>
                <a:path w="1044" h="1777" extrusionOk="0">
                  <a:moveTo>
                    <a:pt x="1044" y="1"/>
                  </a:moveTo>
                  <a:cubicBezTo>
                    <a:pt x="775" y="1"/>
                    <a:pt x="507" y="68"/>
                    <a:pt x="275" y="196"/>
                  </a:cubicBezTo>
                  <a:cubicBezTo>
                    <a:pt x="257" y="202"/>
                    <a:pt x="0" y="361"/>
                    <a:pt x="25" y="391"/>
                  </a:cubicBezTo>
                  <a:lnTo>
                    <a:pt x="1007" y="1771"/>
                  </a:lnTo>
                  <a:cubicBezTo>
                    <a:pt x="1012" y="1775"/>
                    <a:pt x="1017" y="1777"/>
                    <a:pt x="1023" y="1777"/>
                  </a:cubicBezTo>
                  <a:cubicBezTo>
                    <a:pt x="1034" y="1777"/>
                    <a:pt x="1044" y="1770"/>
                    <a:pt x="1044" y="1758"/>
                  </a:cubicBezTo>
                  <a:lnTo>
                    <a:pt x="104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3753;p94"/>
            <p:cNvSpPr/>
            <p:nvPr/>
          </p:nvSpPr>
          <p:spPr>
            <a:xfrm>
              <a:off x="7362060" y="3585667"/>
              <a:ext cx="16435" cy="16435"/>
            </a:xfrm>
            <a:custGeom>
              <a:avLst/>
              <a:gdLst/>
              <a:ahLst/>
              <a:cxnLst/>
              <a:rect l="l" t="t" r="r" b="b"/>
              <a:pathLst>
                <a:path w="648" h="648" extrusionOk="0">
                  <a:moveTo>
                    <a:pt x="324" y="1"/>
                  </a:moveTo>
                  <a:cubicBezTo>
                    <a:pt x="147" y="1"/>
                    <a:pt x="0" y="147"/>
                    <a:pt x="0" y="324"/>
                  </a:cubicBezTo>
                  <a:cubicBezTo>
                    <a:pt x="0" y="501"/>
                    <a:pt x="147" y="648"/>
                    <a:pt x="324" y="648"/>
                  </a:cubicBezTo>
                  <a:cubicBezTo>
                    <a:pt x="501" y="648"/>
                    <a:pt x="647" y="501"/>
                    <a:pt x="647" y="324"/>
                  </a:cubicBezTo>
                  <a:cubicBezTo>
                    <a:pt x="647" y="147"/>
                    <a:pt x="501" y="1"/>
                    <a:pt x="3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3754;p94"/>
            <p:cNvSpPr/>
            <p:nvPr/>
          </p:nvSpPr>
          <p:spPr>
            <a:xfrm>
              <a:off x="7461582" y="3585667"/>
              <a:ext cx="16283" cy="16435"/>
            </a:xfrm>
            <a:custGeom>
              <a:avLst/>
              <a:gdLst/>
              <a:ahLst/>
              <a:cxnLst/>
              <a:rect l="l" t="t" r="r" b="b"/>
              <a:pathLst>
                <a:path w="642" h="648" extrusionOk="0">
                  <a:moveTo>
                    <a:pt x="318" y="1"/>
                  </a:moveTo>
                  <a:cubicBezTo>
                    <a:pt x="141" y="1"/>
                    <a:pt x="1" y="147"/>
                    <a:pt x="1" y="324"/>
                  </a:cubicBezTo>
                  <a:cubicBezTo>
                    <a:pt x="1" y="501"/>
                    <a:pt x="141" y="648"/>
                    <a:pt x="318" y="648"/>
                  </a:cubicBezTo>
                  <a:cubicBezTo>
                    <a:pt x="501" y="648"/>
                    <a:pt x="642" y="501"/>
                    <a:pt x="642" y="324"/>
                  </a:cubicBezTo>
                  <a:cubicBezTo>
                    <a:pt x="642" y="147"/>
                    <a:pt x="501" y="1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2892;p93"/>
          <p:cNvGrpSpPr/>
          <p:nvPr/>
        </p:nvGrpSpPr>
        <p:grpSpPr>
          <a:xfrm>
            <a:off x="142025" y="5153514"/>
            <a:ext cx="322986" cy="379335"/>
            <a:chOff x="7931629" y="3479165"/>
            <a:chExt cx="322986" cy="379335"/>
          </a:xfrm>
        </p:grpSpPr>
        <p:sp>
          <p:nvSpPr>
            <p:cNvPr id="467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7" name="Google Shape;2913;p93"/>
          <p:cNvGrpSpPr/>
          <p:nvPr/>
        </p:nvGrpSpPr>
        <p:grpSpPr>
          <a:xfrm>
            <a:off x="140457" y="5734939"/>
            <a:ext cx="358522" cy="379258"/>
            <a:chOff x="7289896" y="3479165"/>
            <a:chExt cx="358522" cy="379258"/>
          </a:xfrm>
        </p:grpSpPr>
        <p:sp>
          <p:nvSpPr>
            <p:cNvPr id="488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2" name="Google Shape;2954;p93"/>
          <p:cNvGrpSpPr/>
          <p:nvPr/>
        </p:nvGrpSpPr>
        <p:grpSpPr>
          <a:xfrm>
            <a:off x="105413" y="3135057"/>
            <a:ext cx="369854" cy="379284"/>
            <a:chOff x="6007870" y="3479165"/>
            <a:chExt cx="369854" cy="379284"/>
          </a:xfrm>
        </p:grpSpPr>
        <p:sp>
          <p:nvSpPr>
            <p:cNvPr id="513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1" name="Google Shape;3057;p93"/>
          <p:cNvGrpSpPr/>
          <p:nvPr/>
        </p:nvGrpSpPr>
        <p:grpSpPr>
          <a:xfrm>
            <a:off x="136515" y="724089"/>
            <a:ext cx="375687" cy="379258"/>
            <a:chOff x="1562763" y="3479165"/>
            <a:chExt cx="375687" cy="379258"/>
          </a:xfrm>
        </p:grpSpPr>
        <p:sp>
          <p:nvSpPr>
            <p:cNvPr id="522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" name="Google Shape;3298;p93"/>
          <p:cNvGrpSpPr/>
          <p:nvPr/>
        </p:nvGrpSpPr>
        <p:grpSpPr>
          <a:xfrm>
            <a:off x="11560777" y="1889091"/>
            <a:ext cx="393082" cy="379053"/>
            <a:chOff x="7846270" y="2282497"/>
            <a:chExt cx="393082" cy="379053"/>
          </a:xfrm>
        </p:grpSpPr>
        <p:sp>
          <p:nvSpPr>
            <p:cNvPr id="551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2" name="Google Shape;3490;p93"/>
          <p:cNvGrpSpPr/>
          <p:nvPr/>
        </p:nvGrpSpPr>
        <p:grpSpPr>
          <a:xfrm>
            <a:off x="85896" y="2602213"/>
            <a:ext cx="314841" cy="379258"/>
            <a:chOff x="7902131" y="1712505"/>
            <a:chExt cx="314841" cy="379258"/>
          </a:xfrm>
        </p:grpSpPr>
        <p:sp>
          <p:nvSpPr>
            <p:cNvPr id="563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0" name="Google Shape;3508;p93"/>
          <p:cNvGrpSpPr/>
          <p:nvPr/>
        </p:nvGrpSpPr>
        <p:grpSpPr>
          <a:xfrm>
            <a:off x="129140" y="1379676"/>
            <a:ext cx="299758" cy="379258"/>
            <a:chOff x="7279849" y="1712505"/>
            <a:chExt cx="299758" cy="379258"/>
          </a:xfrm>
        </p:grpSpPr>
        <p:sp>
          <p:nvSpPr>
            <p:cNvPr id="581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2" name="Google Shape;3763;p94"/>
          <p:cNvGrpSpPr/>
          <p:nvPr/>
        </p:nvGrpSpPr>
        <p:grpSpPr>
          <a:xfrm>
            <a:off x="170407" y="3717476"/>
            <a:ext cx="288397" cy="372321"/>
            <a:chOff x="6025710" y="3446503"/>
            <a:chExt cx="288397" cy="372321"/>
          </a:xfrm>
        </p:grpSpPr>
        <p:sp>
          <p:nvSpPr>
            <p:cNvPr id="593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09" name="Google Shape;3964;p94"/>
          <p:cNvGrpSpPr/>
          <p:nvPr/>
        </p:nvGrpSpPr>
        <p:grpSpPr>
          <a:xfrm>
            <a:off x="4282935" y="6320806"/>
            <a:ext cx="197701" cy="372220"/>
            <a:chOff x="7286505" y="2281147"/>
            <a:chExt cx="197701" cy="372220"/>
          </a:xfrm>
        </p:grpSpPr>
        <p:sp>
          <p:nvSpPr>
            <p:cNvPr id="61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5" name="Google Shape;3977;p94"/>
          <p:cNvGrpSpPr/>
          <p:nvPr/>
        </p:nvGrpSpPr>
        <p:grpSpPr>
          <a:xfrm>
            <a:off x="179862" y="4241730"/>
            <a:ext cx="371434" cy="372195"/>
            <a:chOff x="5949851" y="2281958"/>
            <a:chExt cx="371434" cy="372195"/>
          </a:xfrm>
        </p:grpSpPr>
        <p:sp>
          <p:nvSpPr>
            <p:cNvPr id="616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8" name="Google Shape;3983;p94"/>
          <p:cNvGrpSpPr/>
          <p:nvPr/>
        </p:nvGrpSpPr>
        <p:grpSpPr>
          <a:xfrm>
            <a:off x="152418" y="4818959"/>
            <a:ext cx="372144" cy="142639"/>
            <a:chOff x="4725121" y="2396064"/>
            <a:chExt cx="372144" cy="142639"/>
          </a:xfrm>
        </p:grpSpPr>
        <p:sp>
          <p:nvSpPr>
            <p:cNvPr id="619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9" name="Google Shape;3964;p94"/>
          <p:cNvGrpSpPr/>
          <p:nvPr/>
        </p:nvGrpSpPr>
        <p:grpSpPr>
          <a:xfrm>
            <a:off x="4318598" y="35860"/>
            <a:ext cx="197701" cy="372220"/>
            <a:chOff x="7286505" y="2281147"/>
            <a:chExt cx="197701" cy="372220"/>
          </a:xfrm>
        </p:grpSpPr>
        <p:sp>
          <p:nvSpPr>
            <p:cNvPr id="640" name="Google Shape;3965;p94"/>
            <p:cNvSpPr/>
            <p:nvPr/>
          </p:nvSpPr>
          <p:spPr>
            <a:xfrm>
              <a:off x="7369339" y="2468068"/>
              <a:ext cx="32210" cy="185298"/>
            </a:xfrm>
            <a:custGeom>
              <a:avLst/>
              <a:gdLst/>
              <a:ahLst/>
              <a:cxnLst/>
              <a:rect l="l" t="t" r="r" b="b"/>
              <a:pathLst>
                <a:path w="1270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cubicBezTo>
                    <a:pt x="983" y="7306"/>
                    <a:pt x="1270" y="7025"/>
                    <a:pt x="1270" y="6671"/>
                  </a:cubicBezTo>
                  <a:lnTo>
                    <a:pt x="1270" y="0"/>
                  </a:lnTo>
                  <a:close/>
                </a:path>
              </a:pathLst>
            </a:custGeom>
            <a:solidFill>
              <a:srgbClr val="2123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3966;p94"/>
            <p:cNvSpPr/>
            <p:nvPr/>
          </p:nvSpPr>
          <p:spPr>
            <a:xfrm>
              <a:off x="7369339" y="2468068"/>
              <a:ext cx="16105" cy="185298"/>
            </a:xfrm>
            <a:custGeom>
              <a:avLst/>
              <a:gdLst/>
              <a:ahLst/>
              <a:cxnLst/>
              <a:rect l="l" t="t" r="r" b="b"/>
              <a:pathLst>
                <a:path w="635" h="7306" extrusionOk="0">
                  <a:moveTo>
                    <a:pt x="0" y="0"/>
                  </a:moveTo>
                  <a:lnTo>
                    <a:pt x="0" y="6671"/>
                  </a:lnTo>
                  <a:cubicBezTo>
                    <a:pt x="0" y="7025"/>
                    <a:pt x="281" y="7306"/>
                    <a:pt x="635" y="7306"/>
                  </a:cubicBezTo>
                  <a:lnTo>
                    <a:pt x="635" y="7275"/>
                  </a:lnTo>
                  <a:lnTo>
                    <a:pt x="6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3967;p94"/>
            <p:cNvSpPr/>
            <p:nvPr/>
          </p:nvSpPr>
          <p:spPr>
            <a:xfrm>
              <a:off x="7286505" y="2281223"/>
              <a:ext cx="197701" cy="197701"/>
            </a:xfrm>
            <a:custGeom>
              <a:avLst/>
              <a:gdLst/>
              <a:ahLst/>
              <a:cxnLst/>
              <a:rect l="l" t="t" r="r" b="b"/>
              <a:pathLst>
                <a:path w="7795" h="7795" extrusionOk="0">
                  <a:moveTo>
                    <a:pt x="3901" y="0"/>
                  </a:moveTo>
                  <a:cubicBezTo>
                    <a:pt x="1746" y="0"/>
                    <a:pt x="1" y="1746"/>
                    <a:pt x="1" y="3900"/>
                  </a:cubicBezTo>
                  <a:cubicBezTo>
                    <a:pt x="1" y="6049"/>
                    <a:pt x="1746" y="7794"/>
                    <a:pt x="3901" y="7794"/>
                  </a:cubicBezTo>
                  <a:cubicBezTo>
                    <a:pt x="6049" y="7794"/>
                    <a:pt x="7795" y="6049"/>
                    <a:pt x="7795" y="3900"/>
                  </a:cubicBezTo>
                  <a:cubicBezTo>
                    <a:pt x="7795" y="1746"/>
                    <a:pt x="6049" y="0"/>
                    <a:pt x="3901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3968;p94"/>
            <p:cNvSpPr/>
            <p:nvPr/>
          </p:nvSpPr>
          <p:spPr>
            <a:xfrm>
              <a:off x="7286505" y="2281147"/>
              <a:ext cx="117682" cy="197853"/>
            </a:xfrm>
            <a:custGeom>
              <a:avLst/>
              <a:gdLst/>
              <a:ahLst/>
              <a:cxnLst/>
              <a:rect l="l" t="t" r="r" b="b"/>
              <a:pathLst>
                <a:path w="4640" h="7801" extrusionOk="0">
                  <a:moveTo>
                    <a:pt x="3899" y="0"/>
                  </a:moveTo>
                  <a:cubicBezTo>
                    <a:pt x="1795" y="0"/>
                    <a:pt x="1" y="1704"/>
                    <a:pt x="1" y="3897"/>
                  </a:cubicBezTo>
                  <a:cubicBezTo>
                    <a:pt x="1" y="6092"/>
                    <a:pt x="1797" y="7800"/>
                    <a:pt x="3901" y="7800"/>
                  </a:cubicBezTo>
                  <a:cubicBezTo>
                    <a:pt x="4144" y="7800"/>
                    <a:pt x="4391" y="7778"/>
                    <a:pt x="4639" y="7730"/>
                  </a:cubicBezTo>
                  <a:cubicBezTo>
                    <a:pt x="2802" y="7376"/>
                    <a:pt x="1478" y="5771"/>
                    <a:pt x="1478" y="3897"/>
                  </a:cubicBezTo>
                  <a:cubicBezTo>
                    <a:pt x="1478" y="2030"/>
                    <a:pt x="2802" y="425"/>
                    <a:pt x="4639" y="71"/>
                  </a:cubicBezTo>
                  <a:cubicBezTo>
                    <a:pt x="4390" y="23"/>
                    <a:pt x="4143" y="0"/>
                    <a:pt x="3899" y="0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3969;p94"/>
            <p:cNvSpPr/>
            <p:nvPr/>
          </p:nvSpPr>
          <p:spPr>
            <a:xfrm>
              <a:off x="7323661" y="2295299"/>
              <a:ext cx="158845" cy="151896"/>
            </a:xfrm>
            <a:custGeom>
              <a:avLst/>
              <a:gdLst/>
              <a:ahLst/>
              <a:cxnLst/>
              <a:rect l="l" t="t" r="r" b="b"/>
              <a:pathLst>
                <a:path w="6263" h="5989" extrusionOk="0">
                  <a:moveTo>
                    <a:pt x="4444" y="1"/>
                  </a:moveTo>
                  <a:lnTo>
                    <a:pt x="4444" y="1"/>
                  </a:lnTo>
                  <a:cubicBezTo>
                    <a:pt x="5823" y="1032"/>
                    <a:pt x="6165" y="2955"/>
                    <a:pt x="5225" y="4389"/>
                  </a:cubicBezTo>
                  <a:cubicBezTo>
                    <a:pt x="4733" y="5137"/>
                    <a:pt x="3916" y="5543"/>
                    <a:pt x="3082" y="5543"/>
                  </a:cubicBezTo>
                  <a:cubicBezTo>
                    <a:pt x="2603" y="5543"/>
                    <a:pt x="2118" y="5408"/>
                    <a:pt x="1685" y="5128"/>
                  </a:cubicBezTo>
                  <a:cubicBezTo>
                    <a:pt x="764" y="4523"/>
                    <a:pt x="507" y="3284"/>
                    <a:pt x="1111" y="2357"/>
                  </a:cubicBezTo>
                  <a:cubicBezTo>
                    <a:pt x="1409" y="1904"/>
                    <a:pt x="1906" y="1657"/>
                    <a:pt x="2412" y="1657"/>
                  </a:cubicBezTo>
                  <a:cubicBezTo>
                    <a:pt x="2704" y="1657"/>
                    <a:pt x="2999" y="1739"/>
                    <a:pt x="3260" y="1911"/>
                  </a:cubicBezTo>
                  <a:cubicBezTo>
                    <a:pt x="3815" y="2271"/>
                    <a:pt x="3974" y="3016"/>
                    <a:pt x="3608" y="3571"/>
                  </a:cubicBezTo>
                  <a:cubicBezTo>
                    <a:pt x="3433" y="3838"/>
                    <a:pt x="3141" y="3985"/>
                    <a:pt x="2844" y="3985"/>
                  </a:cubicBezTo>
                  <a:cubicBezTo>
                    <a:pt x="2672" y="3985"/>
                    <a:pt x="2498" y="3936"/>
                    <a:pt x="2344" y="3834"/>
                  </a:cubicBezTo>
                  <a:cubicBezTo>
                    <a:pt x="2021" y="3626"/>
                    <a:pt x="1935" y="3199"/>
                    <a:pt x="2143" y="2882"/>
                  </a:cubicBezTo>
                  <a:cubicBezTo>
                    <a:pt x="2240" y="2734"/>
                    <a:pt x="2401" y="2653"/>
                    <a:pt x="2567" y="2653"/>
                  </a:cubicBezTo>
                  <a:cubicBezTo>
                    <a:pt x="2662" y="2653"/>
                    <a:pt x="2758" y="2680"/>
                    <a:pt x="2845" y="2735"/>
                  </a:cubicBezTo>
                  <a:cubicBezTo>
                    <a:pt x="3010" y="2845"/>
                    <a:pt x="3058" y="3071"/>
                    <a:pt x="2949" y="3236"/>
                  </a:cubicBezTo>
                  <a:cubicBezTo>
                    <a:pt x="2832" y="3408"/>
                    <a:pt x="2984" y="3581"/>
                    <a:pt x="3141" y="3581"/>
                  </a:cubicBezTo>
                  <a:cubicBezTo>
                    <a:pt x="3206" y="3581"/>
                    <a:pt x="3273" y="3551"/>
                    <a:pt x="3321" y="3480"/>
                  </a:cubicBezTo>
                  <a:cubicBezTo>
                    <a:pt x="3559" y="3107"/>
                    <a:pt x="3461" y="2607"/>
                    <a:pt x="3089" y="2363"/>
                  </a:cubicBezTo>
                  <a:cubicBezTo>
                    <a:pt x="2928" y="2258"/>
                    <a:pt x="2748" y="2208"/>
                    <a:pt x="2570" y="2208"/>
                  </a:cubicBezTo>
                  <a:cubicBezTo>
                    <a:pt x="2261" y="2208"/>
                    <a:pt x="1959" y="2359"/>
                    <a:pt x="1777" y="2637"/>
                  </a:cubicBezTo>
                  <a:cubicBezTo>
                    <a:pt x="1435" y="3162"/>
                    <a:pt x="1581" y="3864"/>
                    <a:pt x="2100" y="4206"/>
                  </a:cubicBezTo>
                  <a:cubicBezTo>
                    <a:pt x="2330" y="4355"/>
                    <a:pt x="2587" y="4426"/>
                    <a:pt x="2843" y="4426"/>
                  </a:cubicBezTo>
                  <a:cubicBezTo>
                    <a:pt x="3287" y="4426"/>
                    <a:pt x="3722" y="4211"/>
                    <a:pt x="3986" y="3815"/>
                  </a:cubicBezTo>
                  <a:cubicBezTo>
                    <a:pt x="4480" y="3052"/>
                    <a:pt x="4267" y="2033"/>
                    <a:pt x="3510" y="1539"/>
                  </a:cubicBezTo>
                  <a:cubicBezTo>
                    <a:pt x="3172" y="1318"/>
                    <a:pt x="2792" y="1212"/>
                    <a:pt x="2416" y="1212"/>
                  </a:cubicBezTo>
                  <a:cubicBezTo>
                    <a:pt x="1766" y="1212"/>
                    <a:pt x="1128" y="1529"/>
                    <a:pt x="745" y="2113"/>
                  </a:cubicBezTo>
                  <a:cubicBezTo>
                    <a:pt x="1" y="3242"/>
                    <a:pt x="318" y="4755"/>
                    <a:pt x="1447" y="5494"/>
                  </a:cubicBezTo>
                  <a:cubicBezTo>
                    <a:pt x="1935" y="5817"/>
                    <a:pt x="2503" y="5988"/>
                    <a:pt x="3083" y="5988"/>
                  </a:cubicBezTo>
                  <a:cubicBezTo>
                    <a:pt x="3290" y="5988"/>
                    <a:pt x="3498" y="5964"/>
                    <a:pt x="3699" y="5921"/>
                  </a:cubicBezTo>
                  <a:cubicBezTo>
                    <a:pt x="4480" y="5762"/>
                    <a:pt x="5164" y="5298"/>
                    <a:pt x="5597" y="4633"/>
                  </a:cubicBezTo>
                  <a:cubicBezTo>
                    <a:pt x="6055" y="3931"/>
                    <a:pt x="6263" y="3101"/>
                    <a:pt x="6183" y="2271"/>
                  </a:cubicBezTo>
                  <a:cubicBezTo>
                    <a:pt x="5909" y="1319"/>
                    <a:pt x="5286" y="514"/>
                    <a:pt x="4444" y="1"/>
                  </a:cubicBezTo>
                  <a:close/>
                </a:path>
              </a:pathLst>
            </a:custGeom>
            <a:solidFill>
              <a:srgbClr val="9842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5" name="Google Shape;2892;p93"/>
          <p:cNvGrpSpPr/>
          <p:nvPr/>
        </p:nvGrpSpPr>
        <p:grpSpPr>
          <a:xfrm>
            <a:off x="11611480" y="5077751"/>
            <a:ext cx="322986" cy="379335"/>
            <a:chOff x="7931629" y="3479165"/>
            <a:chExt cx="322986" cy="379335"/>
          </a:xfrm>
        </p:grpSpPr>
        <p:sp>
          <p:nvSpPr>
            <p:cNvPr id="646" name="Google Shape;2893;p93"/>
            <p:cNvSpPr/>
            <p:nvPr/>
          </p:nvSpPr>
          <p:spPr>
            <a:xfrm>
              <a:off x="8021767" y="3603426"/>
              <a:ext cx="132432" cy="254997"/>
            </a:xfrm>
            <a:custGeom>
              <a:avLst/>
              <a:gdLst/>
              <a:ahLst/>
              <a:cxnLst/>
              <a:rect l="l" t="t" r="r" b="b"/>
              <a:pathLst>
                <a:path w="5154" h="9924" extrusionOk="0">
                  <a:moveTo>
                    <a:pt x="1" y="0"/>
                  </a:moveTo>
                  <a:lnTo>
                    <a:pt x="1" y="7351"/>
                  </a:lnTo>
                  <a:cubicBezTo>
                    <a:pt x="1" y="8776"/>
                    <a:pt x="1157" y="9924"/>
                    <a:pt x="2581" y="9924"/>
                  </a:cubicBezTo>
                  <a:cubicBezTo>
                    <a:pt x="3998" y="9924"/>
                    <a:pt x="5154" y="8776"/>
                    <a:pt x="5154" y="7351"/>
                  </a:cubicBezTo>
                  <a:lnTo>
                    <a:pt x="5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2894;p93"/>
            <p:cNvSpPr/>
            <p:nvPr/>
          </p:nvSpPr>
          <p:spPr>
            <a:xfrm>
              <a:off x="8021998" y="3603426"/>
              <a:ext cx="83689" cy="255074"/>
            </a:xfrm>
            <a:custGeom>
              <a:avLst/>
              <a:gdLst/>
              <a:ahLst/>
              <a:cxnLst/>
              <a:rect l="l" t="t" r="r" b="b"/>
              <a:pathLst>
                <a:path w="3257" h="9927" extrusionOk="0">
                  <a:moveTo>
                    <a:pt x="0" y="0"/>
                  </a:moveTo>
                  <a:lnTo>
                    <a:pt x="0" y="7351"/>
                  </a:lnTo>
                  <a:cubicBezTo>
                    <a:pt x="0" y="8813"/>
                    <a:pt x="1190" y="9927"/>
                    <a:pt x="2569" y="9927"/>
                  </a:cubicBezTo>
                  <a:cubicBezTo>
                    <a:pt x="2795" y="9927"/>
                    <a:pt x="3025" y="9897"/>
                    <a:pt x="3256" y="9834"/>
                  </a:cubicBezTo>
                  <a:cubicBezTo>
                    <a:pt x="2133" y="9533"/>
                    <a:pt x="1360" y="8515"/>
                    <a:pt x="1360" y="7351"/>
                  </a:cubicBezTo>
                  <a:lnTo>
                    <a:pt x="1360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2895;p93"/>
            <p:cNvSpPr/>
            <p:nvPr/>
          </p:nvSpPr>
          <p:spPr>
            <a:xfrm>
              <a:off x="8212552" y="355912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1"/>
                  </a:moveTo>
                  <a:cubicBezTo>
                    <a:pt x="114" y="1"/>
                    <a:pt x="0" y="76"/>
                    <a:pt x="0" y="226"/>
                  </a:cubicBezTo>
                  <a:lnTo>
                    <a:pt x="0" y="821"/>
                  </a:lnTo>
                  <a:cubicBezTo>
                    <a:pt x="0" y="943"/>
                    <a:pt x="106" y="1049"/>
                    <a:pt x="228" y="1049"/>
                  </a:cubicBezTo>
                  <a:cubicBezTo>
                    <a:pt x="350" y="1049"/>
                    <a:pt x="456" y="943"/>
                    <a:pt x="456" y="821"/>
                  </a:cubicBezTo>
                  <a:lnTo>
                    <a:pt x="456" y="226"/>
                  </a:lnTo>
                  <a:cubicBezTo>
                    <a:pt x="456" y="76"/>
                    <a:pt x="342" y="1"/>
                    <a:pt x="22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2896;p93"/>
            <p:cNvSpPr/>
            <p:nvPr/>
          </p:nvSpPr>
          <p:spPr>
            <a:xfrm>
              <a:off x="8212552" y="3600548"/>
              <a:ext cx="11717" cy="26954"/>
            </a:xfrm>
            <a:custGeom>
              <a:avLst/>
              <a:gdLst/>
              <a:ahLst/>
              <a:cxnLst/>
              <a:rect l="l" t="t" r="r" b="b"/>
              <a:pathLst>
                <a:path w="456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43"/>
                    <a:pt x="106" y="1048"/>
                    <a:pt x="228" y="1048"/>
                  </a:cubicBezTo>
                  <a:cubicBezTo>
                    <a:pt x="350" y="1048"/>
                    <a:pt x="456" y="943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2897;p93"/>
            <p:cNvSpPr/>
            <p:nvPr/>
          </p:nvSpPr>
          <p:spPr>
            <a:xfrm>
              <a:off x="822362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5" y="448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2898;p93"/>
            <p:cNvSpPr/>
            <p:nvPr/>
          </p:nvSpPr>
          <p:spPr>
            <a:xfrm>
              <a:off x="8182207" y="3587521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1"/>
                  </a:moveTo>
                  <a:cubicBezTo>
                    <a:pt x="1" y="1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2899;p93"/>
            <p:cNvSpPr/>
            <p:nvPr/>
          </p:nvSpPr>
          <p:spPr>
            <a:xfrm>
              <a:off x="8021998" y="3603426"/>
              <a:ext cx="132201" cy="41446"/>
            </a:xfrm>
            <a:custGeom>
              <a:avLst/>
              <a:gdLst/>
              <a:ahLst/>
              <a:cxnLst/>
              <a:rect l="l" t="t" r="r" b="b"/>
              <a:pathLst>
                <a:path w="5145" h="1613" extrusionOk="0">
                  <a:moveTo>
                    <a:pt x="0" y="0"/>
                  </a:moveTo>
                  <a:lnTo>
                    <a:pt x="0" y="953"/>
                  </a:lnTo>
                  <a:cubicBezTo>
                    <a:pt x="318" y="1156"/>
                    <a:pt x="676" y="1311"/>
                    <a:pt x="1042" y="1409"/>
                  </a:cubicBezTo>
                  <a:cubicBezTo>
                    <a:pt x="1514" y="1540"/>
                    <a:pt x="2000" y="1613"/>
                    <a:pt x="2494" y="1613"/>
                  </a:cubicBezTo>
                  <a:cubicBezTo>
                    <a:pt x="2520" y="1613"/>
                    <a:pt x="2546" y="1613"/>
                    <a:pt x="2572" y="1612"/>
                  </a:cubicBezTo>
                  <a:cubicBezTo>
                    <a:pt x="3606" y="1612"/>
                    <a:pt x="4534" y="1360"/>
                    <a:pt x="5145" y="953"/>
                  </a:cubicBezTo>
                  <a:lnTo>
                    <a:pt x="5145" y="0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2900;p93"/>
            <p:cNvSpPr/>
            <p:nvPr/>
          </p:nvSpPr>
          <p:spPr>
            <a:xfrm>
              <a:off x="8002958" y="3535643"/>
              <a:ext cx="170281" cy="84948"/>
            </a:xfrm>
            <a:custGeom>
              <a:avLst/>
              <a:gdLst/>
              <a:ahLst/>
              <a:cxnLst/>
              <a:rect l="l" t="t" r="r" b="b"/>
              <a:pathLst>
                <a:path w="6627" h="3306" extrusionOk="0">
                  <a:moveTo>
                    <a:pt x="1523" y="1"/>
                  </a:moveTo>
                  <a:cubicBezTo>
                    <a:pt x="603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2280" y="3241"/>
                    <a:pt x="2792" y="3306"/>
                    <a:pt x="3313" y="3306"/>
                  </a:cubicBezTo>
                  <a:cubicBezTo>
                    <a:pt x="5137" y="3306"/>
                    <a:pt x="6627" y="2500"/>
                    <a:pt x="6627" y="1507"/>
                  </a:cubicBezTo>
                  <a:cubicBezTo>
                    <a:pt x="6627" y="880"/>
                    <a:pt x="6016" y="318"/>
                    <a:pt x="51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2901;p93"/>
            <p:cNvSpPr/>
            <p:nvPr/>
          </p:nvSpPr>
          <p:spPr>
            <a:xfrm>
              <a:off x="8002958" y="3535643"/>
              <a:ext cx="69042" cy="79732"/>
            </a:xfrm>
            <a:custGeom>
              <a:avLst/>
              <a:gdLst/>
              <a:ahLst/>
              <a:cxnLst/>
              <a:rect l="l" t="t" r="r" b="b"/>
              <a:pathLst>
                <a:path w="2687" h="3103" extrusionOk="0">
                  <a:moveTo>
                    <a:pt x="1523" y="1"/>
                  </a:moveTo>
                  <a:cubicBezTo>
                    <a:pt x="611" y="318"/>
                    <a:pt x="0" y="880"/>
                    <a:pt x="0" y="1507"/>
                  </a:cubicBezTo>
                  <a:cubicBezTo>
                    <a:pt x="0" y="2199"/>
                    <a:pt x="725" y="2801"/>
                    <a:pt x="1783" y="3102"/>
                  </a:cubicBezTo>
                  <a:cubicBezTo>
                    <a:pt x="1083" y="1857"/>
                    <a:pt x="2483" y="1515"/>
                    <a:pt x="2483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2902;p93"/>
            <p:cNvSpPr/>
            <p:nvPr/>
          </p:nvSpPr>
          <p:spPr>
            <a:xfrm>
              <a:off x="8041860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9" y="3159"/>
                  </a:cubicBezTo>
                  <a:cubicBezTo>
                    <a:pt x="1246" y="3200"/>
                    <a:pt x="1523" y="3224"/>
                    <a:pt x="1799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2903;p93"/>
            <p:cNvSpPr/>
            <p:nvPr/>
          </p:nvSpPr>
          <p:spPr>
            <a:xfrm>
              <a:off x="8041860" y="3493400"/>
              <a:ext cx="24924" cy="81171"/>
            </a:xfrm>
            <a:custGeom>
              <a:avLst/>
              <a:gdLst/>
              <a:ahLst/>
              <a:cxnLst/>
              <a:rect l="l" t="t" r="r" b="b"/>
              <a:pathLst>
                <a:path w="970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9" y="3159"/>
                  </a:cubicBezTo>
                  <a:lnTo>
                    <a:pt x="9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2904;p93"/>
            <p:cNvSpPr/>
            <p:nvPr/>
          </p:nvSpPr>
          <p:spPr>
            <a:xfrm>
              <a:off x="8041860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9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9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2905;p93"/>
            <p:cNvSpPr/>
            <p:nvPr/>
          </p:nvSpPr>
          <p:spPr>
            <a:xfrm>
              <a:off x="8106278" y="3514367"/>
              <a:ext cx="13773" cy="11691"/>
            </a:xfrm>
            <a:custGeom>
              <a:avLst/>
              <a:gdLst/>
              <a:ahLst/>
              <a:cxnLst/>
              <a:rect l="l" t="t" r="r" b="b"/>
              <a:pathLst>
                <a:path w="536" h="455" extrusionOk="0">
                  <a:moveTo>
                    <a:pt x="303" y="1"/>
                  </a:moveTo>
                  <a:cubicBezTo>
                    <a:pt x="248" y="1"/>
                    <a:pt x="193" y="20"/>
                    <a:pt x="147" y="64"/>
                  </a:cubicBezTo>
                  <a:cubicBezTo>
                    <a:pt x="1" y="202"/>
                    <a:pt x="98" y="454"/>
                    <a:pt x="302" y="454"/>
                  </a:cubicBezTo>
                  <a:cubicBezTo>
                    <a:pt x="424" y="454"/>
                    <a:pt x="522" y="357"/>
                    <a:pt x="530" y="234"/>
                  </a:cubicBezTo>
                  <a:cubicBezTo>
                    <a:pt x="535" y="95"/>
                    <a:pt x="422" y="1"/>
                    <a:pt x="3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2906;p93"/>
            <p:cNvSpPr/>
            <p:nvPr/>
          </p:nvSpPr>
          <p:spPr>
            <a:xfrm>
              <a:off x="8080146" y="3518350"/>
              <a:ext cx="14492" cy="11666"/>
            </a:xfrm>
            <a:custGeom>
              <a:avLst/>
              <a:gdLst/>
              <a:ahLst/>
              <a:cxnLst/>
              <a:rect l="l" t="t" r="r" b="b"/>
              <a:pathLst>
                <a:path w="564" h="454" extrusionOk="0">
                  <a:moveTo>
                    <a:pt x="305" y="0"/>
                  </a:moveTo>
                  <a:cubicBezTo>
                    <a:pt x="260" y="0"/>
                    <a:pt x="214" y="15"/>
                    <a:pt x="171" y="47"/>
                  </a:cubicBezTo>
                  <a:cubicBezTo>
                    <a:pt x="0" y="177"/>
                    <a:pt x="90" y="454"/>
                    <a:pt x="309" y="454"/>
                  </a:cubicBezTo>
                  <a:cubicBezTo>
                    <a:pt x="407" y="446"/>
                    <a:pt x="497" y="381"/>
                    <a:pt x="521" y="283"/>
                  </a:cubicBezTo>
                  <a:cubicBezTo>
                    <a:pt x="564" y="130"/>
                    <a:pt x="441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2907;p93"/>
            <p:cNvSpPr/>
            <p:nvPr/>
          </p:nvSpPr>
          <p:spPr>
            <a:xfrm>
              <a:off x="8096231" y="3533741"/>
              <a:ext cx="14415" cy="11768"/>
            </a:xfrm>
            <a:custGeom>
              <a:avLst/>
              <a:gdLst/>
              <a:ahLst/>
              <a:cxnLst/>
              <a:rect l="l" t="t" r="r" b="b"/>
              <a:pathLst>
                <a:path w="561" h="458" extrusionOk="0">
                  <a:moveTo>
                    <a:pt x="302" y="1"/>
                  </a:moveTo>
                  <a:cubicBezTo>
                    <a:pt x="255" y="1"/>
                    <a:pt x="207" y="16"/>
                    <a:pt x="164" y="50"/>
                  </a:cubicBezTo>
                  <a:cubicBezTo>
                    <a:pt x="1" y="189"/>
                    <a:pt x="90" y="449"/>
                    <a:pt x="302" y="457"/>
                  </a:cubicBezTo>
                  <a:cubicBezTo>
                    <a:pt x="408" y="449"/>
                    <a:pt x="506" y="376"/>
                    <a:pt x="530" y="270"/>
                  </a:cubicBezTo>
                  <a:cubicBezTo>
                    <a:pt x="560" y="120"/>
                    <a:pt x="435" y="1"/>
                    <a:pt x="30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2908;p93"/>
            <p:cNvSpPr/>
            <p:nvPr/>
          </p:nvSpPr>
          <p:spPr>
            <a:xfrm>
              <a:off x="8087238" y="3638166"/>
              <a:ext cx="160671" cy="161467"/>
            </a:xfrm>
            <a:custGeom>
              <a:avLst/>
              <a:gdLst/>
              <a:ahLst/>
              <a:cxnLst/>
              <a:rect l="l" t="t" r="r" b="b"/>
              <a:pathLst>
                <a:path w="6253" h="6284" extrusionOk="0">
                  <a:moveTo>
                    <a:pt x="3634" y="1"/>
                  </a:moveTo>
                  <a:cubicBezTo>
                    <a:pt x="3492" y="1"/>
                    <a:pt x="3347" y="32"/>
                    <a:pt x="3208" y="97"/>
                  </a:cubicBezTo>
                  <a:lnTo>
                    <a:pt x="709" y="1286"/>
                  </a:lnTo>
                  <a:cubicBezTo>
                    <a:pt x="213" y="1522"/>
                    <a:pt x="1" y="2116"/>
                    <a:pt x="245" y="2613"/>
                  </a:cubicBezTo>
                  <a:lnTo>
                    <a:pt x="1719" y="5722"/>
                  </a:lnTo>
                  <a:cubicBezTo>
                    <a:pt x="1889" y="6075"/>
                    <a:pt x="2246" y="6283"/>
                    <a:pt x="2618" y="6283"/>
                  </a:cubicBezTo>
                  <a:cubicBezTo>
                    <a:pt x="2761" y="6283"/>
                    <a:pt x="2907" y="6252"/>
                    <a:pt x="3045" y="6186"/>
                  </a:cubicBezTo>
                  <a:lnTo>
                    <a:pt x="5545" y="4998"/>
                  </a:lnTo>
                  <a:cubicBezTo>
                    <a:pt x="6041" y="4762"/>
                    <a:pt x="6253" y="4168"/>
                    <a:pt x="6017" y="3671"/>
                  </a:cubicBezTo>
                  <a:lnTo>
                    <a:pt x="4527" y="561"/>
                  </a:lnTo>
                  <a:cubicBezTo>
                    <a:pt x="4357" y="209"/>
                    <a:pt x="4004" y="1"/>
                    <a:pt x="36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2909;p93"/>
            <p:cNvSpPr/>
            <p:nvPr/>
          </p:nvSpPr>
          <p:spPr>
            <a:xfrm>
              <a:off x="8119665" y="3682746"/>
              <a:ext cx="101906" cy="71715"/>
            </a:xfrm>
            <a:custGeom>
              <a:avLst/>
              <a:gdLst/>
              <a:ahLst/>
              <a:cxnLst/>
              <a:rect l="l" t="t" r="r" b="b"/>
              <a:pathLst>
                <a:path w="3966" h="2791" extrusionOk="0">
                  <a:moveTo>
                    <a:pt x="2551" y="1"/>
                  </a:moveTo>
                  <a:cubicBezTo>
                    <a:pt x="1988" y="1"/>
                    <a:pt x="1653" y="967"/>
                    <a:pt x="1653" y="967"/>
                  </a:cubicBezTo>
                  <a:cubicBezTo>
                    <a:pt x="1653" y="967"/>
                    <a:pt x="1289" y="834"/>
                    <a:pt x="926" y="834"/>
                  </a:cubicBezTo>
                  <a:cubicBezTo>
                    <a:pt x="607" y="834"/>
                    <a:pt x="289" y="937"/>
                    <a:pt x="220" y="1325"/>
                  </a:cubicBezTo>
                  <a:cubicBezTo>
                    <a:pt x="1" y="2603"/>
                    <a:pt x="2524" y="2791"/>
                    <a:pt x="2524" y="2791"/>
                  </a:cubicBezTo>
                  <a:cubicBezTo>
                    <a:pt x="2524" y="2791"/>
                    <a:pt x="3965" y="715"/>
                    <a:pt x="2834" y="80"/>
                  </a:cubicBezTo>
                  <a:cubicBezTo>
                    <a:pt x="2734" y="25"/>
                    <a:pt x="2640" y="1"/>
                    <a:pt x="2551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2910;p93"/>
            <p:cNvSpPr/>
            <p:nvPr/>
          </p:nvSpPr>
          <p:spPr>
            <a:xfrm>
              <a:off x="8109207" y="3612342"/>
              <a:ext cx="41240" cy="63261"/>
            </a:xfrm>
            <a:custGeom>
              <a:avLst/>
              <a:gdLst/>
              <a:ahLst/>
              <a:cxnLst/>
              <a:rect l="l" t="t" r="r" b="b"/>
              <a:pathLst>
                <a:path w="1605" h="2462" extrusionOk="0">
                  <a:moveTo>
                    <a:pt x="260" y="1"/>
                  </a:moveTo>
                  <a:cubicBezTo>
                    <a:pt x="131" y="1"/>
                    <a:pt x="0" y="102"/>
                    <a:pt x="33" y="272"/>
                  </a:cubicBezTo>
                  <a:cubicBezTo>
                    <a:pt x="391" y="1949"/>
                    <a:pt x="1148" y="2413"/>
                    <a:pt x="1181" y="2429"/>
                  </a:cubicBezTo>
                  <a:cubicBezTo>
                    <a:pt x="1214" y="2454"/>
                    <a:pt x="1254" y="2462"/>
                    <a:pt x="1295" y="2462"/>
                  </a:cubicBezTo>
                  <a:cubicBezTo>
                    <a:pt x="1523" y="2462"/>
                    <a:pt x="1604" y="2161"/>
                    <a:pt x="1409" y="2047"/>
                  </a:cubicBezTo>
                  <a:cubicBezTo>
                    <a:pt x="1401" y="2038"/>
                    <a:pt x="790" y="1640"/>
                    <a:pt x="473" y="174"/>
                  </a:cubicBezTo>
                  <a:cubicBezTo>
                    <a:pt x="445" y="54"/>
                    <a:pt x="353" y="1"/>
                    <a:pt x="260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2911;p93"/>
            <p:cNvSpPr/>
            <p:nvPr/>
          </p:nvSpPr>
          <p:spPr>
            <a:xfrm>
              <a:off x="7931629" y="3630560"/>
              <a:ext cx="98951" cy="95251"/>
            </a:xfrm>
            <a:custGeom>
              <a:avLst/>
              <a:gdLst/>
              <a:ahLst/>
              <a:cxnLst/>
              <a:rect l="l" t="t" r="r" b="b"/>
              <a:pathLst>
                <a:path w="3851" h="3707" extrusionOk="0">
                  <a:moveTo>
                    <a:pt x="1925" y="1"/>
                  </a:moveTo>
                  <a:cubicBezTo>
                    <a:pt x="1805" y="1"/>
                    <a:pt x="1685" y="72"/>
                    <a:pt x="1653" y="214"/>
                  </a:cubicBezTo>
                  <a:lnTo>
                    <a:pt x="1612" y="442"/>
                  </a:lnTo>
                  <a:cubicBezTo>
                    <a:pt x="1498" y="996"/>
                    <a:pt x="1067" y="1427"/>
                    <a:pt x="505" y="1541"/>
                  </a:cubicBezTo>
                  <a:lnTo>
                    <a:pt x="285" y="1590"/>
                  </a:lnTo>
                  <a:cubicBezTo>
                    <a:pt x="0" y="1647"/>
                    <a:pt x="0" y="2062"/>
                    <a:pt x="285" y="2119"/>
                  </a:cubicBezTo>
                  <a:lnTo>
                    <a:pt x="505" y="2168"/>
                  </a:lnTo>
                  <a:cubicBezTo>
                    <a:pt x="1067" y="2282"/>
                    <a:pt x="1498" y="2713"/>
                    <a:pt x="1612" y="3267"/>
                  </a:cubicBezTo>
                  <a:lnTo>
                    <a:pt x="1653" y="3487"/>
                  </a:lnTo>
                  <a:cubicBezTo>
                    <a:pt x="1685" y="3633"/>
                    <a:pt x="1805" y="3706"/>
                    <a:pt x="1925" y="3706"/>
                  </a:cubicBezTo>
                  <a:cubicBezTo>
                    <a:pt x="2044" y="3706"/>
                    <a:pt x="2162" y="3633"/>
                    <a:pt x="2190" y="3487"/>
                  </a:cubicBezTo>
                  <a:lnTo>
                    <a:pt x="2239" y="3267"/>
                  </a:lnTo>
                  <a:cubicBezTo>
                    <a:pt x="2345" y="2713"/>
                    <a:pt x="2784" y="2282"/>
                    <a:pt x="3338" y="2168"/>
                  </a:cubicBezTo>
                  <a:lnTo>
                    <a:pt x="3558" y="2119"/>
                  </a:lnTo>
                  <a:cubicBezTo>
                    <a:pt x="3851" y="2062"/>
                    <a:pt x="3851" y="1647"/>
                    <a:pt x="3558" y="1590"/>
                  </a:cubicBezTo>
                  <a:lnTo>
                    <a:pt x="3338" y="1541"/>
                  </a:lnTo>
                  <a:cubicBezTo>
                    <a:pt x="2784" y="1427"/>
                    <a:pt x="2345" y="996"/>
                    <a:pt x="2239" y="442"/>
                  </a:cubicBezTo>
                  <a:lnTo>
                    <a:pt x="2190" y="214"/>
                  </a:lnTo>
                  <a:cubicBezTo>
                    <a:pt x="2162" y="72"/>
                    <a:pt x="2044" y="1"/>
                    <a:pt x="1925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2912;p93"/>
            <p:cNvSpPr/>
            <p:nvPr/>
          </p:nvSpPr>
          <p:spPr>
            <a:xfrm>
              <a:off x="8020045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71" y="1"/>
                  </a:moveTo>
                  <a:cubicBezTo>
                    <a:pt x="4935" y="1"/>
                    <a:pt x="4895" y="11"/>
                    <a:pt x="4855" y="34"/>
                  </a:cubicBezTo>
                  <a:cubicBezTo>
                    <a:pt x="4309" y="319"/>
                    <a:pt x="3503" y="482"/>
                    <a:pt x="2648" y="482"/>
                  </a:cubicBezTo>
                  <a:cubicBezTo>
                    <a:pt x="1786" y="482"/>
                    <a:pt x="988" y="319"/>
                    <a:pt x="442" y="34"/>
                  </a:cubicBezTo>
                  <a:cubicBezTo>
                    <a:pt x="404" y="14"/>
                    <a:pt x="366" y="6"/>
                    <a:pt x="331" y="6"/>
                  </a:cubicBezTo>
                  <a:cubicBezTo>
                    <a:pt x="123" y="6"/>
                    <a:pt x="1" y="315"/>
                    <a:pt x="231" y="433"/>
                  </a:cubicBezTo>
                  <a:cubicBezTo>
                    <a:pt x="841" y="751"/>
                    <a:pt x="1720" y="938"/>
                    <a:pt x="2648" y="938"/>
                  </a:cubicBezTo>
                  <a:cubicBezTo>
                    <a:pt x="3576" y="938"/>
                    <a:pt x="4456" y="751"/>
                    <a:pt x="5058" y="433"/>
                  </a:cubicBezTo>
                  <a:cubicBezTo>
                    <a:pt x="5300" y="323"/>
                    <a:pt x="5178" y="1"/>
                    <a:pt x="4971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6" name="Google Shape;2913;p93"/>
          <p:cNvGrpSpPr/>
          <p:nvPr/>
        </p:nvGrpSpPr>
        <p:grpSpPr>
          <a:xfrm>
            <a:off x="11609912" y="5659176"/>
            <a:ext cx="358522" cy="379258"/>
            <a:chOff x="7289896" y="3479165"/>
            <a:chExt cx="358522" cy="379258"/>
          </a:xfrm>
        </p:grpSpPr>
        <p:sp>
          <p:nvSpPr>
            <p:cNvPr id="667" name="Google Shape;2914;p93"/>
            <p:cNvSpPr/>
            <p:nvPr/>
          </p:nvSpPr>
          <p:spPr>
            <a:xfrm>
              <a:off x="7320216" y="357210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20"/>
                  </a:lnTo>
                  <a:cubicBezTo>
                    <a:pt x="0" y="951"/>
                    <a:pt x="106" y="1048"/>
                    <a:pt x="228" y="1048"/>
                  </a:cubicBezTo>
                  <a:cubicBezTo>
                    <a:pt x="350" y="1048"/>
                    <a:pt x="456" y="951"/>
                    <a:pt x="456" y="820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2915;p93"/>
            <p:cNvSpPr/>
            <p:nvPr/>
          </p:nvSpPr>
          <p:spPr>
            <a:xfrm>
              <a:off x="7320216" y="3613524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20"/>
                  </a:lnTo>
                  <a:cubicBezTo>
                    <a:pt x="0" y="950"/>
                    <a:pt x="106" y="1048"/>
                    <a:pt x="228" y="1048"/>
                  </a:cubicBezTo>
                  <a:cubicBezTo>
                    <a:pt x="350" y="1048"/>
                    <a:pt x="456" y="950"/>
                    <a:pt x="456" y="820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2916;p93"/>
            <p:cNvSpPr/>
            <p:nvPr/>
          </p:nvSpPr>
          <p:spPr>
            <a:xfrm>
              <a:off x="7331291" y="3600497"/>
              <a:ext cx="30988" cy="11537"/>
            </a:xfrm>
            <a:custGeom>
              <a:avLst/>
              <a:gdLst/>
              <a:ahLst/>
              <a:cxnLst/>
              <a:rect l="l" t="t" r="r" b="b"/>
              <a:pathLst>
                <a:path w="1206" h="449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904" y="448"/>
                  </a:lnTo>
                  <a:cubicBezTo>
                    <a:pt x="1206" y="448"/>
                    <a:pt x="1206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2917;p93"/>
            <p:cNvSpPr/>
            <p:nvPr/>
          </p:nvSpPr>
          <p:spPr>
            <a:xfrm>
              <a:off x="7289896" y="3600497"/>
              <a:ext cx="30962" cy="11537"/>
            </a:xfrm>
            <a:custGeom>
              <a:avLst/>
              <a:gdLst/>
              <a:ahLst/>
              <a:cxnLst/>
              <a:rect l="l" t="t" r="r" b="b"/>
              <a:pathLst>
                <a:path w="1205" h="449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904" y="448"/>
                  </a:lnTo>
                  <a:cubicBezTo>
                    <a:pt x="1205" y="448"/>
                    <a:pt x="1205" y="0"/>
                    <a:pt x="9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2918;p93"/>
            <p:cNvSpPr/>
            <p:nvPr/>
          </p:nvSpPr>
          <p:spPr>
            <a:xfrm>
              <a:off x="7606561" y="349553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57" y="951"/>
                    <a:pt x="449" y="821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2919;p93"/>
            <p:cNvSpPr/>
            <p:nvPr/>
          </p:nvSpPr>
          <p:spPr>
            <a:xfrm>
              <a:off x="7606561" y="3536953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5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9" y="1049"/>
                    <a:pt x="229" y="1049"/>
                  </a:cubicBezTo>
                  <a:cubicBezTo>
                    <a:pt x="351" y="1049"/>
                    <a:pt x="449" y="951"/>
                    <a:pt x="449" y="829"/>
                  </a:cubicBezTo>
                  <a:lnTo>
                    <a:pt x="449" y="227"/>
                  </a:lnTo>
                  <a:cubicBezTo>
                    <a:pt x="449" y="76"/>
                    <a:pt x="337" y="1"/>
                    <a:pt x="2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2920;p93"/>
            <p:cNvSpPr/>
            <p:nvPr/>
          </p:nvSpPr>
          <p:spPr>
            <a:xfrm>
              <a:off x="7617662" y="3523926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904" y="457"/>
                  </a:lnTo>
                  <a:cubicBezTo>
                    <a:pt x="1197" y="457"/>
                    <a:pt x="1197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2921;p93"/>
            <p:cNvSpPr/>
            <p:nvPr/>
          </p:nvSpPr>
          <p:spPr>
            <a:xfrm>
              <a:off x="7576241" y="3523926"/>
              <a:ext cx="30988" cy="11743"/>
            </a:xfrm>
            <a:custGeom>
              <a:avLst/>
              <a:gdLst/>
              <a:ahLst/>
              <a:cxnLst/>
              <a:rect l="l" t="t" r="r" b="b"/>
              <a:pathLst>
                <a:path w="1206" h="457" extrusionOk="0">
                  <a:moveTo>
                    <a:pt x="302" y="1"/>
                  </a:moveTo>
                  <a:cubicBezTo>
                    <a:pt x="1" y="1"/>
                    <a:pt x="1" y="457"/>
                    <a:pt x="302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2922;p93"/>
            <p:cNvSpPr/>
            <p:nvPr/>
          </p:nvSpPr>
          <p:spPr>
            <a:xfrm>
              <a:off x="7317904" y="3598621"/>
              <a:ext cx="298113" cy="259802"/>
            </a:xfrm>
            <a:custGeom>
              <a:avLst/>
              <a:gdLst/>
              <a:ahLst/>
              <a:cxnLst/>
              <a:rect l="l" t="t" r="r" b="b"/>
              <a:pathLst>
                <a:path w="11602" h="10111" extrusionOk="0">
                  <a:moveTo>
                    <a:pt x="2972" y="0"/>
                  </a:moveTo>
                  <a:cubicBezTo>
                    <a:pt x="2899" y="57"/>
                    <a:pt x="2818" y="114"/>
                    <a:pt x="2744" y="179"/>
                  </a:cubicBezTo>
                  <a:cubicBezTo>
                    <a:pt x="1100" y="1530"/>
                    <a:pt x="1" y="3777"/>
                    <a:pt x="1" y="5625"/>
                  </a:cubicBezTo>
                  <a:cubicBezTo>
                    <a:pt x="1" y="7937"/>
                    <a:pt x="1727" y="9467"/>
                    <a:pt x="4104" y="9948"/>
                  </a:cubicBezTo>
                  <a:cubicBezTo>
                    <a:pt x="4665" y="10062"/>
                    <a:pt x="5235" y="10111"/>
                    <a:pt x="5805" y="10111"/>
                  </a:cubicBezTo>
                  <a:cubicBezTo>
                    <a:pt x="9004" y="10111"/>
                    <a:pt x="11601" y="8466"/>
                    <a:pt x="11601" y="5625"/>
                  </a:cubicBezTo>
                  <a:cubicBezTo>
                    <a:pt x="11601" y="3777"/>
                    <a:pt x="10502" y="1530"/>
                    <a:pt x="8858" y="179"/>
                  </a:cubicBezTo>
                  <a:cubicBezTo>
                    <a:pt x="8785" y="114"/>
                    <a:pt x="8703" y="57"/>
                    <a:pt x="8630" y="0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2923;p93"/>
            <p:cNvSpPr/>
            <p:nvPr/>
          </p:nvSpPr>
          <p:spPr>
            <a:xfrm>
              <a:off x="7317698" y="3598621"/>
              <a:ext cx="119250" cy="255614"/>
            </a:xfrm>
            <a:custGeom>
              <a:avLst/>
              <a:gdLst/>
              <a:ahLst/>
              <a:cxnLst/>
              <a:rect l="l" t="t" r="r" b="b"/>
              <a:pathLst>
                <a:path w="4641" h="9948" extrusionOk="0">
                  <a:moveTo>
                    <a:pt x="2980" y="0"/>
                  </a:moveTo>
                  <a:cubicBezTo>
                    <a:pt x="1206" y="1319"/>
                    <a:pt x="1" y="3696"/>
                    <a:pt x="1" y="5625"/>
                  </a:cubicBezTo>
                  <a:cubicBezTo>
                    <a:pt x="1" y="7937"/>
                    <a:pt x="1735" y="9467"/>
                    <a:pt x="4112" y="9948"/>
                  </a:cubicBezTo>
                  <a:lnTo>
                    <a:pt x="4112" y="9948"/>
                  </a:lnTo>
                  <a:cubicBezTo>
                    <a:pt x="660" y="6512"/>
                    <a:pt x="4641" y="236"/>
                    <a:pt x="4641" y="236"/>
                  </a:cubicBezTo>
                  <a:lnTo>
                    <a:pt x="45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2924;p93"/>
            <p:cNvSpPr/>
            <p:nvPr/>
          </p:nvSpPr>
          <p:spPr>
            <a:xfrm>
              <a:off x="7388616" y="3598390"/>
              <a:ext cx="156894" cy="33095"/>
            </a:xfrm>
            <a:custGeom>
              <a:avLst/>
              <a:gdLst/>
              <a:ahLst/>
              <a:cxnLst/>
              <a:rect l="l" t="t" r="r" b="b"/>
              <a:pathLst>
                <a:path w="6106" h="1288" extrusionOk="0">
                  <a:moveTo>
                    <a:pt x="228" y="1"/>
                  </a:moveTo>
                  <a:cubicBezTo>
                    <a:pt x="147" y="66"/>
                    <a:pt x="74" y="123"/>
                    <a:pt x="0" y="188"/>
                  </a:cubicBezTo>
                  <a:cubicBezTo>
                    <a:pt x="302" y="571"/>
                    <a:pt x="839" y="888"/>
                    <a:pt x="1523" y="1084"/>
                  </a:cubicBezTo>
                  <a:cubicBezTo>
                    <a:pt x="2019" y="1214"/>
                    <a:pt x="2532" y="1287"/>
                    <a:pt x="3053" y="1287"/>
                  </a:cubicBezTo>
                  <a:cubicBezTo>
                    <a:pt x="4421" y="1287"/>
                    <a:pt x="5601" y="831"/>
                    <a:pt x="6106" y="188"/>
                  </a:cubicBezTo>
                  <a:cubicBezTo>
                    <a:pt x="6024" y="123"/>
                    <a:pt x="5951" y="66"/>
                    <a:pt x="5878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2925;p93"/>
            <p:cNvSpPr/>
            <p:nvPr/>
          </p:nvSpPr>
          <p:spPr>
            <a:xfrm>
              <a:off x="7381910" y="3535643"/>
              <a:ext cx="170101" cy="84948"/>
            </a:xfrm>
            <a:custGeom>
              <a:avLst/>
              <a:gdLst/>
              <a:ahLst/>
              <a:cxnLst/>
              <a:rect l="l" t="t" r="r" b="b"/>
              <a:pathLst>
                <a:path w="6620" h="3306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2280" y="3241"/>
                    <a:pt x="2793" y="3306"/>
                    <a:pt x="3306" y="3306"/>
                  </a:cubicBezTo>
                  <a:cubicBezTo>
                    <a:pt x="5138" y="3306"/>
                    <a:pt x="6619" y="2500"/>
                    <a:pt x="6619" y="1507"/>
                  </a:cubicBezTo>
                  <a:cubicBezTo>
                    <a:pt x="6619" y="880"/>
                    <a:pt x="6017" y="318"/>
                    <a:pt x="5105" y="1"/>
                  </a:cubicBez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2926;p93"/>
            <p:cNvSpPr/>
            <p:nvPr/>
          </p:nvSpPr>
          <p:spPr>
            <a:xfrm>
              <a:off x="7381910" y="3535643"/>
              <a:ext cx="69068" cy="79732"/>
            </a:xfrm>
            <a:custGeom>
              <a:avLst/>
              <a:gdLst/>
              <a:ahLst/>
              <a:cxnLst/>
              <a:rect l="l" t="t" r="r" b="b"/>
              <a:pathLst>
                <a:path w="2688" h="3103" extrusionOk="0">
                  <a:moveTo>
                    <a:pt x="1515" y="1"/>
                  </a:moveTo>
                  <a:cubicBezTo>
                    <a:pt x="603" y="318"/>
                    <a:pt x="1" y="880"/>
                    <a:pt x="1" y="1507"/>
                  </a:cubicBezTo>
                  <a:cubicBezTo>
                    <a:pt x="1" y="2199"/>
                    <a:pt x="725" y="2801"/>
                    <a:pt x="1784" y="3102"/>
                  </a:cubicBezTo>
                  <a:cubicBezTo>
                    <a:pt x="1075" y="1857"/>
                    <a:pt x="2484" y="1515"/>
                    <a:pt x="2484" y="1515"/>
                  </a:cubicBezTo>
                  <a:lnTo>
                    <a:pt x="268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2927;p93"/>
            <p:cNvSpPr/>
            <p:nvPr/>
          </p:nvSpPr>
          <p:spPr>
            <a:xfrm>
              <a:off x="7420838" y="3493400"/>
              <a:ext cx="92271" cy="82841"/>
            </a:xfrm>
            <a:custGeom>
              <a:avLst/>
              <a:gdLst/>
              <a:ahLst/>
              <a:cxnLst/>
              <a:rect l="l" t="t" r="r" b="b"/>
              <a:pathLst>
                <a:path w="3591" h="3224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82"/>
                    <a:pt x="391" y="3069"/>
                    <a:pt x="961" y="3159"/>
                  </a:cubicBezTo>
                  <a:cubicBezTo>
                    <a:pt x="1237" y="3200"/>
                    <a:pt x="1514" y="3224"/>
                    <a:pt x="1791" y="3224"/>
                  </a:cubicBezTo>
                  <a:cubicBezTo>
                    <a:pt x="2784" y="3224"/>
                    <a:pt x="3590" y="2980"/>
                    <a:pt x="3590" y="2679"/>
                  </a:cubicBezTo>
                  <a:lnTo>
                    <a:pt x="3590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2928;p93"/>
            <p:cNvSpPr/>
            <p:nvPr/>
          </p:nvSpPr>
          <p:spPr>
            <a:xfrm>
              <a:off x="7420838" y="3493400"/>
              <a:ext cx="24693" cy="81171"/>
            </a:xfrm>
            <a:custGeom>
              <a:avLst/>
              <a:gdLst/>
              <a:ahLst/>
              <a:cxnLst/>
              <a:rect l="l" t="t" r="r" b="b"/>
              <a:pathLst>
                <a:path w="961" h="3159" extrusionOk="0">
                  <a:moveTo>
                    <a:pt x="0" y="0"/>
                  </a:moveTo>
                  <a:lnTo>
                    <a:pt x="0" y="2679"/>
                  </a:lnTo>
                  <a:cubicBezTo>
                    <a:pt x="0" y="2890"/>
                    <a:pt x="391" y="3069"/>
                    <a:pt x="961" y="3159"/>
                  </a:cubicBezTo>
                  <a:lnTo>
                    <a:pt x="96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2929;p93"/>
            <p:cNvSpPr/>
            <p:nvPr/>
          </p:nvSpPr>
          <p:spPr>
            <a:xfrm>
              <a:off x="7420838" y="3479165"/>
              <a:ext cx="92271" cy="28264"/>
            </a:xfrm>
            <a:custGeom>
              <a:avLst/>
              <a:gdLst/>
              <a:ahLst/>
              <a:cxnLst/>
              <a:rect l="l" t="t" r="r" b="b"/>
              <a:pathLst>
                <a:path w="3591" h="1100" extrusionOk="0">
                  <a:moveTo>
                    <a:pt x="1791" y="1"/>
                  </a:moveTo>
                  <a:cubicBezTo>
                    <a:pt x="806" y="1"/>
                    <a:pt x="0" y="253"/>
                    <a:pt x="0" y="554"/>
                  </a:cubicBezTo>
                  <a:cubicBezTo>
                    <a:pt x="0" y="856"/>
                    <a:pt x="806" y="1100"/>
                    <a:pt x="1791" y="1100"/>
                  </a:cubicBezTo>
                  <a:cubicBezTo>
                    <a:pt x="2784" y="1100"/>
                    <a:pt x="3590" y="856"/>
                    <a:pt x="3590" y="554"/>
                  </a:cubicBezTo>
                  <a:cubicBezTo>
                    <a:pt x="3590" y="253"/>
                    <a:pt x="2784" y="1"/>
                    <a:pt x="17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2930;p93"/>
            <p:cNvSpPr/>
            <p:nvPr/>
          </p:nvSpPr>
          <p:spPr>
            <a:xfrm>
              <a:off x="7317904" y="3698163"/>
              <a:ext cx="298113" cy="160260"/>
            </a:xfrm>
            <a:custGeom>
              <a:avLst/>
              <a:gdLst/>
              <a:ahLst/>
              <a:cxnLst/>
              <a:rect l="l" t="t" r="r" b="b"/>
              <a:pathLst>
                <a:path w="11602" h="6237" extrusionOk="0">
                  <a:moveTo>
                    <a:pt x="286" y="1"/>
                  </a:moveTo>
                  <a:cubicBezTo>
                    <a:pt x="107" y="563"/>
                    <a:pt x="9" y="1157"/>
                    <a:pt x="1" y="1751"/>
                  </a:cubicBezTo>
                  <a:cubicBezTo>
                    <a:pt x="1" y="4592"/>
                    <a:pt x="2598" y="6237"/>
                    <a:pt x="5805" y="6237"/>
                  </a:cubicBezTo>
                  <a:cubicBezTo>
                    <a:pt x="9004" y="6237"/>
                    <a:pt x="11601" y="4592"/>
                    <a:pt x="11601" y="1751"/>
                  </a:cubicBezTo>
                  <a:cubicBezTo>
                    <a:pt x="11601" y="1157"/>
                    <a:pt x="11504" y="563"/>
                    <a:pt x="11324" y="1"/>
                  </a:cubicBez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2931;p93"/>
            <p:cNvSpPr/>
            <p:nvPr/>
          </p:nvSpPr>
          <p:spPr>
            <a:xfrm>
              <a:off x="7484844" y="3514341"/>
              <a:ext cx="14698" cy="11717"/>
            </a:xfrm>
            <a:custGeom>
              <a:avLst/>
              <a:gdLst/>
              <a:ahLst/>
              <a:cxnLst/>
              <a:rect l="l" t="t" r="r" b="b"/>
              <a:pathLst>
                <a:path w="572" h="456" extrusionOk="0">
                  <a:moveTo>
                    <a:pt x="310" y="0"/>
                  </a:moveTo>
                  <a:cubicBezTo>
                    <a:pt x="263" y="0"/>
                    <a:pt x="215" y="15"/>
                    <a:pt x="171" y="48"/>
                  </a:cubicBezTo>
                  <a:cubicBezTo>
                    <a:pt x="0" y="178"/>
                    <a:pt x="98" y="455"/>
                    <a:pt x="309" y="455"/>
                  </a:cubicBezTo>
                  <a:cubicBezTo>
                    <a:pt x="415" y="455"/>
                    <a:pt x="505" y="382"/>
                    <a:pt x="529" y="284"/>
                  </a:cubicBezTo>
                  <a:cubicBezTo>
                    <a:pt x="572" y="127"/>
                    <a:pt x="447" y="0"/>
                    <a:pt x="3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2932;p93"/>
            <p:cNvSpPr/>
            <p:nvPr/>
          </p:nvSpPr>
          <p:spPr>
            <a:xfrm>
              <a:off x="7459098" y="3518273"/>
              <a:ext cx="14081" cy="11743"/>
            </a:xfrm>
            <a:custGeom>
              <a:avLst/>
              <a:gdLst/>
              <a:ahLst/>
              <a:cxnLst/>
              <a:rect l="l" t="t" r="r" b="b"/>
              <a:pathLst>
                <a:path w="548" h="457" extrusionOk="0">
                  <a:moveTo>
                    <a:pt x="305" y="1"/>
                  </a:moveTo>
                  <a:cubicBezTo>
                    <a:pt x="255" y="1"/>
                    <a:pt x="202" y="18"/>
                    <a:pt x="155" y="58"/>
                  </a:cubicBezTo>
                  <a:cubicBezTo>
                    <a:pt x="1" y="188"/>
                    <a:pt x="90" y="449"/>
                    <a:pt x="302" y="457"/>
                  </a:cubicBezTo>
                  <a:cubicBezTo>
                    <a:pt x="416" y="449"/>
                    <a:pt x="506" y="367"/>
                    <a:pt x="530" y="262"/>
                  </a:cubicBezTo>
                  <a:cubicBezTo>
                    <a:pt x="547" y="110"/>
                    <a:pt x="432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2933;p93"/>
            <p:cNvSpPr/>
            <p:nvPr/>
          </p:nvSpPr>
          <p:spPr>
            <a:xfrm>
              <a:off x="7475003" y="3533793"/>
              <a:ext cx="14543" cy="11717"/>
            </a:xfrm>
            <a:custGeom>
              <a:avLst/>
              <a:gdLst/>
              <a:ahLst/>
              <a:cxnLst/>
              <a:rect l="l" t="t" r="r" b="b"/>
              <a:pathLst>
                <a:path w="566" h="456" extrusionOk="0">
                  <a:moveTo>
                    <a:pt x="305" y="0"/>
                  </a:moveTo>
                  <a:cubicBezTo>
                    <a:pt x="260" y="0"/>
                    <a:pt x="213" y="15"/>
                    <a:pt x="171" y="48"/>
                  </a:cubicBezTo>
                  <a:cubicBezTo>
                    <a:pt x="0" y="179"/>
                    <a:pt x="90" y="455"/>
                    <a:pt x="310" y="455"/>
                  </a:cubicBezTo>
                  <a:cubicBezTo>
                    <a:pt x="407" y="447"/>
                    <a:pt x="497" y="382"/>
                    <a:pt x="530" y="284"/>
                  </a:cubicBezTo>
                  <a:cubicBezTo>
                    <a:pt x="566" y="127"/>
                    <a:pt x="440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2934;p93"/>
            <p:cNvSpPr/>
            <p:nvPr/>
          </p:nvSpPr>
          <p:spPr>
            <a:xfrm>
              <a:off x="7325021" y="3655921"/>
              <a:ext cx="283673" cy="91012"/>
            </a:xfrm>
            <a:custGeom>
              <a:avLst/>
              <a:gdLst/>
              <a:ahLst/>
              <a:cxnLst/>
              <a:rect l="l" t="t" r="r" b="b"/>
              <a:pathLst>
                <a:path w="11040" h="3542" extrusionOk="0">
                  <a:moveTo>
                    <a:pt x="5520" y="1"/>
                  </a:moveTo>
                  <a:cubicBezTo>
                    <a:pt x="2475" y="1"/>
                    <a:pt x="1" y="790"/>
                    <a:pt x="1" y="1767"/>
                  </a:cubicBezTo>
                  <a:cubicBezTo>
                    <a:pt x="1" y="2744"/>
                    <a:pt x="2475" y="3542"/>
                    <a:pt x="5520" y="3542"/>
                  </a:cubicBezTo>
                  <a:cubicBezTo>
                    <a:pt x="8573" y="3542"/>
                    <a:pt x="11039" y="2744"/>
                    <a:pt x="11039" y="1767"/>
                  </a:cubicBezTo>
                  <a:cubicBezTo>
                    <a:pt x="11039" y="790"/>
                    <a:pt x="8573" y="1"/>
                    <a:pt x="55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2935;p93"/>
            <p:cNvSpPr/>
            <p:nvPr/>
          </p:nvSpPr>
          <p:spPr>
            <a:xfrm>
              <a:off x="7525417" y="3635159"/>
              <a:ext cx="122796" cy="119199"/>
            </a:xfrm>
            <a:custGeom>
              <a:avLst/>
              <a:gdLst/>
              <a:ahLst/>
              <a:cxnLst/>
              <a:rect l="l" t="t" r="r" b="b"/>
              <a:pathLst>
                <a:path w="4779" h="4639" extrusionOk="0">
                  <a:moveTo>
                    <a:pt x="2386" y="1"/>
                  </a:moveTo>
                  <a:cubicBezTo>
                    <a:pt x="2272" y="1"/>
                    <a:pt x="2158" y="72"/>
                    <a:pt x="2133" y="214"/>
                  </a:cubicBezTo>
                  <a:lnTo>
                    <a:pt x="2011" y="800"/>
                  </a:lnTo>
                  <a:cubicBezTo>
                    <a:pt x="1897" y="1378"/>
                    <a:pt x="1441" y="1834"/>
                    <a:pt x="863" y="1948"/>
                  </a:cubicBezTo>
                  <a:lnTo>
                    <a:pt x="277" y="2070"/>
                  </a:lnTo>
                  <a:cubicBezTo>
                    <a:pt x="0" y="2119"/>
                    <a:pt x="0" y="2526"/>
                    <a:pt x="277" y="2575"/>
                  </a:cubicBezTo>
                  <a:lnTo>
                    <a:pt x="863" y="2697"/>
                  </a:lnTo>
                  <a:cubicBezTo>
                    <a:pt x="1441" y="2811"/>
                    <a:pt x="1897" y="3267"/>
                    <a:pt x="2011" y="3845"/>
                  </a:cubicBezTo>
                  <a:lnTo>
                    <a:pt x="2133" y="4431"/>
                  </a:lnTo>
                  <a:cubicBezTo>
                    <a:pt x="2158" y="4569"/>
                    <a:pt x="2272" y="4639"/>
                    <a:pt x="2386" y="4639"/>
                  </a:cubicBezTo>
                  <a:cubicBezTo>
                    <a:pt x="2499" y="4639"/>
                    <a:pt x="2613" y="4569"/>
                    <a:pt x="2638" y="4431"/>
                  </a:cubicBezTo>
                  <a:lnTo>
                    <a:pt x="2760" y="3845"/>
                  </a:lnTo>
                  <a:cubicBezTo>
                    <a:pt x="2874" y="3267"/>
                    <a:pt x="3330" y="2811"/>
                    <a:pt x="3908" y="2697"/>
                  </a:cubicBezTo>
                  <a:lnTo>
                    <a:pt x="4494" y="2575"/>
                  </a:lnTo>
                  <a:cubicBezTo>
                    <a:pt x="4779" y="2526"/>
                    <a:pt x="4779" y="2119"/>
                    <a:pt x="4494" y="2070"/>
                  </a:cubicBezTo>
                  <a:lnTo>
                    <a:pt x="3908" y="1948"/>
                  </a:lnTo>
                  <a:cubicBezTo>
                    <a:pt x="3330" y="1834"/>
                    <a:pt x="2874" y="1378"/>
                    <a:pt x="2760" y="800"/>
                  </a:cubicBezTo>
                  <a:lnTo>
                    <a:pt x="2638" y="214"/>
                  </a:lnTo>
                  <a:cubicBezTo>
                    <a:pt x="2613" y="72"/>
                    <a:pt x="2499" y="1"/>
                    <a:pt x="238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2936;p93"/>
            <p:cNvSpPr/>
            <p:nvPr/>
          </p:nvSpPr>
          <p:spPr>
            <a:xfrm>
              <a:off x="7479602" y="3729229"/>
              <a:ext cx="82430" cy="79320"/>
            </a:xfrm>
            <a:custGeom>
              <a:avLst/>
              <a:gdLst/>
              <a:ahLst/>
              <a:cxnLst/>
              <a:rect l="l" t="t" r="r" b="b"/>
              <a:pathLst>
                <a:path w="3208" h="3087" extrusionOk="0">
                  <a:moveTo>
                    <a:pt x="1601" y="1"/>
                  </a:moveTo>
                  <a:cubicBezTo>
                    <a:pt x="1502" y="1"/>
                    <a:pt x="1405" y="62"/>
                    <a:pt x="1384" y="184"/>
                  </a:cubicBezTo>
                  <a:lnTo>
                    <a:pt x="1344" y="371"/>
                  </a:lnTo>
                  <a:cubicBezTo>
                    <a:pt x="1254" y="827"/>
                    <a:pt x="888" y="1193"/>
                    <a:pt x="432" y="1283"/>
                  </a:cubicBezTo>
                  <a:lnTo>
                    <a:pt x="245" y="1324"/>
                  </a:lnTo>
                  <a:cubicBezTo>
                    <a:pt x="1" y="1364"/>
                    <a:pt x="1" y="1714"/>
                    <a:pt x="245" y="1763"/>
                  </a:cubicBezTo>
                  <a:lnTo>
                    <a:pt x="432" y="1804"/>
                  </a:lnTo>
                  <a:cubicBezTo>
                    <a:pt x="888" y="1893"/>
                    <a:pt x="1254" y="2252"/>
                    <a:pt x="1344" y="2716"/>
                  </a:cubicBezTo>
                  <a:lnTo>
                    <a:pt x="1384" y="2903"/>
                  </a:lnTo>
                  <a:cubicBezTo>
                    <a:pt x="1405" y="3025"/>
                    <a:pt x="1502" y="3086"/>
                    <a:pt x="1601" y="3086"/>
                  </a:cubicBezTo>
                  <a:cubicBezTo>
                    <a:pt x="1700" y="3086"/>
                    <a:pt x="1800" y="3025"/>
                    <a:pt x="1824" y="2903"/>
                  </a:cubicBezTo>
                  <a:lnTo>
                    <a:pt x="1865" y="2716"/>
                  </a:lnTo>
                  <a:cubicBezTo>
                    <a:pt x="1954" y="2252"/>
                    <a:pt x="2312" y="1893"/>
                    <a:pt x="2776" y="1804"/>
                  </a:cubicBezTo>
                  <a:lnTo>
                    <a:pt x="2964" y="1763"/>
                  </a:lnTo>
                  <a:cubicBezTo>
                    <a:pt x="3208" y="1714"/>
                    <a:pt x="3208" y="1364"/>
                    <a:pt x="2964" y="1324"/>
                  </a:cubicBezTo>
                  <a:lnTo>
                    <a:pt x="2776" y="1283"/>
                  </a:lnTo>
                  <a:cubicBezTo>
                    <a:pt x="2312" y="1193"/>
                    <a:pt x="1954" y="827"/>
                    <a:pt x="1865" y="371"/>
                  </a:cubicBezTo>
                  <a:lnTo>
                    <a:pt x="1824" y="184"/>
                  </a:lnTo>
                  <a:cubicBezTo>
                    <a:pt x="1800" y="62"/>
                    <a:pt x="1700" y="1"/>
                    <a:pt x="160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2937;p93"/>
            <p:cNvSpPr/>
            <p:nvPr/>
          </p:nvSpPr>
          <p:spPr>
            <a:xfrm>
              <a:off x="7399023" y="3557997"/>
              <a:ext cx="136184" cy="24102"/>
            </a:xfrm>
            <a:custGeom>
              <a:avLst/>
              <a:gdLst/>
              <a:ahLst/>
              <a:cxnLst/>
              <a:rect l="l" t="t" r="r" b="b"/>
              <a:pathLst>
                <a:path w="5300" h="938" extrusionOk="0">
                  <a:moveTo>
                    <a:pt x="4966" y="1"/>
                  </a:moveTo>
                  <a:cubicBezTo>
                    <a:pt x="4928" y="1"/>
                    <a:pt x="4888" y="11"/>
                    <a:pt x="4846" y="34"/>
                  </a:cubicBezTo>
                  <a:cubicBezTo>
                    <a:pt x="4301" y="319"/>
                    <a:pt x="3503" y="482"/>
                    <a:pt x="2640" y="482"/>
                  </a:cubicBezTo>
                  <a:cubicBezTo>
                    <a:pt x="1785" y="482"/>
                    <a:pt x="979" y="319"/>
                    <a:pt x="434" y="34"/>
                  </a:cubicBezTo>
                  <a:cubicBezTo>
                    <a:pt x="395" y="14"/>
                    <a:pt x="358" y="6"/>
                    <a:pt x="323" y="6"/>
                  </a:cubicBezTo>
                  <a:cubicBezTo>
                    <a:pt x="116" y="6"/>
                    <a:pt x="0" y="315"/>
                    <a:pt x="230" y="433"/>
                  </a:cubicBezTo>
                  <a:cubicBezTo>
                    <a:pt x="833" y="751"/>
                    <a:pt x="1712" y="938"/>
                    <a:pt x="2640" y="938"/>
                  </a:cubicBezTo>
                  <a:cubicBezTo>
                    <a:pt x="3568" y="938"/>
                    <a:pt x="4447" y="751"/>
                    <a:pt x="5058" y="433"/>
                  </a:cubicBezTo>
                  <a:cubicBezTo>
                    <a:pt x="5300" y="323"/>
                    <a:pt x="5178" y="1"/>
                    <a:pt x="49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1" name="Google Shape;2954;p93"/>
          <p:cNvGrpSpPr/>
          <p:nvPr/>
        </p:nvGrpSpPr>
        <p:grpSpPr>
          <a:xfrm>
            <a:off x="11574868" y="3059294"/>
            <a:ext cx="369854" cy="379284"/>
            <a:chOff x="6007870" y="3479165"/>
            <a:chExt cx="369854" cy="379284"/>
          </a:xfrm>
        </p:grpSpPr>
        <p:sp>
          <p:nvSpPr>
            <p:cNvPr id="692" name="Google Shape;2955;p93"/>
            <p:cNvSpPr/>
            <p:nvPr/>
          </p:nvSpPr>
          <p:spPr>
            <a:xfrm>
              <a:off x="6007870" y="3479165"/>
              <a:ext cx="369854" cy="379284"/>
            </a:xfrm>
            <a:custGeom>
              <a:avLst/>
              <a:gdLst/>
              <a:ahLst/>
              <a:cxnLst/>
              <a:rect l="l" t="t" r="r" b="b"/>
              <a:pathLst>
                <a:path w="14394" h="14761" extrusionOk="0">
                  <a:moveTo>
                    <a:pt x="7124" y="1"/>
                  </a:moveTo>
                  <a:cubicBezTo>
                    <a:pt x="3477" y="1"/>
                    <a:pt x="2117" y="2931"/>
                    <a:pt x="2654" y="5341"/>
                  </a:cubicBezTo>
                  <a:cubicBezTo>
                    <a:pt x="3184" y="7751"/>
                    <a:pt x="2882" y="11731"/>
                    <a:pt x="1" y="13262"/>
                  </a:cubicBezTo>
                  <a:cubicBezTo>
                    <a:pt x="1" y="13262"/>
                    <a:pt x="942" y="14376"/>
                    <a:pt x="2314" y="14376"/>
                  </a:cubicBezTo>
                  <a:cubicBezTo>
                    <a:pt x="2677" y="14376"/>
                    <a:pt x="3071" y="14298"/>
                    <a:pt x="3485" y="14100"/>
                  </a:cubicBezTo>
                  <a:cubicBezTo>
                    <a:pt x="3869" y="13918"/>
                    <a:pt x="4241" y="13846"/>
                    <a:pt x="4610" y="13846"/>
                  </a:cubicBezTo>
                  <a:cubicBezTo>
                    <a:pt x="5928" y="13846"/>
                    <a:pt x="7190" y="14760"/>
                    <a:pt x="8700" y="14760"/>
                  </a:cubicBezTo>
                  <a:cubicBezTo>
                    <a:pt x="9102" y="14760"/>
                    <a:pt x="9521" y="14696"/>
                    <a:pt x="9965" y="14532"/>
                  </a:cubicBezTo>
                  <a:cubicBezTo>
                    <a:pt x="10791" y="14229"/>
                    <a:pt x="11703" y="13918"/>
                    <a:pt x="12764" y="13918"/>
                  </a:cubicBezTo>
                  <a:cubicBezTo>
                    <a:pt x="13271" y="13918"/>
                    <a:pt x="13812" y="13989"/>
                    <a:pt x="14393" y="14165"/>
                  </a:cubicBezTo>
                  <a:cubicBezTo>
                    <a:pt x="11519" y="12635"/>
                    <a:pt x="11064" y="7751"/>
                    <a:pt x="11593" y="5341"/>
                  </a:cubicBezTo>
                  <a:cubicBezTo>
                    <a:pt x="12122" y="2923"/>
                    <a:pt x="10779" y="1"/>
                    <a:pt x="7124" y="1"/>
                  </a:cubicBezTo>
                  <a:close/>
                </a:path>
              </a:pathLst>
            </a:custGeom>
            <a:solidFill>
              <a:srgbClr val="DEE1F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2956;p93"/>
            <p:cNvSpPr/>
            <p:nvPr/>
          </p:nvSpPr>
          <p:spPr>
            <a:xfrm>
              <a:off x="6007870" y="3479165"/>
              <a:ext cx="183668" cy="369314"/>
            </a:xfrm>
            <a:custGeom>
              <a:avLst/>
              <a:gdLst/>
              <a:ahLst/>
              <a:cxnLst/>
              <a:rect l="l" t="t" r="r" b="b"/>
              <a:pathLst>
                <a:path w="7148" h="14373" extrusionOk="0">
                  <a:moveTo>
                    <a:pt x="7124" y="1"/>
                  </a:moveTo>
                  <a:cubicBezTo>
                    <a:pt x="3477" y="1"/>
                    <a:pt x="2117" y="2923"/>
                    <a:pt x="2654" y="5341"/>
                  </a:cubicBezTo>
                  <a:cubicBezTo>
                    <a:pt x="3184" y="7751"/>
                    <a:pt x="2882" y="11731"/>
                    <a:pt x="1" y="13254"/>
                  </a:cubicBezTo>
                  <a:cubicBezTo>
                    <a:pt x="1" y="13254"/>
                    <a:pt x="942" y="14373"/>
                    <a:pt x="2313" y="14373"/>
                  </a:cubicBezTo>
                  <a:cubicBezTo>
                    <a:pt x="2653" y="14373"/>
                    <a:pt x="3019" y="14304"/>
                    <a:pt x="3403" y="14133"/>
                  </a:cubicBezTo>
                  <a:cubicBezTo>
                    <a:pt x="3387" y="14116"/>
                    <a:pt x="3371" y="14100"/>
                    <a:pt x="3371" y="14100"/>
                  </a:cubicBezTo>
                  <a:cubicBezTo>
                    <a:pt x="4901" y="12578"/>
                    <a:pt x="5479" y="10461"/>
                    <a:pt x="4226" y="6546"/>
                  </a:cubicBezTo>
                  <a:cubicBezTo>
                    <a:pt x="3420" y="4047"/>
                    <a:pt x="5219" y="17"/>
                    <a:pt x="7148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2957;p93"/>
            <p:cNvSpPr/>
            <p:nvPr/>
          </p:nvSpPr>
          <p:spPr>
            <a:xfrm>
              <a:off x="6129202" y="3555299"/>
              <a:ext cx="47921" cy="47947"/>
            </a:xfrm>
            <a:custGeom>
              <a:avLst/>
              <a:gdLst/>
              <a:ahLst/>
              <a:cxnLst/>
              <a:rect l="l" t="t" r="r" b="b"/>
              <a:pathLst>
                <a:path w="1865" h="1866" extrusionOk="0">
                  <a:moveTo>
                    <a:pt x="936" y="1"/>
                  </a:moveTo>
                  <a:cubicBezTo>
                    <a:pt x="415" y="1"/>
                    <a:pt x="0" y="416"/>
                    <a:pt x="0" y="937"/>
                  </a:cubicBezTo>
                  <a:cubicBezTo>
                    <a:pt x="0" y="1450"/>
                    <a:pt x="415" y="1865"/>
                    <a:pt x="936" y="1865"/>
                  </a:cubicBezTo>
                  <a:cubicBezTo>
                    <a:pt x="1449" y="1865"/>
                    <a:pt x="1864" y="1450"/>
                    <a:pt x="1864" y="937"/>
                  </a:cubicBezTo>
                  <a:cubicBezTo>
                    <a:pt x="1864" y="416"/>
                    <a:pt x="1449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2958;p93"/>
            <p:cNvSpPr/>
            <p:nvPr/>
          </p:nvSpPr>
          <p:spPr>
            <a:xfrm>
              <a:off x="6208265" y="3555299"/>
              <a:ext cx="48127" cy="47947"/>
            </a:xfrm>
            <a:custGeom>
              <a:avLst/>
              <a:gdLst/>
              <a:ahLst/>
              <a:cxnLst/>
              <a:rect l="l" t="t" r="r" b="b"/>
              <a:pathLst>
                <a:path w="1873" h="1866" extrusionOk="0">
                  <a:moveTo>
                    <a:pt x="936" y="1"/>
                  </a:moveTo>
                  <a:cubicBezTo>
                    <a:pt x="424" y="1"/>
                    <a:pt x="0" y="416"/>
                    <a:pt x="0" y="937"/>
                  </a:cubicBezTo>
                  <a:cubicBezTo>
                    <a:pt x="0" y="1450"/>
                    <a:pt x="424" y="1865"/>
                    <a:pt x="936" y="1865"/>
                  </a:cubicBezTo>
                  <a:cubicBezTo>
                    <a:pt x="1457" y="1865"/>
                    <a:pt x="1873" y="1450"/>
                    <a:pt x="1873" y="937"/>
                  </a:cubicBezTo>
                  <a:cubicBezTo>
                    <a:pt x="1873" y="416"/>
                    <a:pt x="1457" y="1"/>
                    <a:pt x="936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2959;p93"/>
            <p:cNvSpPr/>
            <p:nvPr/>
          </p:nvSpPr>
          <p:spPr>
            <a:xfrm>
              <a:off x="6126041" y="3616376"/>
              <a:ext cx="133486" cy="54216"/>
            </a:xfrm>
            <a:custGeom>
              <a:avLst/>
              <a:gdLst/>
              <a:ahLst/>
              <a:cxnLst/>
              <a:rect l="l" t="t" r="r" b="b"/>
              <a:pathLst>
                <a:path w="5195" h="2110" extrusionOk="0">
                  <a:moveTo>
                    <a:pt x="2598" y="1"/>
                  </a:moveTo>
                  <a:cubicBezTo>
                    <a:pt x="1344" y="1"/>
                    <a:pt x="261" y="880"/>
                    <a:pt x="1" y="2109"/>
                  </a:cubicBezTo>
                  <a:cubicBezTo>
                    <a:pt x="799" y="1670"/>
                    <a:pt x="1694" y="1450"/>
                    <a:pt x="2598" y="1450"/>
                  </a:cubicBezTo>
                  <a:cubicBezTo>
                    <a:pt x="3501" y="1450"/>
                    <a:pt x="4397" y="1678"/>
                    <a:pt x="5195" y="2109"/>
                  </a:cubicBezTo>
                  <a:cubicBezTo>
                    <a:pt x="4934" y="880"/>
                    <a:pt x="3851" y="1"/>
                    <a:pt x="2598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2960;p93"/>
            <p:cNvSpPr/>
            <p:nvPr/>
          </p:nvSpPr>
          <p:spPr>
            <a:xfrm>
              <a:off x="6159625" y="3673805"/>
              <a:ext cx="66370" cy="16779"/>
            </a:xfrm>
            <a:custGeom>
              <a:avLst/>
              <a:gdLst/>
              <a:ahLst/>
              <a:cxnLst/>
              <a:rect l="l" t="t" r="r" b="b"/>
              <a:pathLst>
                <a:path w="2583" h="653" extrusionOk="0">
                  <a:moveTo>
                    <a:pt x="1292" y="1"/>
                  </a:moveTo>
                  <a:cubicBezTo>
                    <a:pt x="888" y="1"/>
                    <a:pt x="485" y="119"/>
                    <a:pt x="135" y="355"/>
                  </a:cubicBezTo>
                  <a:cubicBezTo>
                    <a:pt x="0" y="452"/>
                    <a:pt x="86" y="653"/>
                    <a:pt x="233" y="653"/>
                  </a:cubicBezTo>
                  <a:cubicBezTo>
                    <a:pt x="246" y="653"/>
                    <a:pt x="259" y="651"/>
                    <a:pt x="273" y="648"/>
                  </a:cubicBezTo>
                  <a:cubicBezTo>
                    <a:pt x="607" y="574"/>
                    <a:pt x="949" y="534"/>
                    <a:pt x="1291" y="534"/>
                  </a:cubicBezTo>
                  <a:cubicBezTo>
                    <a:pt x="1633" y="534"/>
                    <a:pt x="1975" y="574"/>
                    <a:pt x="2308" y="648"/>
                  </a:cubicBezTo>
                  <a:cubicBezTo>
                    <a:pt x="2322" y="651"/>
                    <a:pt x="2336" y="653"/>
                    <a:pt x="2348" y="653"/>
                  </a:cubicBezTo>
                  <a:cubicBezTo>
                    <a:pt x="2496" y="653"/>
                    <a:pt x="2582" y="452"/>
                    <a:pt x="2455" y="355"/>
                  </a:cubicBezTo>
                  <a:cubicBezTo>
                    <a:pt x="2101" y="119"/>
                    <a:pt x="1696" y="1"/>
                    <a:pt x="129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2961;p93"/>
            <p:cNvSpPr/>
            <p:nvPr/>
          </p:nvSpPr>
          <p:spPr>
            <a:xfrm>
              <a:off x="6212376" y="3521999"/>
              <a:ext cx="61642" cy="16111"/>
            </a:xfrm>
            <a:custGeom>
              <a:avLst/>
              <a:gdLst/>
              <a:ahLst/>
              <a:cxnLst/>
              <a:rect l="l" t="t" r="r" b="b"/>
              <a:pathLst>
                <a:path w="2399" h="627" extrusionOk="0">
                  <a:moveTo>
                    <a:pt x="1200" y="1"/>
                  </a:moveTo>
                  <a:cubicBezTo>
                    <a:pt x="846" y="1"/>
                    <a:pt x="491" y="88"/>
                    <a:pt x="174" y="263"/>
                  </a:cubicBezTo>
                  <a:cubicBezTo>
                    <a:pt x="1" y="368"/>
                    <a:pt x="85" y="627"/>
                    <a:pt x="266" y="627"/>
                  </a:cubicBezTo>
                  <a:cubicBezTo>
                    <a:pt x="281" y="627"/>
                    <a:pt x="296" y="625"/>
                    <a:pt x="312" y="621"/>
                  </a:cubicBezTo>
                  <a:cubicBezTo>
                    <a:pt x="605" y="564"/>
                    <a:pt x="898" y="540"/>
                    <a:pt x="1200" y="540"/>
                  </a:cubicBezTo>
                  <a:cubicBezTo>
                    <a:pt x="1501" y="540"/>
                    <a:pt x="1794" y="564"/>
                    <a:pt x="2087" y="621"/>
                  </a:cubicBezTo>
                  <a:cubicBezTo>
                    <a:pt x="2103" y="625"/>
                    <a:pt x="2119" y="627"/>
                    <a:pt x="2133" y="627"/>
                  </a:cubicBezTo>
                  <a:cubicBezTo>
                    <a:pt x="2314" y="627"/>
                    <a:pt x="2398" y="368"/>
                    <a:pt x="2225" y="263"/>
                  </a:cubicBezTo>
                  <a:cubicBezTo>
                    <a:pt x="1908" y="88"/>
                    <a:pt x="1554" y="1"/>
                    <a:pt x="1200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2962;p93"/>
            <p:cNvSpPr/>
            <p:nvPr/>
          </p:nvSpPr>
          <p:spPr>
            <a:xfrm>
              <a:off x="6111575" y="3521999"/>
              <a:ext cx="61617" cy="16111"/>
            </a:xfrm>
            <a:custGeom>
              <a:avLst/>
              <a:gdLst/>
              <a:ahLst/>
              <a:cxnLst/>
              <a:rect l="l" t="t" r="r" b="b"/>
              <a:pathLst>
                <a:path w="2398" h="627" extrusionOk="0">
                  <a:moveTo>
                    <a:pt x="1202" y="1"/>
                  </a:moveTo>
                  <a:cubicBezTo>
                    <a:pt x="849" y="1"/>
                    <a:pt x="495" y="88"/>
                    <a:pt x="173" y="263"/>
                  </a:cubicBezTo>
                  <a:cubicBezTo>
                    <a:pt x="0" y="368"/>
                    <a:pt x="84" y="627"/>
                    <a:pt x="265" y="627"/>
                  </a:cubicBezTo>
                  <a:cubicBezTo>
                    <a:pt x="280" y="627"/>
                    <a:pt x="296" y="625"/>
                    <a:pt x="312" y="621"/>
                  </a:cubicBezTo>
                  <a:cubicBezTo>
                    <a:pt x="605" y="564"/>
                    <a:pt x="906" y="540"/>
                    <a:pt x="1199" y="540"/>
                  </a:cubicBezTo>
                  <a:cubicBezTo>
                    <a:pt x="1500" y="540"/>
                    <a:pt x="1793" y="564"/>
                    <a:pt x="2086" y="621"/>
                  </a:cubicBezTo>
                  <a:cubicBezTo>
                    <a:pt x="2103" y="625"/>
                    <a:pt x="2119" y="627"/>
                    <a:pt x="2134" y="627"/>
                  </a:cubicBezTo>
                  <a:cubicBezTo>
                    <a:pt x="2320" y="627"/>
                    <a:pt x="2398" y="368"/>
                    <a:pt x="2225" y="263"/>
                  </a:cubicBezTo>
                  <a:cubicBezTo>
                    <a:pt x="1907" y="88"/>
                    <a:pt x="1555" y="1"/>
                    <a:pt x="1202" y="1"/>
                  </a:cubicBezTo>
                  <a:close/>
                </a:path>
              </a:pathLst>
            </a:custGeom>
            <a:solidFill>
              <a:srgbClr val="A2A3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0" name="Google Shape;3057;p93"/>
          <p:cNvGrpSpPr/>
          <p:nvPr/>
        </p:nvGrpSpPr>
        <p:grpSpPr>
          <a:xfrm>
            <a:off x="11605970" y="648326"/>
            <a:ext cx="375687" cy="379258"/>
            <a:chOff x="1562763" y="3479165"/>
            <a:chExt cx="375687" cy="379258"/>
          </a:xfrm>
        </p:grpSpPr>
        <p:sp>
          <p:nvSpPr>
            <p:cNvPr id="701" name="Google Shape;3058;p93"/>
            <p:cNvSpPr/>
            <p:nvPr/>
          </p:nvSpPr>
          <p:spPr>
            <a:xfrm>
              <a:off x="1721738" y="3479165"/>
              <a:ext cx="91860" cy="370059"/>
            </a:xfrm>
            <a:custGeom>
              <a:avLst/>
              <a:gdLst/>
              <a:ahLst/>
              <a:cxnLst/>
              <a:rect l="l" t="t" r="r" b="b"/>
              <a:pathLst>
                <a:path w="3575" h="14402" extrusionOk="0">
                  <a:moveTo>
                    <a:pt x="1921" y="1"/>
                  </a:moveTo>
                  <a:lnTo>
                    <a:pt x="0" y="2150"/>
                  </a:lnTo>
                  <a:lnTo>
                    <a:pt x="122" y="14190"/>
                  </a:lnTo>
                  <a:lnTo>
                    <a:pt x="1099" y="14296"/>
                  </a:lnTo>
                  <a:lnTo>
                    <a:pt x="2076" y="14401"/>
                  </a:lnTo>
                  <a:lnTo>
                    <a:pt x="3574" y="2541"/>
                  </a:lnTo>
                  <a:lnTo>
                    <a:pt x="192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3059;p93"/>
            <p:cNvSpPr/>
            <p:nvPr/>
          </p:nvSpPr>
          <p:spPr>
            <a:xfrm>
              <a:off x="1721738" y="3529167"/>
              <a:ext cx="42063" cy="317333"/>
            </a:xfrm>
            <a:custGeom>
              <a:avLst/>
              <a:gdLst/>
              <a:ahLst/>
              <a:cxnLst/>
              <a:rect l="l" t="t" r="r" b="b"/>
              <a:pathLst>
                <a:path w="1637" h="12350" extrusionOk="0">
                  <a:moveTo>
                    <a:pt x="1637" y="0"/>
                  </a:moveTo>
                  <a:lnTo>
                    <a:pt x="0" y="204"/>
                  </a:lnTo>
                  <a:lnTo>
                    <a:pt x="122" y="12244"/>
                  </a:lnTo>
                  <a:lnTo>
                    <a:pt x="1099" y="12350"/>
                  </a:lnTo>
                  <a:lnTo>
                    <a:pt x="1637" y="0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3060;p93"/>
            <p:cNvSpPr/>
            <p:nvPr/>
          </p:nvSpPr>
          <p:spPr>
            <a:xfrm>
              <a:off x="1763775" y="3479165"/>
              <a:ext cx="49823" cy="65291"/>
            </a:xfrm>
            <a:custGeom>
              <a:avLst/>
              <a:gdLst/>
              <a:ahLst/>
              <a:cxnLst/>
              <a:rect l="l" t="t" r="r" b="b"/>
              <a:pathLst>
                <a:path w="1939" h="2541" extrusionOk="0">
                  <a:moveTo>
                    <a:pt x="285" y="1"/>
                  </a:moveTo>
                  <a:lnTo>
                    <a:pt x="1" y="1946"/>
                  </a:lnTo>
                  <a:lnTo>
                    <a:pt x="1938" y="2541"/>
                  </a:lnTo>
                  <a:lnTo>
                    <a:pt x="285" y="1"/>
                  </a:lnTo>
                  <a:close/>
                </a:path>
              </a:pathLst>
            </a:custGeom>
            <a:solidFill>
              <a:srgbClr val="87E0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3061;p93"/>
            <p:cNvSpPr/>
            <p:nvPr/>
          </p:nvSpPr>
          <p:spPr>
            <a:xfrm>
              <a:off x="1633682" y="3519763"/>
              <a:ext cx="103756" cy="302045"/>
            </a:xfrm>
            <a:custGeom>
              <a:avLst/>
              <a:gdLst/>
              <a:ahLst/>
              <a:cxnLst/>
              <a:rect l="l" t="t" r="r" b="b"/>
              <a:pathLst>
                <a:path w="4038" h="11755" extrusionOk="0">
                  <a:moveTo>
                    <a:pt x="1864" y="0"/>
                  </a:moveTo>
                  <a:lnTo>
                    <a:pt x="0" y="2076"/>
                  </a:lnTo>
                  <a:lnTo>
                    <a:pt x="1685" y="11755"/>
                  </a:lnTo>
                  <a:lnTo>
                    <a:pt x="2792" y="11674"/>
                  </a:lnTo>
                  <a:lnTo>
                    <a:pt x="3899" y="11584"/>
                  </a:lnTo>
                  <a:lnTo>
                    <a:pt x="4038" y="1750"/>
                  </a:lnTo>
                  <a:lnTo>
                    <a:pt x="18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3062;p93"/>
            <p:cNvSpPr/>
            <p:nvPr/>
          </p:nvSpPr>
          <p:spPr>
            <a:xfrm>
              <a:off x="1633682" y="3573080"/>
              <a:ext cx="71766" cy="248728"/>
            </a:xfrm>
            <a:custGeom>
              <a:avLst/>
              <a:gdLst/>
              <a:ahLst/>
              <a:cxnLst/>
              <a:rect l="l" t="t" r="r" b="b"/>
              <a:pathLst>
                <a:path w="2793" h="9680" extrusionOk="0">
                  <a:moveTo>
                    <a:pt x="0" y="1"/>
                  </a:moveTo>
                  <a:lnTo>
                    <a:pt x="1685" y="9680"/>
                  </a:lnTo>
                  <a:lnTo>
                    <a:pt x="2792" y="9599"/>
                  </a:lnTo>
                  <a:lnTo>
                    <a:pt x="2336" y="90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C3D1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3063;p93"/>
            <p:cNvSpPr/>
            <p:nvPr/>
          </p:nvSpPr>
          <p:spPr>
            <a:xfrm>
              <a:off x="1681577" y="3519763"/>
              <a:ext cx="55861" cy="76571"/>
            </a:xfrm>
            <a:custGeom>
              <a:avLst/>
              <a:gdLst/>
              <a:ahLst/>
              <a:cxnLst/>
              <a:rect l="l" t="t" r="r" b="b"/>
              <a:pathLst>
                <a:path w="2174" h="2980" extrusionOk="0">
                  <a:moveTo>
                    <a:pt x="0" y="0"/>
                  </a:moveTo>
                  <a:lnTo>
                    <a:pt x="472" y="2979"/>
                  </a:lnTo>
                  <a:lnTo>
                    <a:pt x="2174" y="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62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3064;p93"/>
            <p:cNvSpPr/>
            <p:nvPr/>
          </p:nvSpPr>
          <p:spPr>
            <a:xfrm>
              <a:off x="1756658" y="3528114"/>
              <a:ext cx="135772" cy="326969"/>
            </a:xfrm>
            <a:custGeom>
              <a:avLst/>
              <a:gdLst/>
              <a:ahLst/>
              <a:cxnLst/>
              <a:rect l="l" t="t" r="r" b="b"/>
              <a:pathLst>
                <a:path w="5284" h="12725" extrusionOk="0">
                  <a:moveTo>
                    <a:pt x="3640" y="1"/>
                  </a:moveTo>
                  <a:lnTo>
                    <a:pt x="807" y="2744"/>
                  </a:lnTo>
                  <a:lnTo>
                    <a:pt x="603" y="5276"/>
                  </a:lnTo>
                  <a:lnTo>
                    <a:pt x="522" y="6212"/>
                  </a:lnTo>
                  <a:lnTo>
                    <a:pt x="1" y="12627"/>
                  </a:lnTo>
                  <a:lnTo>
                    <a:pt x="221" y="12667"/>
                  </a:lnTo>
                  <a:lnTo>
                    <a:pt x="497" y="12724"/>
                  </a:lnTo>
                  <a:lnTo>
                    <a:pt x="505" y="12667"/>
                  </a:lnTo>
                  <a:lnTo>
                    <a:pt x="2581" y="12667"/>
                  </a:lnTo>
                  <a:lnTo>
                    <a:pt x="5284" y="3583"/>
                  </a:lnTo>
                  <a:lnTo>
                    <a:pt x="3640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3065;p93"/>
            <p:cNvSpPr/>
            <p:nvPr/>
          </p:nvSpPr>
          <p:spPr>
            <a:xfrm>
              <a:off x="1756658" y="3598621"/>
              <a:ext cx="90806" cy="259802"/>
            </a:xfrm>
            <a:custGeom>
              <a:avLst/>
              <a:gdLst/>
              <a:ahLst/>
              <a:cxnLst/>
              <a:rect l="l" t="t" r="r" b="b"/>
              <a:pathLst>
                <a:path w="3534" h="10111" extrusionOk="0">
                  <a:moveTo>
                    <a:pt x="807" y="0"/>
                  </a:moveTo>
                  <a:lnTo>
                    <a:pt x="1" y="9883"/>
                  </a:lnTo>
                  <a:lnTo>
                    <a:pt x="1230" y="10111"/>
                  </a:lnTo>
                  <a:lnTo>
                    <a:pt x="3534" y="1115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3066;p93"/>
            <p:cNvSpPr/>
            <p:nvPr/>
          </p:nvSpPr>
          <p:spPr>
            <a:xfrm>
              <a:off x="1847438" y="3528114"/>
              <a:ext cx="44992" cy="99183"/>
            </a:xfrm>
            <a:custGeom>
              <a:avLst/>
              <a:gdLst/>
              <a:ahLst/>
              <a:cxnLst/>
              <a:rect l="l" t="t" r="r" b="b"/>
              <a:pathLst>
                <a:path w="1751" h="3860" extrusionOk="0">
                  <a:moveTo>
                    <a:pt x="107" y="1"/>
                  </a:moveTo>
                  <a:lnTo>
                    <a:pt x="1" y="3859"/>
                  </a:lnTo>
                  <a:lnTo>
                    <a:pt x="1751" y="3583"/>
                  </a:lnTo>
                  <a:lnTo>
                    <a:pt x="1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3067;p93"/>
            <p:cNvSpPr/>
            <p:nvPr/>
          </p:nvSpPr>
          <p:spPr>
            <a:xfrm>
              <a:off x="1562763" y="3560952"/>
              <a:ext cx="133280" cy="292666"/>
            </a:xfrm>
            <a:custGeom>
              <a:avLst/>
              <a:gdLst/>
              <a:ahLst/>
              <a:cxnLst/>
              <a:rect l="l" t="t" r="r" b="b"/>
              <a:pathLst>
                <a:path w="5187" h="11390" extrusionOk="0">
                  <a:moveTo>
                    <a:pt x="1254" y="1"/>
                  </a:moveTo>
                  <a:lnTo>
                    <a:pt x="0" y="3224"/>
                  </a:lnTo>
                  <a:lnTo>
                    <a:pt x="2972" y="11389"/>
                  </a:lnTo>
                  <a:lnTo>
                    <a:pt x="5186" y="1138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3068;p93"/>
            <p:cNvSpPr/>
            <p:nvPr/>
          </p:nvSpPr>
          <p:spPr>
            <a:xfrm>
              <a:off x="1562763" y="3560952"/>
              <a:ext cx="103782" cy="293077"/>
            </a:xfrm>
            <a:custGeom>
              <a:avLst/>
              <a:gdLst/>
              <a:ahLst/>
              <a:cxnLst/>
              <a:rect l="l" t="t" r="r" b="b"/>
              <a:pathLst>
                <a:path w="4039" h="11406" extrusionOk="0">
                  <a:moveTo>
                    <a:pt x="1254" y="1"/>
                  </a:moveTo>
                  <a:lnTo>
                    <a:pt x="0" y="3224"/>
                  </a:lnTo>
                  <a:lnTo>
                    <a:pt x="2980" y="11406"/>
                  </a:lnTo>
                  <a:lnTo>
                    <a:pt x="4038" y="11137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3069;p93"/>
            <p:cNvSpPr/>
            <p:nvPr/>
          </p:nvSpPr>
          <p:spPr>
            <a:xfrm>
              <a:off x="1562763" y="3560952"/>
              <a:ext cx="99799" cy="82866"/>
            </a:xfrm>
            <a:custGeom>
              <a:avLst/>
              <a:gdLst/>
              <a:ahLst/>
              <a:cxnLst/>
              <a:rect l="l" t="t" r="r" b="b"/>
              <a:pathLst>
                <a:path w="388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3884" y="2256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3070;p93"/>
            <p:cNvSpPr/>
            <p:nvPr/>
          </p:nvSpPr>
          <p:spPr>
            <a:xfrm>
              <a:off x="1562763" y="3560952"/>
              <a:ext cx="52521" cy="82866"/>
            </a:xfrm>
            <a:custGeom>
              <a:avLst/>
              <a:gdLst/>
              <a:ahLst/>
              <a:cxnLst/>
              <a:rect l="l" t="t" r="r" b="b"/>
              <a:pathLst>
                <a:path w="2044" h="3225" extrusionOk="0">
                  <a:moveTo>
                    <a:pt x="1254" y="1"/>
                  </a:moveTo>
                  <a:lnTo>
                    <a:pt x="0" y="3224"/>
                  </a:lnTo>
                  <a:lnTo>
                    <a:pt x="0" y="3224"/>
                  </a:lnTo>
                  <a:lnTo>
                    <a:pt x="2044" y="3159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rgbClr val="6769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3071;p93"/>
            <p:cNvSpPr/>
            <p:nvPr/>
          </p:nvSpPr>
          <p:spPr>
            <a:xfrm>
              <a:off x="1667136" y="3642328"/>
              <a:ext cx="122180" cy="211290"/>
            </a:xfrm>
            <a:custGeom>
              <a:avLst/>
              <a:gdLst/>
              <a:ahLst/>
              <a:cxnLst/>
              <a:rect l="l" t="t" r="r" b="b"/>
              <a:pathLst>
                <a:path w="4755" h="8223" extrusionOk="0">
                  <a:moveTo>
                    <a:pt x="2378" y="0"/>
                  </a:moveTo>
                  <a:lnTo>
                    <a:pt x="1" y="2581"/>
                  </a:lnTo>
                  <a:lnTo>
                    <a:pt x="774" y="8222"/>
                  </a:lnTo>
                  <a:lnTo>
                    <a:pt x="3989" y="8222"/>
                  </a:lnTo>
                  <a:lnTo>
                    <a:pt x="4755" y="2581"/>
                  </a:lnTo>
                  <a:lnTo>
                    <a:pt x="2378" y="0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3072;p93"/>
            <p:cNvSpPr/>
            <p:nvPr/>
          </p:nvSpPr>
          <p:spPr>
            <a:xfrm>
              <a:off x="1667136" y="3708621"/>
              <a:ext cx="80348" cy="144997"/>
            </a:xfrm>
            <a:custGeom>
              <a:avLst/>
              <a:gdLst/>
              <a:ahLst/>
              <a:cxnLst/>
              <a:rect l="l" t="t" r="r" b="b"/>
              <a:pathLst>
                <a:path w="3127" h="5643" extrusionOk="0">
                  <a:moveTo>
                    <a:pt x="1" y="1"/>
                  </a:moveTo>
                  <a:lnTo>
                    <a:pt x="774" y="5642"/>
                  </a:lnTo>
                  <a:lnTo>
                    <a:pt x="2606" y="5642"/>
                  </a:lnTo>
                  <a:lnTo>
                    <a:pt x="3127" y="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3073;p93"/>
            <p:cNvSpPr/>
            <p:nvPr/>
          </p:nvSpPr>
          <p:spPr>
            <a:xfrm>
              <a:off x="1728213" y="3642328"/>
              <a:ext cx="61103" cy="76366"/>
            </a:xfrm>
            <a:custGeom>
              <a:avLst/>
              <a:gdLst/>
              <a:ahLst/>
              <a:cxnLst/>
              <a:rect l="l" t="t" r="r" b="b"/>
              <a:pathLst>
                <a:path w="2378" h="2972" extrusionOk="0">
                  <a:moveTo>
                    <a:pt x="1" y="0"/>
                  </a:moveTo>
                  <a:lnTo>
                    <a:pt x="750" y="2972"/>
                  </a:lnTo>
                  <a:lnTo>
                    <a:pt x="2378" y="25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8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3074;p93"/>
            <p:cNvSpPr/>
            <p:nvPr/>
          </p:nvSpPr>
          <p:spPr>
            <a:xfrm>
              <a:off x="1611507" y="3480218"/>
              <a:ext cx="11511" cy="26594"/>
            </a:xfrm>
            <a:custGeom>
              <a:avLst/>
              <a:gdLst/>
              <a:ahLst/>
              <a:cxnLst/>
              <a:rect l="l" t="t" r="r" b="b"/>
              <a:pathLst>
                <a:path w="448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0"/>
                  </a:cubicBezTo>
                  <a:lnTo>
                    <a:pt x="0" y="815"/>
                  </a:lnTo>
                  <a:cubicBezTo>
                    <a:pt x="0" y="937"/>
                    <a:pt x="98" y="1034"/>
                    <a:pt x="220" y="1034"/>
                  </a:cubicBezTo>
                  <a:cubicBezTo>
                    <a:pt x="342" y="1034"/>
                    <a:pt x="448" y="929"/>
                    <a:pt x="440" y="806"/>
                  </a:cubicBezTo>
                  <a:lnTo>
                    <a:pt x="440" y="220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3075;p93"/>
            <p:cNvSpPr/>
            <p:nvPr/>
          </p:nvSpPr>
          <p:spPr>
            <a:xfrm>
              <a:off x="1611507" y="3520996"/>
              <a:ext cx="11306" cy="26594"/>
            </a:xfrm>
            <a:custGeom>
              <a:avLst/>
              <a:gdLst/>
              <a:ahLst/>
              <a:cxnLst/>
              <a:rect l="l" t="t" r="r" b="b"/>
              <a:pathLst>
                <a:path w="440" h="1035" extrusionOk="0">
                  <a:moveTo>
                    <a:pt x="220" y="1"/>
                  </a:moveTo>
                  <a:cubicBezTo>
                    <a:pt x="110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98" y="1035"/>
                    <a:pt x="220" y="1035"/>
                  </a:cubicBezTo>
                  <a:cubicBezTo>
                    <a:pt x="342" y="1035"/>
                    <a:pt x="440" y="937"/>
                    <a:pt x="440" y="815"/>
                  </a:cubicBezTo>
                  <a:lnTo>
                    <a:pt x="440" y="221"/>
                  </a:lnTo>
                  <a:cubicBezTo>
                    <a:pt x="440" y="74"/>
                    <a:pt x="330" y="1"/>
                    <a:pt x="220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3076;p93"/>
            <p:cNvSpPr/>
            <p:nvPr/>
          </p:nvSpPr>
          <p:spPr>
            <a:xfrm>
              <a:off x="1622376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88" y="440"/>
                  </a:lnTo>
                  <a:cubicBezTo>
                    <a:pt x="1189" y="440"/>
                    <a:pt x="1189" y="0"/>
                    <a:pt x="888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3077;p93"/>
            <p:cNvSpPr/>
            <p:nvPr/>
          </p:nvSpPr>
          <p:spPr>
            <a:xfrm>
              <a:off x="1581367" y="3508252"/>
              <a:ext cx="30577" cy="11306"/>
            </a:xfrm>
            <a:custGeom>
              <a:avLst/>
              <a:gdLst/>
              <a:ahLst/>
              <a:cxnLst/>
              <a:rect l="l" t="t" r="r" b="b"/>
              <a:pathLst>
                <a:path w="1190" h="440" extrusionOk="0">
                  <a:moveTo>
                    <a:pt x="302" y="0"/>
                  </a:moveTo>
                  <a:cubicBezTo>
                    <a:pt x="1" y="0"/>
                    <a:pt x="1" y="440"/>
                    <a:pt x="302" y="440"/>
                  </a:cubicBezTo>
                  <a:lnTo>
                    <a:pt x="896" y="440"/>
                  </a:lnTo>
                  <a:cubicBezTo>
                    <a:pt x="1190" y="440"/>
                    <a:pt x="1190" y="0"/>
                    <a:pt x="896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3078;p93"/>
            <p:cNvSpPr/>
            <p:nvPr/>
          </p:nvSpPr>
          <p:spPr>
            <a:xfrm>
              <a:off x="1897030" y="3490060"/>
              <a:ext cx="11511" cy="26569"/>
            </a:xfrm>
            <a:custGeom>
              <a:avLst/>
              <a:gdLst/>
              <a:ahLst/>
              <a:cxnLst/>
              <a:rect l="l" t="t" r="r" b="b"/>
              <a:pathLst>
                <a:path w="448" h="1034" extrusionOk="0">
                  <a:moveTo>
                    <a:pt x="224" y="0"/>
                  </a:moveTo>
                  <a:cubicBezTo>
                    <a:pt x="112" y="0"/>
                    <a:pt x="0" y="73"/>
                    <a:pt x="0" y="220"/>
                  </a:cubicBezTo>
                  <a:lnTo>
                    <a:pt x="0" y="814"/>
                  </a:lnTo>
                  <a:cubicBezTo>
                    <a:pt x="0" y="936"/>
                    <a:pt x="106" y="1034"/>
                    <a:pt x="228" y="1034"/>
                  </a:cubicBezTo>
                  <a:cubicBezTo>
                    <a:pt x="350" y="1034"/>
                    <a:pt x="448" y="936"/>
                    <a:pt x="448" y="814"/>
                  </a:cubicBezTo>
                  <a:lnTo>
                    <a:pt x="448" y="220"/>
                  </a:lnTo>
                  <a:cubicBezTo>
                    <a:pt x="448" y="73"/>
                    <a:pt x="336" y="0"/>
                    <a:pt x="2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3079;p93"/>
            <p:cNvSpPr/>
            <p:nvPr/>
          </p:nvSpPr>
          <p:spPr>
            <a:xfrm>
              <a:off x="1897030" y="3530889"/>
              <a:ext cx="11511" cy="26748"/>
            </a:xfrm>
            <a:custGeom>
              <a:avLst/>
              <a:gdLst/>
              <a:ahLst/>
              <a:cxnLst/>
              <a:rect l="l" t="t" r="r" b="b"/>
              <a:pathLst>
                <a:path w="448" h="1041" extrusionOk="0">
                  <a:moveTo>
                    <a:pt x="224" y="1"/>
                  </a:moveTo>
                  <a:cubicBezTo>
                    <a:pt x="112" y="1"/>
                    <a:pt x="0" y="76"/>
                    <a:pt x="0" y="226"/>
                  </a:cubicBezTo>
                  <a:lnTo>
                    <a:pt x="0" y="813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48" y="943"/>
                    <a:pt x="448" y="813"/>
                  </a:cubicBezTo>
                  <a:lnTo>
                    <a:pt x="448" y="226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3080;p93"/>
            <p:cNvSpPr/>
            <p:nvPr/>
          </p:nvSpPr>
          <p:spPr>
            <a:xfrm>
              <a:off x="1908104" y="3518298"/>
              <a:ext cx="30346" cy="11511"/>
            </a:xfrm>
            <a:custGeom>
              <a:avLst/>
              <a:gdLst/>
              <a:ahLst/>
              <a:cxnLst/>
              <a:rect l="l" t="t" r="r" b="b"/>
              <a:pathLst>
                <a:path w="1181" h="448" extrusionOk="0">
                  <a:moveTo>
                    <a:pt x="294" y="0"/>
                  </a:moveTo>
                  <a:cubicBezTo>
                    <a:pt x="1" y="0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3081;p93"/>
            <p:cNvSpPr/>
            <p:nvPr/>
          </p:nvSpPr>
          <p:spPr>
            <a:xfrm>
              <a:off x="1867095" y="3518298"/>
              <a:ext cx="30577" cy="11511"/>
            </a:xfrm>
            <a:custGeom>
              <a:avLst/>
              <a:gdLst/>
              <a:ahLst/>
              <a:cxnLst/>
              <a:rect l="l" t="t" r="r" b="b"/>
              <a:pathLst>
                <a:path w="1190" h="448" extrusionOk="0">
                  <a:moveTo>
                    <a:pt x="302" y="0"/>
                  </a:moveTo>
                  <a:cubicBezTo>
                    <a:pt x="1" y="0"/>
                    <a:pt x="1" y="448"/>
                    <a:pt x="302" y="448"/>
                  </a:cubicBezTo>
                  <a:lnTo>
                    <a:pt x="888" y="448"/>
                  </a:lnTo>
                  <a:cubicBezTo>
                    <a:pt x="1190" y="448"/>
                    <a:pt x="1190" y="0"/>
                    <a:pt x="88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3082;p93"/>
            <p:cNvSpPr/>
            <p:nvPr/>
          </p:nvSpPr>
          <p:spPr>
            <a:xfrm>
              <a:off x="1887188" y="3755900"/>
              <a:ext cx="11537" cy="26594"/>
            </a:xfrm>
            <a:custGeom>
              <a:avLst/>
              <a:gdLst/>
              <a:ahLst/>
              <a:cxnLst/>
              <a:rect l="l" t="t" r="r" b="b"/>
              <a:pathLst>
                <a:path w="449" h="1035" extrusionOk="0">
                  <a:moveTo>
                    <a:pt x="224" y="1"/>
                  </a:moveTo>
                  <a:cubicBezTo>
                    <a:pt x="112" y="1"/>
                    <a:pt x="0" y="74"/>
                    <a:pt x="0" y="221"/>
                  </a:cubicBezTo>
                  <a:lnTo>
                    <a:pt x="0" y="815"/>
                  </a:lnTo>
                  <a:cubicBezTo>
                    <a:pt x="0" y="937"/>
                    <a:pt x="106" y="1035"/>
                    <a:pt x="228" y="1035"/>
                  </a:cubicBezTo>
                  <a:cubicBezTo>
                    <a:pt x="351" y="1035"/>
                    <a:pt x="448" y="937"/>
                    <a:pt x="448" y="815"/>
                  </a:cubicBezTo>
                  <a:lnTo>
                    <a:pt x="448" y="221"/>
                  </a:lnTo>
                  <a:cubicBezTo>
                    <a:pt x="448" y="74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3083;p93"/>
            <p:cNvSpPr/>
            <p:nvPr/>
          </p:nvSpPr>
          <p:spPr>
            <a:xfrm>
              <a:off x="1887188" y="3796755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2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1" y="1040"/>
                    <a:pt x="448" y="934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3084;p93"/>
            <p:cNvSpPr/>
            <p:nvPr/>
          </p:nvSpPr>
          <p:spPr>
            <a:xfrm>
              <a:off x="1898263" y="3783933"/>
              <a:ext cx="30371" cy="11537"/>
            </a:xfrm>
            <a:custGeom>
              <a:avLst/>
              <a:gdLst/>
              <a:ahLst/>
              <a:cxnLst/>
              <a:rect l="l" t="t" r="r" b="b"/>
              <a:pathLst>
                <a:path w="1182" h="449" extrusionOk="0">
                  <a:moveTo>
                    <a:pt x="294" y="1"/>
                  </a:moveTo>
                  <a:cubicBezTo>
                    <a:pt x="1" y="1"/>
                    <a:pt x="1" y="448"/>
                    <a:pt x="294" y="448"/>
                  </a:cubicBezTo>
                  <a:lnTo>
                    <a:pt x="888" y="448"/>
                  </a:lnTo>
                  <a:cubicBezTo>
                    <a:pt x="1181" y="448"/>
                    <a:pt x="1181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3085;p93"/>
            <p:cNvSpPr/>
            <p:nvPr/>
          </p:nvSpPr>
          <p:spPr>
            <a:xfrm>
              <a:off x="1857279" y="3783933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8"/>
                    <a:pt x="302" y="448"/>
                  </a:cubicBezTo>
                  <a:lnTo>
                    <a:pt x="888" y="448"/>
                  </a:lnTo>
                  <a:cubicBezTo>
                    <a:pt x="1189" y="448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7AA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9" name="Google Shape;3490;p93"/>
          <p:cNvGrpSpPr/>
          <p:nvPr/>
        </p:nvGrpSpPr>
        <p:grpSpPr>
          <a:xfrm>
            <a:off x="11555351" y="2526450"/>
            <a:ext cx="314841" cy="379258"/>
            <a:chOff x="7902131" y="1712505"/>
            <a:chExt cx="314841" cy="379258"/>
          </a:xfrm>
        </p:grpSpPr>
        <p:sp>
          <p:nvSpPr>
            <p:cNvPr id="730" name="Google Shape;3491;p93"/>
            <p:cNvSpPr/>
            <p:nvPr/>
          </p:nvSpPr>
          <p:spPr>
            <a:xfrm>
              <a:off x="8167149" y="1745421"/>
              <a:ext cx="11537" cy="26748"/>
            </a:xfrm>
            <a:custGeom>
              <a:avLst/>
              <a:gdLst/>
              <a:ahLst/>
              <a:cxnLst/>
              <a:rect l="l" t="t" r="r" b="b"/>
              <a:pathLst>
                <a:path w="449" h="1041" extrusionOk="0">
                  <a:moveTo>
                    <a:pt x="224" y="0"/>
                  </a:moveTo>
                  <a:cubicBezTo>
                    <a:pt x="113" y="0"/>
                    <a:pt x="1" y="75"/>
                    <a:pt x="1" y="226"/>
                  </a:cubicBezTo>
                  <a:lnTo>
                    <a:pt x="1" y="812"/>
                  </a:lnTo>
                  <a:cubicBezTo>
                    <a:pt x="1" y="942"/>
                    <a:pt x="98" y="1040"/>
                    <a:pt x="220" y="1040"/>
                  </a:cubicBezTo>
                  <a:cubicBezTo>
                    <a:pt x="351" y="1040"/>
                    <a:pt x="448" y="942"/>
                    <a:pt x="448" y="812"/>
                  </a:cubicBezTo>
                  <a:lnTo>
                    <a:pt x="448" y="226"/>
                  </a:lnTo>
                  <a:cubicBezTo>
                    <a:pt x="448" y="75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3492;p93"/>
            <p:cNvSpPr/>
            <p:nvPr/>
          </p:nvSpPr>
          <p:spPr>
            <a:xfrm>
              <a:off x="8167149" y="1786044"/>
              <a:ext cx="11537" cy="26903"/>
            </a:xfrm>
            <a:custGeom>
              <a:avLst/>
              <a:gdLst/>
              <a:ahLst/>
              <a:cxnLst/>
              <a:rect l="l" t="t" r="r" b="b"/>
              <a:pathLst>
                <a:path w="449" h="1047" extrusionOk="0">
                  <a:moveTo>
                    <a:pt x="224" y="0"/>
                  </a:moveTo>
                  <a:cubicBezTo>
                    <a:pt x="113" y="0"/>
                    <a:pt x="1" y="78"/>
                    <a:pt x="1" y="232"/>
                  </a:cubicBezTo>
                  <a:lnTo>
                    <a:pt x="1" y="819"/>
                  </a:lnTo>
                  <a:cubicBezTo>
                    <a:pt x="1" y="941"/>
                    <a:pt x="98" y="1046"/>
                    <a:pt x="220" y="1046"/>
                  </a:cubicBezTo>
                  <a:cubicBezTo>
                    <a:pt x="351" y="1046"/>
                    <a:pt x="448" y="941"/>
                    <a:pt x="448" y="819"/>
                  </a:cubicBezTo>
                  <a:lnTo>
                    <a:pt x="448" y="232"/>
                  </a:lnTo>
                  <a:cubicBezTo>
                    <a:pt x="448" y="78"/>
                    <a:pt x="336" y="0"/>
                    <a:pt x="224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3493;p93"/>
            <p:cNvSpPr/>
            <p:nvPr/>
          </p:nvSpPr>
          <p:spPr>
            <a:xfrm>
              <a:off x="8177813" y="1773377"/>
              <a:ext cx="30783" cy="11537"/>
            </a:xfrm>
            <a:custGeom>
              <a:avLst/>
              <a:gdLst/>
              <a:ahLst/>
              <a:cxnLst/>
              <a:rect l="l" t="t" r="r" b="b"/>
              <a:pathLst>
                <a:path w="1198" h="449" extrusionOk="0">
                  <a:moveTo>
                    <a:pt x="310" y="1"/>
                  </a:moveTo>
                  <a:cubicBezTo>
                    <a:pt x="1" y="1"/>
                    <a:pt x="1" y="449"/>
                    <a:pt x="310" y="449"/>
                  </a:cubicBezTo>
                  <a:lnTo>
                    <a:pt x="896" y="449"/>
                  </a:lnTo>
                  <a:cubicBezTo>
                    <a:pt x="1197" y="449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3494;p93"/>
            <p:cNvSpPr/>
            <p:nvPr/>
          </p:nvSpPr>
          <p:spPr>
            <a:xfrm>
              <a:off x="8137240" y="1773377"/>
              <a:ext cx="30551" cy="11537"/>
            </a:xfrm>
            <a:custGeom>
              <a:avLst/>
              <a:gdLst/>
              <a:ahLst/>
              <a:cxnLst/>
              <a:rect l="l" t="t" r="r" b="b"/>
              <a:pathLst>
                <a:path w="1189" h="449" extrusionOk="0">
                  <a:moveTo>
                    <a:pt x="302" y="1"/>
                  </a:moveTo>
                  <a:cubicBezTo>
                    <a:pt x="0" y="1"/>
                    <a:pt x="0" y="449"/>
                    <a:pt x="302" y="449"/>
                  </a:cubicBezTo>
                  <a:lnTo>
                    <a:pt x="888" y="449"/>
                  </a:lnTo>
                  <a:cubicBezTo>
                    <a:pt x="1189" y="449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3495;p93"/>
            <p:cNvSpPr/>
            <p:nvPr/>
          </p:nvSpPr>
          <p:spPr>
            <a:xfrm>
              <a:off x="7950720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1040" y="1"/>
                  </a:moveTo>
                  <a:lnTo>
                    <a:pt x="161" y="1555"/>
                  </a:lnTo>
                  <a:cubicBezTo>
                    <a:pt x="1" y="1846"/>
                    <a:pt x="218" y="2189"/>
                    <a:pt x="527" y="2189"/>
                  </a:cubicBezTo>
                  <a:cubicBezTo>
                    <a:pt x="564" y="2189"/>
                    <a:pt x="602" y="2184"/>
                    <a:pt x="641" y="2174"/>
                  </a:cubicBezTo>
                  <a:lnTo>
                    <a:pt x="3531" y="1401"/>
                  </a:lnTo>
                  <a:lnTo>
                    <a:pt x="1040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3496;p93"/>
            <p:cNvSpPr/>
            <p:nvPr/>
          </p:nvSpPr>
          <p:spPr>
            <a:xfrm>
              <a:off x="8106689" y="2034849"/>
              <a:ext cx="90755" cy="56272"/>
            </a:xfrm>
            <a:custGeom>
              <a:avLst/>
              <a:gdLst/>
              <a:ahLst/>
              <a:cxnLst/>
              <a:rect l="l" t="t" r="r" b="b"/>
              <a:pathLst>
                <a:path w="3532" h="2190" extrusionOk="0">
                  <a:moveTo>
                    <a:pt x="2492" y="1"/>
                  </a:moveTo>
                  <a:lnTo>
                    <a:pt x="1" y="1401"/>
                  </a:lnTo>
                  <a:lnTo>
                    <a:pt x="2891" y="2174"/>
                  </a:lnTo>
                  <a:cubicBezTo>
                    <a:pt x="2929" y="2184"/>
                    <a:pt x="2966" y="2189"/>
                    <a:pt x="3003" y="2189"/>
                  </a:cubicBezTo>
                  <a:cubicBezTo>
                    <a:pt x="3308" y="2189"/>
                    <a:pt x="3531" y="1846"/>
                    <a:pt x="3371" y="1555"/>
                  </a:cubicBezTo>
                  <a:lnTo>
                    <a:pt x="2492" y="1"/>
                  </a:ln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3497;p93"/>
            <p:cNvSpPr/>
            <p:nvPr/>
          </p:nvSpPr>
          <p:spPr>
            <a:xfrm>
              <a:off x="7902131" y="1883403"/>
              <a:ext cx="314841" cy="207950"/>
            </a:xfrm>
            <a:custGeom>
              <a:avLst/>
              <a:gdLst/>
              <a:ahLst/>
              <a:cxnLst/>
              <a:rect l="l" t="t" r="r" b="b"/>
              <a:pathLst>
                <a:path w="12253" h="8093" extrusionOk="0">
                  <a:moveTo>
                    <a:pt x="2207" y="1"/>
                  </a:moveTo>
                  <a:cubicBezTo>
                    <a:pt x="0" y="3526"/>
                    <a:pt x="2540" y="8092"/>
                    <a:pt x="6692" y="8092"/>
                  </a:cubicBezTo>
                  <a:cubicBezTo>
                    <a:pt x="8613" y="8092"/>
                    <a:pt x="10388" y="7050"/>
                    <a:pt x="11324" y="5365"/>
                  </a:cubicBezTo>
                  <a:cubicBezTo>
                    <a:pt x="12252" y="3688"/>
                    <a:pt x="12203" y="1629"/>
                    <a:pt x="11177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3498;p93"/>
            <p:cNvSpPr/>
            <p:nvPr/>
          </p:nvSpPr>
          <p:spPr>
            <a:xfrm>
              <a:off x="7902131" y="1883197"/>
              <a:ext cx="170923" cy="208566"/>
            </a:xfrm>
            <a:custGeom>
              <a:avLst/>
              <a:gdLst/>
              <a:ahLst/>
              <a:cxnLst/>
              <a:rect l="l" t="t" r="r" b="b"/>
              <a:pathLst>
                <a:path w="6652" h="8117" extrusionOk="0">
                  <a:moveTo>
                    <a:pt x="2207" y="1"/>
                  </a:moveTo>
                  <a:cubicBezTo>
                    <a:pt x="0" y="3517"/>
                    <a:pt x="2508" y="8084"/>
                    <a:pt x="6651" y="8117"/>
                  </a:cubicBezTo>
                  <a:cubicBezTo>
                    <a:pt x="5015" y="8076"/>
                    <a:pt x="3688" y="5723"/>
                    <a:pt x="3688" y="2825"/>
                  </a:cubicBezTo>
                  <a:cubicBezTo>
                    <a:pt x="3680" y="1865"/>
                    <a:pt x="3835" y="912"/>
                    <a:pt x="4152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3499;p93"/>
            <p:cNvSpPr/>
            <p:nvPr/>
          </p:nvSpPr>
          <p:spPr>
            <a:xfrm>
              <a:off x="7944810" y="1819602"/>
              <a:ext cx="258774" cy="87671"/>
            </a:xfrm>
            <a:custGeom>
              <a:avLst/>
              <a:gdLst/>
              <a:ahLst/>
              <a:cxnLst/>
              <a:rect l="l" t="t" r="r" b="b"/>
              <a:pathLst>
                <a:path w="10071" h="3412" extrusionOk="0">
                  <a:moveTo>
                    <a:pt x="5031" y="1"/>
                  </a:moveTo>
                  <a:cubicBezTo>
                    <a:pt x="2247" y="1"/>
                    <a:pt x="0" y="766"/>
                    <a:pt x="0" y="1702"/>
                  </a:cubicBezTo>
                  <a:cubicBezTo>
                    <a:pt x="0" y="2647"/>
                    <a:pt x="2247" y="3412"/>
                    <a:pt x="5031" y="3412"/>
                  </a:cubicBezTo>
                  <a:cubicBezTo>
                    <a:pt x="7815" y="3412"/>
                    <a:pt x="10070" y="2647"/>
                    <a:pt x="10070" y="1702"/>
                  </a:cubicBezTo>
                  <a:cubicBezTo>
                    <a:pt x="10070" y="766"/>
                    <a:pt x="7815" y="1"/>
                    <a:pt x="5031" y="1"/>
                  </a:cubicBezTo>
                  <a:close/>
                </a:path>
              </a:pathLst>
            </a:custGeom>
            <a:solidFill>
              <a:srgbClr val="181A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3500;p93"/>
            <p:cNvSpPr/>
            <p:nvPr/>
          </p:nvSpPr>
          <p:spPr>
            <a:xfrm>
              <a:off x="7981400" y="1843164"/>
              <a:ext cx="185364" cy="28136"/>
            </a:xfrm>
            <a:custGeom>
              <a:avLst/>
              <a:gdLst/>
              <a:ahLst/>
              <a:cxnLst/>
              <a:rect l="l" t="t" r="r" b="b"/>
              <a:pathLst>
                <a:path w="7214" h="1095" extrusionOk="0">
                  <a:moveTo>
                    <a:pt x="4817" y="1"/>
                  </a:moveTo>
                  <a:cubicBezTo>
                    <a:pt x="4322" y="1"/>
                    <a:pt x="3708" y="38"/>
                    <a:pt x="2785" y="110"/>
                  </a:cubicBezTo>
                  <a:lnTo>
                    <a:pt x="196" y="305"/>
                  </a:lnTo>
                  <a:lnTo>
                    <a:pt x="180" y="305"/>
                  </a:lnTo>
                  <a:cubicBezTo>
                    <a:pt x="1" y="370"/>
                    <a:pt x="1" y="631"/>
                    <a:pt x="180" y="696"/>
                  </a:cubicBezTo>
                  <a:lnTo>
                    <a:pt x="351" y="745"/>
                  </a:lnTo>
                  <a:cubicBezTo>
                    <a:pt x="465" y="769"/>
                    <a:pt x="579" y="802"/>
                    <a:pt x="709" y="826"/>
                  </a:cubicBezTo>
                  <a:cubicBezTo>
                    <a:pt x="1083" y="907"/>
                    <a:pt x="1466" y="964"/>
                    <a:pt x="1849" y="1005"/>
                  </a:cubicBezTo>
                  <a:cubicBezTo>
                    <a:pt x="2077" y="1030"/>
                    <a:pt x="2313" y="1046"/>
                    <a:pt x="2549" y="1062"/>
                  </a:cubicBezTo>
                  <a:cubicBezTo>
                    <a:pt x="2899" y="1087"/>
                    <a:pt x="3249" y="1095"/>
                    <a:pt x="3607" y="1095"/>
                  </a:cubicBezTo>
                  <a:lnTo>
                    <a:pt x="3957" y="1095"/>
                  </a:lnTo>
                  <a:cubicBezTo>
                    <a:pt x="4812" y="1087"/>
                    <a:pt x="5667" y="997"/>
                    <a:pt x="6505" y="834"/>
                  </a:cubicBezTo>
                  <a:cubicBezTo>
                    <a:pt x="6709" y="785"/>
                    <a:pt x="6888" y="745"/>
                    <a:pt x="7034" y="704"/>
                  </a:cubicBezTo>
                  <a:cubicBezTo>
                    <a:pt x="7213" y="639"/>
                    <a:pt x="7213" y="378"/>
                    <a:pt x="7034" y="313"/>
                  </a:cubicBezTo>
                  <a:cubicBezTo>
                    <a:pt x="6888" y="272"/>
                    <a:pt x="6709" y="224"/>
                    <a:pt x="6505" y="183"/>
                  </a:cubicBezTo>
                  <a:cubicBezTo>
                    <a:pt x="5877" y="60"/>
                    <a:pt x="5443" y="1"/>
                    <a:pt x="4817" y="1"/>
                  </a:cubicBezTo>
                  <a:close/>
                </a:path>
              </a:pathLst>
            </a:custGeom>
            <a:solidFill>
              <a:srgbClr val="1010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3501;p93"/>
            <p:cNvSpPr/>
            <p:nvPr/>
          </p:nvSpPr>
          <p:spPr>
            <a:xfrm>
              <a:off x="7978471" y="1787535"/>
              <a:ext cx="112159" cy="83791"/>
            </a:xfrm>
            <a:custGeom>
              <a:avLst/>
              <a:gdLst/>
              <a:ahLst/>
              <a:cxnLst/>
              <a:rect l="l" t="t" r="r" b="b"/>
              <a:pathLst>
                <a:path w="4365" h="3261" extrusionOk="0">
                  <a:moveTo>
                    <a:pt x="2281" y="0"/>
                  </a:moveTo>
                  <a:cubicBezTo>
                    <a:pt x="2256" y="0"/>
                    <a:pt x="2232" y="1"/>
                    <a:pt x="2207" y="3"/>
                  </a:cubicBezTo>
                  <a:cubicBezTo>
                    <a:pt x="1613" y="44"/>
                    <a:pt x="1238" y="663"/>
                    <a:pt x="1466" y="1216"/>
                  </a:cubicBezTo>
                  <a:lnTo>
                    <a:pt x="1401" y="1216"/>
                  </a:lnTo>
                  <a:cubicBezTo>
                    <a:pt x="530" y="1216"/>
                    <a:pt x="1" y="2169"/>
                    <a:pt x="465" y="2910"/>
                  </a:cubicBezTo>
                  <a:cubicBezTo>
                    <a:pt x="571" y="2934"/>
                    <a:pt x="693" y="2967"/>
                    <a:pt x="823" y="2991"/>
                  </a:cubicBezTo>
                  <a:cubicBezTo>
                    <a:pt x="1736" y="3170"/>
                    <a:pt x="2663" y="3260"/>
                    <a:pt x="3599" y="3260"/>
                  </a:cubicBezTo>
                  <a:cubicBezTo>
                    <a:pt x="3640" y="3260"/>
                    <a:pt x="3680" y="3260"/>
                    <a:pt x="3721" y="3260"/>
                  </a:cubicBezTo>
                  <a:lnTo>
                    <a:pt x="4063" y="3260"/>
                  </a:lnTo>
                  <a:cubicBezTo>
                    <a:pt x="4258" y="3024"/>
                    <a:pt x="4364" y="2722"/>
                    <a:pt x="4364" y="2421"/>
                  </a:cubicBezTo>
                  <a:cubicBezTo>
                    <a:pt x="4364" y="1721"/>
                    <a:pt x="3827" y="1135"/>
                    <a:pt x="3127" y="1086"/>
                  </a:cubicBezTo>
                  <a:cubicBezTo>
                    <a:pt x="3267" y="532"/>
                    <a:pt x="2847" y="0"/>
                    <a:pt x="228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3502;p93"/>
            <p:cNvSpPr/>
            <p:nvPr/>
          </p:nvSpPr>
          <p:spPr>
            <a:xfrm>
              <a:off x="8014444" y="1787637"/>
              <a:ext cx="27648" cy="45095"/>
            </a:xfrm>
            <a:custGeom>
              <a:avLst/>
              <a:gdLst/>
              <a:ahLst/>
              <a:cxnLst/>
              <a:rect l="l" t="t" r="r" b="b"/>
              <a:pathLst>
                <a:path w="1076" h="1755" extrusionOk="0">
                  <a:moveTo>
                    <a:pt x="873" y="0"/>
                  </a:moveTo>
                  <a:cubicBezTo>
                    <a:pt x="401" y="0"/>
                    <a:pt x="1" y="386"/>
                    <a:pt x="1" y="879"/>
                  </a:cubicBezTo>
                  <a:cubicBezTo>
                    <a:pt x="1" y="1374"/>
                    <a:pt x="406" y="1755"/>
                    <a:pt x="880" y="1755"/>
                  </a:cubicBezTo>
                  <a:cubicBezTo>
                    <a:pt x="945" y="1755"/>
                    <a:pt x="1010" y="1748"/>
                    <a:pt x="1076" y="1733"/>
                  </a:cubicBezTo>
                  <a:cubicBezTo>
                    <a:pt x="669" y="1644"/>
                    <a:pt x="392" y="1286"/>
                    <a:pt x="392" y="879"/>
                  </a:cubicBezTo>
                  <a:cubicBezTo>
                    <a:pt x="392" y="463"/>
                    <a:pt x="669" y="113"/>
                    <a:pt x="1076" y="24"/>
                  </a:cubicBezTo>
                  <a:cubicBezTo>
                    <a:pt x="1007" y="8"/>
                    <a:pt x="939" y="0"/>
                    <a:pt x="8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3503;p93"/>
            <p:cNvSpPr/>
            <p:nvPr/>
          </p:nvSpPr>
          <p:spPr>
            <a:xfrm>
              <a:off x="8013005" y="1815825"/>
              <a:ext cx="52315" cy="54859"/>
            </a:xfrm>
            <a:custGeom>
              <a:avLst/>
              <a:gdLst/>
              <a:ahLst/>
              <a:cxnLst/>
              <a:rect l="l" t="t" r="r" b="b"/>
              <a:pathLst>
                <a:path w="2036" h="2135" extrusionOk="0">
                  <a:moveTo>
                    <a:pt x="1702" y="1"/>
                  </a:moveTo>
                  <a:cubicBezTo>
                    <a:pt x="692" y="1"/>
                    <a:pt x="1" y="1165"/>
                    <a:pt x="619" y="2077"/>
                  </a:cubicBezTo>
                  <a:cubicBezTo>
                    <a:pt x="847" y="2102"/>
                    <a:pt x="1083" y="2118"/>
                    <a:pt x="1319" y="2134"/>
                  </a:cubicBezTo>
                  <a:cubicBezTo>
                    <a:pt x="1140" y="1898"/>
                    <a:pt x="1042" y="1613"/>
                    <a:pt x="1042" y="1320"/>
                  </a:cubicBezTo>
                  <a:cubicBezTo>
                    <a:pt x="1042" y="718"/>
                    <a:pt x="1449" y="197"/>
                    <a:pt x="2035" y="42"/>
                  </a:cubicBezTo>
                  <a:cubicBezTo>
                    <a:pt x="1921" y="14"/>
                    <a:pt x="1810" y="1"/>
                    <a:pt x="17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3504;p93"/>
            <p:cNvSpPr/>
            <p:nvPr/>
          </p:nvSpPr>
          <p:spPr>
            <a:xfrm>
              <a:off x="8005451" y="1712531"/>
              <a:ext cx="47099" cy="47073"/>
            </a:xfrm>
            <a:custGeom>
              <a:avLst/>
              <a:gdLst/>
              <a:ahLst/>
              <a:cxnLst/>
              <a:rect l="l" t="t" r="r" b="b"/>
              <a:pathLst>
                <a:path w="1833" h="1832" extrusionOk="0">
                  <a:moveTo>
                    <a:pt x="921" y="0"/>
                  </a:moveTo>
                  <a:cubicBezTo>
                    <a:pt x="416" y="0"/>
                    <a:pt x="1" y="407"/>
                    <a:pt x="1" y="920"/>
                  </a:cubicBezTo>
                  <a:cubicBezTo>
                    <a:pt x="1" y="1425"/>
                    <a:pt x="416" y="1832"/>
                    <a:pt x="921" y="1832"/>
                  </a:cubicBezTo>
                  <a:cubicBezTo>
                    <a:pt x="1426" y="1832"/>
                    <a:pt x="1833" y="1425"/>
                    <a:pt x="1833" y="920"/>
                  </a:cubicBezTo>
                  <a:lnTo>
                    <a:pt x="1833" y="912"/>
                  </a:lnTo>
                  <a:cubicBezTo>
                    <a:pt x="1833" y="407"/>
                    <a:pt x="1426" y="0"/>
                    <a:pt x="921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3505;p93"/>
            <p:cNvSpPr/>
            <p:nvPr/>
          </p:nvSpPr>
          <p:spPr>
            <a:xfrm>
              <a:off x="8005682" y="1712505"/>
              <a:ext cx="31399" cy="47099"/>
            </a:xfrm>
            <a:custGeom>
              <a:avLst/>
              <a:gdLst/>
              <a:ahLst/>
              <a:cxnLst/>
              <a:rect l="l" t="t" r="r" b="b"/>
              <a:pathLst>
                <a:path w="1222" h="1833" extrusionOk="0">
                  <a:moveTo>
                    <a:pt x="905" y="1"/>
                  </a:moveTo>
                  <a:cubicBezTo>
                    <a:pt x="424" y="1"/>
                    <a:pt x="0" y="391"/>
                    <a:pt x="0" y="913"/>
                  </a:cubicBezTo>
                  <a:cubicBezTo>
                    <a:pt x="0" y="1436"/>
                    <a:pt x="426" y="1832"/>
                    <a:pt x="908" y="1832"/>
                  </a:cubicBezTo>
                  <a:cubicBezTo>
                    <a:pt x="1011" y="1832"/>
                    <a:pt x="1117" y="1814"/>
                    <a:pt x="1221" y="1776"/>
                  </a:cubicBezTo>
                  <a:cubicBezTo>
                    <a:pt x="863" y="1645"/>
                    <a:pt x="619" y="1303"/>
                    <a:pt x="619" y="921"/>
                  </a:cubicBezTo>
                  <a:cubicBezTo>
                    <a:pt x="619" y="530"/>
                    <a:pt x="863" y="188"/>
                    <a:pt x="1221" y="58"/>
                  </a:cubicBezTo>
                  <a:cubicBezTo>
                    <a:pt x="1116" y="19"/>
                    <a:pt x="1009" y="1"/>
                    <a:pt x="9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3506;p93"/>
            <p:cNvSpPr/>
            <p:nvPr/>
          </p:nvSpPr>
          <p:spPr>
            <a:xfrm>
              <a:off x="8083075" y="1751844"/>
              <a:ext cx="39750" cy="39776"/>
            </a:xfrm>
            <a:custGeom>
              <a:avLst/>
              <a:gdLst/>
              <a:ahLst/>
              <a:cxnLst/>
              <a:rect l="l" t="t" r="r" b="b"/>
              <a:pathLst>
                <a:path w="1547" h="1548" extrusionOk="0">
                  <a:moveTo>
                    <a:pt x="773" y="0"/>
                  </a:moveTo>
                  <a:cubicBezTo>
                    <a:pt x="342" y="0"/>
                    <a:pt x="0" y="350"/>
                    <a:pt x="0" y="774"/>
                  </a:cubicBezTo>
                  <a:cubicBezTo>
                    <a:pt x="0" y="1205"/>
                    <a:pt x="342" y="1547"/>
                    <a:pt x="773" y="1547"/>
                  </a:cubicBezTo>
                  <a:cubicBezTo>
                    <a:pt x="1197" y="1547"/>
                    <a:pt x="1547" y="1205"/>
                    <a:pt x="1547" y="774"/>
                  </a:cubicBezTo>
                  <a:cubicBezTo>
                    <a:pt x="1547" y="350"/>
                    <a:pt x="1197" y="0"/>
                    <a:pt x="773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3507;p93"/>
            <p:cNvSpPr/>
            <p:nvPr/>
          </p:nvSpPr>
          <p:spPr>
            <a:xfrm>
              <a:off x="8083075" y="1751844"/>
              <a:ext cx="26569" cy="39776"/>
            </a:xfrm>
            <a:custGeom>
              <a:avLst/>
              <a:gdLst/>
              <a:ahLst/>
              <a:cxnLst/>
              <a:rect l="l" t="t" r="r" b="b"/>
              <a:pathLst>
                <a:path w="1034" h="1548" extrusionOk="0">
                  <a:moveTo>
                    <a:pt x="765" y="0"/>
                  </a:moveTo>
                  <a:cubicBezTo>
                    <a:pt x="358" y="0"/>
                    <a:pt x="0" y="332"/>
                    <a:pt x="0" y="774"/>
                  </a:cubicBezTo>
                  <a:cubicBezTo>
                    <a:pt x="0" y="1215"/>
                    <a:pt x="358" y="1547"/>
                    <a:pt x="765" y="1547"/>
                  </a:cubicBezTo>
                  <a:cubicBezTo>
                    <a:pt x="854" y="1547"/>
                    <a:pt x="944" y="1532"/>
                    <a:pt x="1034" y="1498"/>
                  </a:cubicBezTo>
                  <a:cubicBezTo>
                    <a:pt x="725" y="1392"/>
                    <a:pt x="529" y="1099"/>
                    <a:pt x="529" y="774"/>
                  </a:cubicBezTo>
                  <a:cubicBezTo>
                    <a:pt x="521" y="448"/>
                    <a:pt x="725" y="155"/>
                    <a:pt x="1034" y="49"/>
                  </a:cubicBezTo>
                  <a:cubicBezTo>
                    <a:pt x="944" y="16"/>
                    <a:pt x="854" y="0"/>
                    <a:pt x="7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7" name="Google Shape;3508;p93"/>
          <p:cNvGrpSpPr/>
          <p:nvPr/>
        </p:nvGrpSpPr>
        <p:grpSpPr>
          <a:xfrm>
            <a:off x="11598595" y="1303913"/>
            <a:ext cx="299758" cy="379258"/>
            <a:chOff x="7279849" y="1712505"/>
            <a:chExt cx="299758" cy="379258"/>
          </a:xfrm>
        </p:grpSpPr>
        <p:sp>
          <p:nvSpPr>
            <p:cNvPr id="748" name="Google Shape;3509;p93"/>
            <p:cNvSpPr/>
            <p:nvPr/>
          </p:nvSpPr>
          <p:spPr>
            <a:xfrm>
              <a:off x="7299917" y="1953062"/>
              <a:ext cx="248522" cy="138702"/>
            </a:xfrm>
            <a:custGeom>
              <a:avLst/>
              <a:gdLst/>
              <a:ahLst/>
              <a:cxnLst/>
              <a:rect l="l" t="t" r="r" b="b"/>
              <a:pathLst>
                <a:path w="9672" h="5398" extrusionOk="0">
                  <a:moveTo>
                    <a:pt x="652" y="1"/>
                  </a:moveTo>
                  <a:lnTo>
                    <a:pt x="1" y="3884"/>
                  </a:lnTo>
                  <a:cubicBezTo>
                    <a:pt x="1" y="4502"/>
                    <a:pt x="1189" y="5040"/>
                    <a:pt x="2899" y="5268"/>
                  </a:cubicBezTo>
                  <a:cubicBezTo>
                    <a:pt x="3542" y="5357"/>
                    <a:pt x="4185" y="5398"/>
                    <a:pt x="4836" y="5398"/>
                  </a:cubicBezTo>
                  <a:cubicBezTo>
                    <a:pt x="7506" y="5398"/>
                    <a:pt x="9672" y="4722"/>
                    <a:pt x="9672" y="3884"/>
                  </a:cubicBezTo>
                  <a:lnTo>
                    <a:pt x="9021" y="1"/>
                  </a:ln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3510;p93"/>
            <p:cNvSpPr/>
            <p:nvPr/>
          </p:nvSpPr>
          <p:spPr>
            <a:xfrm>
              <a:off x="7299712" y="1952856"/>
              <a:ext cx="82866" cy="135567"/>
            </a:xfrm>
            <a:custGeom>
              <a:avLst/>
              <a:gdLst/>
              <a:ahLst/>
              <a:cxnLst/>
              <a:rect l="l" t="t" r="r" b="b"/>
              <a:pathLst>
                <a:path w="3225" h="5276" extrusionOk="0">
                  <a:moveTo>
                    <a:pt x="660" y="0"/>
                  </a:moveTo>
                  <a:lnTo>
                    <a:pt x="1" y="3892"/>
                  </a:lnTo>
                  <a:cubicBezTo>
                    <a:pt x="1" y="4510"/>
                    <a:pt x="1197" y="5039"/>
                    <a:pt x="2899" y="5276"/>
                  </a:cubicBezTo>
                  <a:lnTo>
                    <a:pt x="3224" y="318"/>
                  </a:lnTo>
                  <a:lnTo>
                    <a:pt x="31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3511;p93"/>
            <p:cNvSpPr/>
            <p:nvPr/>
          </p:nvSpPr>
          <p:spPr>
            <a:xfrm>
              <a:off x="7279849" y="1712531"/>
              <a:ext cx="288478" cy="288452"/>
            </a:xfrm>
            <a:custGeom>
              <a:avLst/>
              <a:gdLst/>
              <a:ahLst/>
              <a:cxnLst/>
              <a:rect l="l" t="t" r="r" b="b"/>
              <a:pathLst>
                <a:path w="11227" h="11226" extrusionOk="0">
                  <a:moveTo>
                    <a:pt x="5609" y="0"/>
                  </a:moveTo>
                  <a:cubicBezTo>
                    <a:pt x="2516" y="0"/>
                    <a:pt x="0" y="2515"/>
                    <a:pt x="0" y="5617"/>
                  </a:cubicBezTo>
                  <a:cubicBezTo>
                    <a:pt x="0" y="8710"/>
                    <a:pt x="2516" y="11226"/>
                    <a:pt x="5609" y="11226"/>
                  </a:cubicBezTo>
                  <a:cubicBezTo>
                    <a:pt x="8711" y="11226"/>
                    <a:pt x="11226" y="8710"/>
                    <a:pt x="11226" y="5617"/>
                  </a:cubicBezTo>
                  <a:cubicBezTo>
                    <a:pt x="11226" y="2515"/>
                    <a:pt x="8711" y="0"/>
                    <a:pt x="5609" y="0"/>
                  </a:cubicBezTo>
                  <a:close/>
                </a:path>
              </a:pathLst>
            </a:custGeom>
            <a:solidFill>
              <a:srgbClr val="939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3512;p93"/>
            <p:cNvSpPr/>
            <p:nvPr/>
          </p:nvSpPr>
          <p:spPr>
            <a:xfrm>
              <a:off x="7412461" y="1712531"/>
              <a:ext cx="155866" cy="288658"/>
            </a:xfrm>
            <a:custGeom>
              <a:avLst/>
              <a:gdLst/>
              <a:ahLst/>
              <a:cxnLst/>
              <a:rect l="l" t="t" r="r" b="b"/>
              <a:pathLst>
                <a:path w="6066" h="11234" extrusionOk="0">
                  <a:moveTo>
                    <a:pt x="456" y="0"/>
                  </a:moveTo>
                  <a:cubicBezTo>
                    <a:pt x="302" y="0"/>
                    <a:pt x="147" y="8"/>
                    <a:pt x="0" y="16"/>
                  </a:cubicBezTo>
                  <a:cubicBezTo>
                    <a:pt x="1612" y="147"/>
                    <a:pt x="3094" y="969"/>
                    <a:pt x="4063" y="2271"/>
                  </a:cubicBezTo>
                  <a:cubicBezTo>
                    <a:pt x="4414" y="2750"/>
                    <a:pt x="4051" y="3394"/>
                    <a:pt x="3497" y="3394"/>
                  </a:cubicBezTo>
                  <a:cubicBezTo>
                    <a:pt x="3448" y="3394"/>
                    <a:pt x="3398" y="3389"/>
                    <a:pt x="3346" y="3378"/>
                  </a:cubicBezTo>
                  <a:cubicBezTo>
                    <a:pt x="3179" y="3346"/>
                    <a:pt x="3012" y="3330"/>
                    <a:pt x="2848" y="3330"/>
                  </a:cubicBezTo>
                  <a:cubicBezTo>
                    <a:pt x="1545" y="3330"/>
                    <a:pt x="406" y="4322"/>
                    <a:pt x="269" y="5674"/>
                  </a:cubicBezTo>
                  <a:cubicBezTo>
                    <a:pt x="123" y="7196"/>
                    <a:pt x="1319" y="8507"/>
                    <a:pt x="2850" y="8515"/>
                  </a:cubicBezTo>
                  <a:lnTo>
                    <a:pt x="2874" y="8515"/>
                  </a:lnTo>
                  <a:cubicBezTo>
                    <a:pt x="2881" y="8515"/>
                    <a:pt x="2887" y="8515"/>
                    <a:pt x="2893" y="8515"/>
                  </a:cubicBezTo>
                  <a:cubicBezTo>
                    <a:pt x="3523" y="8515"/>
                    <a:pt x="3830" y="9301"/>
                    <a:pt x="3362" y="9736"/>
                  </a:cubicBezTo>
                  <a:cubicBezTo>
                    <a:pt x="2443" y="10591"/>
                    <a:pt x="1254" y="11112"/>
                    <a:pt x="0" y="11209"/>
                  </a:cubicBezTo>
                  <a:cubicBezTo>
                    <a:pt x="147" y="11226"/>
                    <a:pt x="302" y="11234"/>
                    <a:pt x="448" y="11234"/>
                  </a:cubicBezTo>
                  <a:cubicBezTo>
                    <a:pt x="3550" y="11234"/>
                    <a:pt x="6065" y="8718"/>
                    <a:pt x="6065" y="5617"/>
                  </a:cubicBezTo>
                  <a:cubicBezTo>
                    <a:pt x="6065" y="2515"/>
                    <a:pt x="3550" y="0"/>
                    <a:pt x="4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3513;p93"/>
            <p:cNvSpPr/>
            <p:nvPr/>
          </p:nvSpPr>
          <p:spPr>
            <a:xfrm>
              <a:off x="7280055" y="1712505"/>
              <a:ext cx="175934" cy="288581"/>
            </a:xfrm>
            <a:custGeom>
              <a:avLst/>
              <a:gdLst/>
              <a:ahLst/>
              <a:cxnLst/>
              <a:rect l="l" t="t" r="r" b="b"/>
              <a:pathLst>
                <a:path w="6847" h="11231" extrusionOk="0">
                  <a:moveTo>
                    <a:pt x="5603" y="0"/>
                  </a:moveTo>
                  <a:cubicBezTo>
                    <a:pt x="2589" y="0"/>
                    <a:pt x="0" y="2449"/>
                    <a:pt x="0" y="5618"/>
                  </a:cubicBezTo>
                  <a:cubicBezTo>
                    <a:pt x="0" y="8783"/>
                    <a:pt x="2583" y="11230"/>
                    <a:pt x="5593" y="11230"/>
                  </a:cubicBezTo>
                  <a:cubicBezTo>
                    <a:pt x="6005" y="11230"/>
                    <a:pt x="6425" y="11184"/>
                    <a:pt x="6847" y="11088"/>
                  </a:cubicBezTo>
                  <a:cubicBezTo>
                    <a:pt x="4291" y="10510"/>
                    <a:pt x="2475" y="8239"/>
                    <a:pt x="2475" y="5618"/>
                  </a:cubicBezTo>
                  <a:cubicBezTo>
                    <a:pt x="2475" y="2989"/>
                    <a:pt x="4291" y="717"/>
                    <a:pt x="6847" y="139"/>
                  </a:cubicBezTo>
                  <a:cubicBezTo>
                    <a:pt x="6428" y="45"/>
                    <a:pt x="6012" y="0"/>
                    <a:pt x="56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3514;p93"/>
            <p:cNvSpPr/>
            <p:nvPr/>
          </p:nvSpPr>
          <p:spPr>
            <a:xfrm>
              <a:off x="7443218" y="1718492"/>
              <a:ext cx="136389" cy="132406"/>
            </a:xfrm>
            <a:custGeom>
              <a:avLst/>
              <a:gdLst/>
              <a:ahLst/>
              <a:cxnLst/>
              <a:rect l="l" t="t" r="r" b="b"/>
              <a:pathLst>
                <a:path w="5308" h="5153" extrusionOk="0">
                  <a:moveTo>
                    <a:pt x="2650" y="0"/>
                  </a:moveTo>
                  <a:cubicBezTo>
                    <a:pt x="2524" y="0"/>
                    <a:pt x="2398" y="77"/>
                    <a:pt x="2369" y="232"/>
                  </a:cubicBezTo>
                  <a:lnTo>
                    <a:pt x="2231" y="891"/>
                  </a:lnTo>
                  <a:cubicBezTo>
                    <a:pt x="2109" y="1534"/>
                    <a:pt x="1604" y="2031"/>
                    <a:pt x="961" y="2161"/>
                  </a:cubicBezTo>
                  <a:lnTo>
                    <a:pt x="309" y="2300"/>
                  </a:lnTo>
                  <a:cubicBezTo>
                    <a:pt x="0" y="2357"/>
                    <a:pt x="0" y="2796"/>
                    <a:pt x="309" y="2861"/>
                  </a:cubicBezTo>
                  <a:lnTo>
                    <a:pt x="961" y="2992"/>
                  </a:lnTo>
                  <a:cubicBezTo>
                    <a:pt x="1604" y="3122"/>
                    <a:pt x="2109" y="3627"/>
                    <a:pt x="2231" y="4270"/>
                  </a:cubicBezTo>
                  <a:lnTo>
                    <a:pt x="2369" y="4921"/>
                  </a:lnTo>
                  <a:cubicBezTo>
                    <a:pt x="2398" y="5076"/>
                    <a:pt x="2524" y="5153"/>
                    <a:pt x="2650" y="5153"/>
                  </a:cubicBezTo>
                  <a:cubicBezTo>
                    <a:pt x="2776" y="5153"/>
                    <a:pt x="2902" y="5076"/>
                    <a:pt x="2931" y="4921"/>
                  </a:cubicBezTo>
                  <a:lnTo>
                    <a:pt x="3061" y="4270"/>
                  </a:lnTo>
                  <a:cubicBezTo>
                    <a:pt x="3191" y="3627"/>
                    <a:pt x="3696" y="3122"/>
                    <a:pt x="4347" y="2992"/>
                  </a:cubicBezTo>
                  <a:lnTo>
                    <a:pt x="4998" y="2861"/>
                  </a:lnTo>
                  <a:cubicBezTo>
                    <a:pt x="5308" y="2804"/>
                    <a:pt x="5308" y="2357"/>
                    <a:pt x="4998" y="2300"/>
                  </a:cubicBezTo>
                  <a:lnTo>
                    <a:pt x="4347" y="2169"/>
                  </a:lnTo>
                  <a:cubicBezTo>
                    <a:pt x="3696" y="2039"/>
                    <a:pt x="3191" y="1534"/>
                    <a:pt x="3061" y="891"/>
                  </a:cubicBezTo>
                  <a:lnTo>
                    <a:pt x="2931" y="232"/>
                  </a:lnTo>
                  <a:cubicBezTo>
                    <a:pt x="2902" y="77"/>
                    <a:pt x="2776" y="0"/>
                    <a:pt x="2650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3515;p93"/>
            <p:cNvSpPr/>
            <p:nvPr/>
          </p:nvSpPr>
          <p:spPr>
            <a:xfrm>
              <a:off x="7407862" y="1829803"/>
              <a:ext cx="85359" cy="82121"/>
            </a:xfrm>
            <a:custGeom>
              <a:avLst/>
              <a:gdLst/>
              <a:ahLst/>
              <a:cxnLst/>
              <a:rect l="l" t="t" r="r" b="b"/>
              <a:pathLst>
                <a:path w="3322" h="3196" extrusionOk="0">
                  <a:moveTo>
                    <a:pt x="1661" y="1"/>
                  </a:moveTo>
                  <a:cubicBezTo>
                    <a:pt x="1559" y="1"/>
                    <a:pt x="1458" y="64"/>
                    <a:pt x="1433" y="190"/>
                  </a:cubicBezTo>
                  <a:lnTo>
                    <a:pt x="1392" y="377"/>
                  </a:lnTo>
                  <a:cubicBezTo>
                    <a:pt x="1295" y="858"/>
                    <a:pt x="920" y="1232"/>
                    <a:pt x="440" y="1330"/>
                  </a:cubicBezTo>
                  <a:lnTo>
                    <a:pt x="245" y="1370"/>
                  </a:lnTo>
                  <a:cubicBezTo>
                    <a:pt x="0" y="1419"/>
                    <a:pt x="0" y="1777"/>
                    <a:pt x="245" y="1826"/>
                  </a:cubicBezTo>
                  <a:lnTo>
                    <a:pt x="440" y="1867"/>
                  </a:lnTo>
                  <a:cubicBezTo>
                    <a:pt x="920" y="1965"/>
                    <a:pt x="1295" y="2339"/>
                    <a:pt x="1392" y="2819"/>
                  </a:cubicBezTo>
                  <a:lnTo>
                    <a:pt x="1433" y="3007"/>
                  </a:lnTo>
                  <a:cubicBezTo>
                    <a:pt x="1458" y="3133"/>
                    <a:pt x="1559" y="3196"/>
                    <a:pt x="1661" y="3196"/>
                  </a:cubicBezTo>
                  <a:cubicBezTo>
                    <a:pt x="1763" y="3196"/>
                    <a:pt x="1865" y="3133"/>
                    <a:pt x="1889" y="3007"/>
                  </a:cubicBezTo>
                  <a:lnTo>
                    <a:pt x="1930" y="2819"/>
                  </a:lnTo>
                  <a:cubicBezTo>
                    <a:pt x="2027" y="2339"/>
                    <a:pt x="2402" y="1965"/>
                    <a:pt x="2882" y="1867"/>
                  </a:cubicBezTo>
                  <a:lnTo>
                    <a:pt x="3069" y="1826"/>
                  </a:lnTo>
                  <a:cubicBezTo>
                    <a:pt x="3322" y="1777"/>
                    <a:pt x="3322" y="1419"/>
                    <a:pt x="3069" y="1370"/>
                  </a:cubicBezTo>
                  <a:lnTo>
                    <a:pt x="2882" y="1330"/>
                  </a:lnTo>
                  <a:cubicBezTo>
                    <a:pt x="2402" y="1232"/>
                    <a:pt x="2027" y="858"/>
                    <a:pt x="1930" y="377"/>
                  </a:cubicBezTo>
                  <a:lnTo>
                    <a:pt x="1889" y="190"/>
                  </a:lnTo>
                  <a:cubicBezTo>
                    <a:pt x="1865" y="64"/>
                    <a:pt x="1763" y="1"/>
                    <a:pt x="1661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3516;p93"/>
            <p:cNvSpPr/>
            <p:nvPr/>
          </p:nvSpPr>
          <p:spPr>
            <a:xfrm>
              <a:off x="7394064" y="1764872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5"/>
                    <a:pt x="0" y="226"/>
                  </a:cubicBezTo>
                  <a:lnTo>
                    <a:pt x="0" y="812"/>
                  </a:lnTo>
                  <a:cubicBezTo>
                    <a:pt x="0" y="934"/>
                    <a:pt x="106" y="1040"/>
                    <a:pt x="228" y="1040"/>
                  </a:cubicBezTo>
                  <a:cubicBezTo>
                    <a:pt x="350" y="1040"/>
                    <a:pt x="456" y="934"/>
                    <a:pt x="456" y="812"/>
                  </a:cubicBezTo>
                  <a:lnTo>
                    <a:pt x="456" y="226"/>
                  </a:lnTo>
                  <a:cubicBezTo>
                    <a:pt x="456" y="75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3517;p93"/>
            <p:cNvSpPr/>
            <p:nvPr/>
          </p:nvSpPr>
          <p:spPr>
            <a:xfrm>
              <a:off x="7394064" y="1805444"/>
              <a:ext cx="11717" cy="26748"/>
            </a:xfrm>
            <a:custGeom>
              <a:avLst/>
              <a:gdLst/>
              <a:ahLst/>
              <a:cxnLst/>
              <a:rect l="l" t="t" r="r" b="b"/>
              <a:pathLst>
                <a:path w="456" h="1041" extrusionOk="0">
                  <a:moveTo>
                    <a:pt x="228" y="0"/>
                  </a:moveTo>
                  <a:cubicBezTo>
                    <a:pt x="114" y="0"/>
                    <a:pt x="0" y="76"/>
                    <a:pt x="0" y="226"/>
                  </a:cubicBezTo>
                  <a:lnTo>
                    <a:pt x="0" y="812"/>
                  </a:lnTo>
                  <a:cubicBezTo>
                    <a:pt x="0" y="943"/>
                    <a:pt x="106" y="1040"/>
                    <a:pt x="228" y="1040"/>
                  </a:cubicBezTo>
                  <a:cubicBezTo>
                    <a:pt x="350" y="1040"/>
                    <a:pt x="456" y="935"/>
                    <a:pt x="456" y="812"/>
                  </a:cubicBezTo>
                  <a:lnTo>
                    <a:pt x="456" y="226"/>
                  </a:lnTo>
                  <a:cubicBezTo>
                    <a:pt x="456" y="76"/>
                    <a:pt x="342" y="0"/>
                    <a:pt x="228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3518;p93"/>
            <p:cNvSpPr/>
            <p:nvPr/>
          </p:nvSpPr>
          <p:spPr>
            <a:xfrm>
              <a:off x="7404933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2" y="1"/>
                  </a:moveTo>
                  <a:cubicBezTo>
                    <a:pt x="0" y="1"/>
                    <a:pt x="0" y="457"/>
                    <a:pt x="302" y="457"/>
                  </a:cubicBezTo>
                  <a:lnTo>
                    <a:pt x="888" y="457"/>
                  </a:lnTo>
                  <a:cubicBezTo>
                    <a:pt x="1189" y="457"/>
                    <a:pt x="1189" y="1"/>
                    <a:pt x="888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3519;p93"/>
            <p:cNvSpPr/>
            <p:nvPr/>
          </p:nvSpPr>
          <p:spPr>
            <a:xfrm>
              <a:off x="7364360" y="1792622"/>
              <a:ext cx="30551" cy="11743"/>
            </a:xfrm>
            <a:custGeom>
              <a:avLst/>
              <a:gdLst/>
              <a:ahLst/>
              <a:cxnLst/>
              <a:rect l="l" t="t" r="r" b="b"/>
              <a:pathLst>
                <a:path w="1189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87" y="457"/>
                  </a:lnTo>
                  <a:cubicBezTo>
                    <a:pt x="1189" y="457"/>
                    <a:pt x="1189" y="1"/>
                    <a:pt x="887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9" name="Google Shape;3763;p94"/>
          <p:cNvGrpSpPr/>
          <p:nvPr/>
        </p:nvGrpSpPr>
        <p:grpSpPr>
          <a:xfrm>
            <a:off x="11639862" y="3641713"/>
            <a:ext cx="288397" cy="372321"/>
            <a:chOff x="6025710" y="3446503"/>
            <a:chExt cx="288397" cy="372321"/>
          </a:xfrm>
        </p:grpSpPr>
        <p:sp>
          <p:nvSpPr>
            <p:cNvPr id="760" name="Google Shape;3764;p94"/>
            <p:cNvSpPr/>
            <p:nvPr/>
          </p:nvSpPr>
          <p:spPr>
            <a:xfrm>
              <a:off x="6027714" y="3459311"/>
              <a:ext cx="103479" cy="134751"/>
            </a:xfrm>
            <a:custGeom>
              <a:avLst/>
              <a:gdLst/>
              <a:ahLst/>
              <a:cxnLst/>
              <a:rect l="l" t="t" r="r" b="b"/>
              <a:pathLst>
                <a:path w="4080" h="5313" extrusionOk="0">
                  <a:moveTo>
                    <a:pt x="3779" y="0"/>
                  </a:moveTo>
                  <a:cubicBezTo>
                    <a:pt x="3754" y="0"/>
                    <a:pt x="3728" y="5"/>
                    <a:pt x="3699" y="15"/>
                  </a:cubicBezTo>
                  <a:cubicBezTo>
                    <a:pt x="1807" y="619"/>
                    <a:pt x="904" y="1974"/>
                    <a:pt x="477" y="2999"/>
                  </a:cubicBezTo>
                  <a:cubicBezTo>
                    <a:pt x="196" y="3664"/>
                    <a:pt x="37" y="4372"/>
                    <a:pt x="7" y="5093"/>
                  </a:cubicBezTo>
                  <a:cubicBezTo>
                    <a:pt x="1" y="5215"/>
                    <a:pt x="99" y="5312"/>
                    <a:pt x="214" y="5312"/>
                  </a:cubicBezTo>
                  <a:cubicBezTo>
                    <a:pt x="337" y="5312"/>
                    <a:pt x="434" y="5215"/>
                    <a:pt x="434" y="5099"/>
                  </a:cubicBezTo>
                  <a:cubicBezTo>
                    <a:pt x="471" y="4433"/>
                    <a:pt x="617" y="3774"/>
                    <a:pt x="874" y="3164"/>
                  </a:cubicBezTo>
                  <a:cubicBezTo>
                    <a:pt x="1441" y="1791"/>
                    <a:pt x="2436" y="869"/>
                    <a:pt x="3828" y="424"/>
                  </a:cubicBezTo>
                  <a:cubicBezTo>
                    <a:pt x="4080" y="347"/>
                    <a:pt x="3997" y="0"/>
                    <a:pt x="3779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3765;p94"/>
            <p:cNvSpPr/>
            <p:nvPr/>
          </p:nvSpPr>
          <p:spPr>
            <a:xfrm>
              <a:off x="6208979" y="3459413"/>
              <a:ext cx="103124" cy="134650"/>
            </a:xfrm>
            <a:custGeom>
              <a:avLst/>
              <a:gdLst/>
              <a:ahLst/>
              <a:cxnLst/>
              <a:rect l="l" t="t" r="r" b="b"/>
              <a:pathLst>
                <a:path w="4066" h="5309" extrusionOk="0">
                  <a:moveTo>
                    <a:pt x="304" y="0"/>
                  </a:moveTo>
                  <a:cubicBezTo>
                    <a:pt x="85" y="0"/>
                    <a:pt x="0" y="336"/>
                    <a:pt x="239" y="420"/>
                  </a:cubicBezTo>
                  <a:cubicBezTo>
                    <a:pt x="1624" y="865"/>
                    <a:pt x="2619" y="1781"/>
                    <a:pt x="3187" y="3142"/>
                  </a:cubicBezTo>
                  <a:cubicBezTo>
                    <a:pt x="3449" y="3764"/>
                    <a:pt x="3596" y="4423"/>
                    <a:pt x="3632" y="5095"/>
                  </a:cubicBezTo>
                  <a:cubicBezTo>
                    <a:pt x="3632" y="5211"/>
                    <a:pt x="3730" y="5308"/>
                    <a:pt x="3852" y="5308"/>
                  </a:cubicBezTo>
                  <a:cubicBezTo>
                    <a:pt x="3968" y="5302"/>
                    <a:pt x="4066" y="5205"/>
                    <a:pt x="4060" y="5089"/>
                  </a:cubicBezTo>
                  <a:cubicBezTo>
                    <a:pt x="4029" y="4368"/>
                    <a:pt x="3870" y="3660"/>
                    <a:pt x="3590" y="2995"/>
                  </a:cubicBezTo>
                  <a:cubicBezTo>
                    <a:pt x="3162" y="1970"/>
                    <a:pt x="2259" y="615"/>
                    <a:pt x="373" y="11"/>
                  </a:cubicBezTo>
                  <a:cubicBezTo>
                    <a:pt x="349" y="4"/>
                    <a:pt x="326" y="0"/>
                    <a:pt x="304" y="0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3766;p94"/>
            <p:cNvSpPr/>
            <p:nvPr/>
          </p:nvSpPr>
          <p:spPr>
            <a:xfrm>
              <a:off x="6122620" y="3446503"/>
              <a:ext cx="94754" cy="31931"/>
            </a:xfrm>
            <a:custGeom>
              <a:avLst/>
              <a:gdLst/>
              <a:ahLst/>
              <a:cxnLst/>
              <a:rect l="l" t="t" r="r" b="b"/>
              <a:pathLst>
                <a:path w="3736" h="1259" extrusionOk="0">
                  <a:moveTo>
                    <a:pt x="153" y="1"/>
                  </a:moveTo>
                  <a:cubicBezTo>
                    <a:pt x="67" y="1"/>
                    <a:pt x="0" y="68"/>
                    <a:pt x="0" y="153"/>
                  </a:cubicBezTo>
                  <a:lnTo>
                    <a:pt x="0" y="1106"/>
                  </a:lnTo>
                  <a:cubicBezTo>
                    <a:pt x="0" y="1191"/>
                    <a:pt x="67" y="1258"/>
                    <a:pt x="153" y="1258"/>
                  </a:cubicBezTo>
                  <a:lnTo>
                    <a:pt x="3583" y="1258"/>
                  </a:lnTo>
                  <a:cubicBezTo>
                    <a:pt x="3668" y="1258"/>
                    <a:pt x="3735" y="1185"/>
                    <a:pt x="3735" y="1099"/>
                  </a:cubicBezTo>
                  <a:lnTo>
                    <a:pt x="3735" y="153"/>
                  </a:lnTo>
                  <a:cubicBezTo>
                    <a:pt x="3735" y="68"/>
                    <a:pt x="3668" y="1"/>
                    <a:pt x="3583" y="1"/>
                  </a:cubicBezTo>
                  <a:close/>
                </a:path>
              </a:pathLst>
            </a:custGeom>
            <a:solidFill>
              <a:srgbClr val="02D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3767;p94"/>
            <p:cNvSpPr/>
            <p:nvPr/>
          </p:nvSpPr>
          <p:spPr>
            <a:xfrm>
              <a:off x="6122468" y="3446655"/>
              <a:ext cx="29421" cy="31779"/>
            </a:xfrm>
            <a:custGeom>
              <a:avLst/>
              <a:gdLst/>
              <a:ahLst/>
              <a:cxnLst/>
              <a:rect l="l" t="t" r="r" b="b"/>
              <a:pathLst>
                <a:path w="1160" h="1253" extrusionOk="0">
                  <a:moveTo>
                    <a:pt x="153" y="1"/>
                  </a:moveTo>
                  <a:cubicBezTo>
                    <a:pt x="73" y="1"/>
                    <a:pt x="0" y="68"/>
                    <a:pt x="0" y="154"/>
                  </a:cubicBezTo>
                  <a:lnTo>
                    <a:pt x="0" y="1100"/>
                  </a:lnTo>
                  <a:cubicBezTo>
                    <a:pt x="0" y="1185"/>
                    <a:pt x="73" y="1252"/>
                    <a:pt x="153" y="1252"/>
                  </a:cubicBezTo>
                  <a:lnTo>
                    <a:pt x="1160" y="1252"/>
                  </a:lnTo>
                  <a:lnTo>
                    <a:pt x="1160" y="1"/>
                  </a:lnTo>
                  <a:close/>
                </a:path>
              </a:pathLst>
            </a:custGeom>
            <a:solidFill>
              <a:srgbClr val="008F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3768;p94"/>
            <p:cNvSpPr/>
            <p:nvPr/>
          </p:nvSpPr>
          <p:spPr>
            <a:xfrm>
              <a:off x="6025710" y="3588609"/>
              <a:ext cx="288397" cy="230215"/>
            </a:xfrm>
            <a:custGeom>
              <a:avLst/>
              <a:gdLst/>
              <a:ahLst/>
              <a:cxnLst/>
              <a:rect l="l" t="t" r="r" b="b"/>
              <a:pathLst>
                <a:path w="11371" h="9077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678" y="1978"/>
                  </a:lnTo>
                  <a:lnTo>
                    <a:pt x="1606" y="8948"/>
                  </a:lnTo>
                  <a:cubicBezTo>
                    <a:pt x="1618" y="9021"/>
                    <a:pt x="1679" y="9076"/>
                    <a:pt x="1752" y="9076"/>
                  </a:cubicBezTo>
                  <a:lnTo>
                    <a:pt x="9613" y="9076"/>
                  </a:lnTo>
                  <a:cubicBezTo>
                    <a:pt x="9686" y="9076"/>
                    <a:pt x="9747" y="9021"/>
                    <a:pt x="9760" y="8948"/>
                  </a:cubicBezTo>
                  <a:lnTo>
                    <a:pt x="10687" y="1978"/>
                  </a:lnTo>
                  <a:lnTo>
                    <a:pt x="11218" y="1978"/>
                  </a:lnTo>
                  <a:cubicBezTo>
                    <a:pt x="11304" y="1978"/>
                    <a:pt x="11371" y="1911"/>
                    <a:pt x="11371" y="1826"/>
                  </a:cubicBezTo>
                  <a:lnTo>
                    <a:pt x="11371" y="147"/>
                  </a:lnTo>
                  <a:cubicBezTo>
                    <a:pt x="11371" y="68"/>
                    <a:pt x="11304" y="7"/>
                    <a:pt x="112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3769;p94"/>
            <p:cNvSpPr/>
            <p:nvPr/>
          </p:nvSpPr>
          <p:spPr>
            <a:xfrm>
              <a:off x="6043058" y="3638624"/>
              <a:ext cx="64573" cy="180048"/>
            </a:xfrm>
            <a:custGeom>
              <a:avLst/>
              <a:gdLst/>
              <a:ahLst/>
              <a:cxnLst/>
              <a:rect l="l" t="t" r="r" b="b"/>
              <a:pathLst>
                <a:path w="2546" h="7099" extrusionOk="0">
                  <a:moveTo>
                    <a:pt x="0" y="0"/>
                  </a:moveTo>
                  <a:lnTo>
                    <a:pt x="0" y="6"/>
                  </a:lnTo>
                  <a:lnTo>
                    <a:pt x="1" y="6"/>
                  </a:lnTo>
                  <a:lnTo>
                    <a:pt x="0" y="0"/>
                  </a:lnTo>
                  <a:close/>
                  <a:moveTo>
                    <a:pt x="1" y="6"/>
                  </a:moveTo>
                  <a:lnTo>
                    <a:pt x="934" y="6970"/>
                  </a:lnTo>
                  <a:cubicBezTo>
                    <a:pt x="940" y="7043"/>
                    <a:pt x="1001" y="7098"/>
                    <a:pt x="1080" y="7098"/>
                  </a:cubicBezTo>
                  <a:lnTo>
                    <a:pt x="2545" y="7098"/>
                  </a:lnTo>
                  <a:lnTo>
                    <a:pt x="1599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3770;p94"/>
            <p:cNvSpPr/>
            <p:nvPr/>
          </p:nvSpPr>
          <p:spPr>
            <a:xfrm>
              <a:off x="6152167" y="3719911"/>
              <a:ext cx="36091" cy="24145"/>
            </a:xfrm>
            <a:custGeom>
              <a:avLst/>
              <a:gdLst/>
              <a:ahLst/>
              <a:cxnLst/>
              <a:rect l="l" t="t" r="r" b="b"/>
              <a:pathLst>
                <a:path w="1423" h="952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6"/>
                    <a:pt x="1" y="622"/>
                    <a:pt x="251" y="866"/>
                  </a:cubicBezTo>
                  <a:cubicBezTo>
                    <a:pt x="312" y="921"/>
                    <a:pt x="392" y="951"/>
                    <a:pt x="477" y="951"/>
                  </a:cubicBezTo>
                  <a:lnTo>
                    <a:pt x="941" y="951"/>
                  </a:lnTo>
                  <a:cubicBezTo>
                    <a:pt x="1026" y="951"/>
                    <a:pt x="1106" y="921"/>
                    <a:pt x="1173" y="866"/>
                  </a:cubicBezTo>
                  <a:cubicBezTo>
                    <a:pt x="1423" y="622"/>
                    <a:pt x="941" y="170"/>
                    <a:pt x="770" y="24"/>
                  </a:cubicBez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3771;p94"/>
            <p:cNvSpPr/>
            <p:nvPr/>
          </p:nvSpPr>
          <p:spPr>
            <a:xfrm>
              <a:off x="6152167" y="3719911"/>
              <a:ext cx="31450" cy="24018"/>
            </a:xfrm>
            <a:custGeom>
              <a:avLst/>
              <a:gdLst/>
              <a:ahLst/>
              <a:cxnLst/>
              <a:rect l="l" t="t" r="r" b="b"/>
              <a:pathLst>
                <a:path w="1240" h="947" extrusionOk="0">
                  <a:moveTo>
                    <a:pt x="710" y="1"/>
                  </a:moveTo>
                  <a:cubicBezTo>
                    <a:pt x="689" y="1"/>
                    <a:pt x="669" y="8"/>
                    <a:pt x="654" y="24"/>
                  </a:cubicBezTo>
                  <a:cubicBezTo>
                    <a:pt x="477" y="170"/>
                    <a:pt x="1" y="622"/>
                    <a:pt x="251" y="866"/>
                  </a:cubicBezTo>
                  <a:cubicBezTo>
                    <a:pt x="307" y="916"/>
                    <a:pt x="378" y="946"/>
                    <a:pt x="455" y="946"/>
                  </a:cubicBezTo>
                  <a:cubicBezTo>
                    <a:pt x="463" y="946"/>
                    <a:pt x="470" y="946"/>
                    <a:pt x="477" y="945"/>
                  </a:cubicBezTo>
                  <a:lnTo>
                    <a:pt x="941" y="945"/>
                  </a:lnTo>
                  <a:cubicBezTo>
                    <a:pt x="948" y="946"/>
                    <a:pt x="955" y="946"/>
                    <a:pt x="962" y="946"/>
                  </a:cubicBezTo>
                  <a:cubicBezTo>
                    <a:pt x="1040" y="946"/>
                    <a:pt x="1111" y="916"/>
                    <a:pt x="1173" y="866"/>
                  </a:cubicBezTo>
                  <a:cubicBezTo>
                    <a:pt x="1215" y="823"/>
                    <a:pt x="1240" y="762"/>
                    <a:pt x="1240" y="695"/>
                  </a:cubicBezTo>
                  <a:lnTo>
                    <a:pt x="898" y="695"/>
                  </a:lnTo>
                  <a:cubicBezTo>
                    <a:pt x="891" y="696"/>
                    <a:pt x="884" y="696"/>
                    <a:pt x="877" y="696"/>
                  </a:cubicBezTo>
                  <a:cubicBezTo>
                    <a:pt x="799" y="696"/>
                    <a:pt x="728" y="666"/>
                    <a:pt x="672" y="616"/>
                  </a:cubicBezTo>
                  <a:cubicBezTo>
                    <a:pt x="520" y="463"/>
                    <a:pt x="642" y="237"/>
                    <a:pt x="800" y="48"/>
                  </a:cubicBezTo>
                  <a:lnTo>
                    <a:pt x="770" y="24"/>
                  </a:lnTo>
                  <a:cubicBezTo>
                    <a:pt x="752" y="8"/>
                    <a:pt x="730" y="1"/>
                    <a:pt x="710" y="1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3772;p94"/>
            <p:cNvSpPr/>
            <p:nvPr/>
          </p:nvSpPr>
          <p:spPr>
            <a:xfrm>
              <a:off x="6096928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2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2" y="1372"/>
                    <a:pt x="73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0" y="1634"/>
                    <a:pt x="1012" y="1634"/>
                  </a:cubicBezTo>
                  <a:cubicBezTo>
                    <a:pt x="1507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0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3773;p94"/>
            <p:cNvSpPr/>
            <p:nvPr/>
          </p:nvSpPr>
          <p:spPr>
            <a:xfrm>
              <a:off x="6096928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5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2" y="1366"/>
                    <a:pt x="73" y="1414"/>
                  </a:cubicBezTo>
                  <a:cubicBezTo>
                    <a:pt x="165" y="1482"/>
                    <a:pt x="269" y="1537"/>
                    <a:pt x="378" y="1567"/>
                  </a:cubicBezTo>
                  <a:lnTo>
                    <a:pt x="1263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3774;p94"/>
            <p:cNvSpPr/>
            <p:nvPr/>
          </p:nvSpPr>
          <p:spPr>
            <a:xfrm>
              <a:off x="6194903" y="3673802"/>
              <a:ext cx="49558" cy="41468"/>
            </a:xfrm>
            <a:custGeom>
              <a:avLst/>
              <a:gdLst/>
              <a:ahLst/>
              <a:cxnLst/>
              <a:rect l="l" t="t" r="r" b="b"/>
              <a:pathLst>
                <a:path w="1954" h="1635" extrusionOk="0">
                  <a:moveTo>
                    <a:pt x="977" y="0"/>
                  </a:moveTo>
                  <a:cubicBezTo>
                    <a:pt x="933" y="0"/>
                    <a:pt x="888" y="20"/>
                    <a:pt x="861" y="60"/>
                  </a:cubicBezTo>
                  <a:lnTo>
                    <a:pt x="43" y="1219"/>
                  </a:lnTo>
                  <a:cubicBezTo>
                    <a:pt x="0" y="1286"/>
                    <a:pt x="13" y="1372"/>
                    <a:pt x="74" y="1414"/>
                  </a:cubicBezTo>
                  <a:cubicBezTo>
                    <a:pt x="190" y="1508"/>
                    <a:pt x="430" y="1635"/>
                    <a:pt x="911" y="1635"/>
                  </a:cubicBezTo>
                  <a:cubicBezTo>
                    <a:pt x="932" y="1635"/>
                    <a:pt x="954" y="1635"/>
                    <a:pt x="977" y="1634"/>
                  </a:cubicBezTo>
                  <a:cubicBezTo>
                    <a:pt x="989" y="1634"/>
                    <a:pt x="1001" y="1634"/>
                    <a:pt x="1012" y="1634"/>
                  </a:cubicBezTo>
                  <a:cubicBezTo>
                    <a:pt x="1508" y="1634"/>
                    <a:pt x="1761" y="1510"/>
                    <a:pt x="1880" y="1414"/>
                  </a:cubicBezTo>
                  <a:cubicBezTo>
                    <a:pt x="1941" y="1372"/>
                    <a:pt x="1953" y="1286"/>
                    <a:pt x="1911" y="1219"/>
                  </a:cubicBezTo>
                  <a:lnTo>
                    <a:pt x="1093" y="60"/>
                  </a:lnTo>
                  <a:cubicBezTo>
                    <a:pt x="1065" y="20"/>
                    <a:pt x="1021" y="0"/>
                    <a:pt x="977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3775;p94"/>
            <p:cNvSpPr/>
            <p:nvPr/>
          </p:nvSpPr>
          <p:spPr>
            <a:xfrm>
              <a:off x="6194903" y="3673802"/>
              <a:ext cx="32058" cy="39768"/>
            </a:xfrm>
            <a:custGeom>
              <a:avLst/>
              <a:gdLst/>
              <a:ahLst/>
              <a:cxnLst/>
              <a:rect l="l" t="t" r="r" b="b"/>
              <a:pathLst>
                <a:path w="1264" h="1568" extrusionOk="0">
                  <a:moveTo>
                    <a:pt x="980" y="0"/>
                  </a:moveTo>
                  <a:cubicBezTo>
                    <a:pt x="936" y="0"/>
                    <a:pt x="891" y="20"/>
                    <a:pt x="861" y="60"/>
                  </a:cubicBezTo>
                  <a:lnTo>
                    <a:pt x="49" y="1219"/>
                  </a:lnTo>
                  <a:cubicBezTo>
                    <a:pt x="0" y="1280"/>
                    <a:pt x="13" y="1366"/>
                    <a:pt x="74" y="1414"/>
                  </a:cubicBezTo>
                  <a:cubicBezTo>
                    <a:pt x="165" y="1482"/>
                    <a:pt x="269" y="1537"/>
                    <a:pt x="379" y="1567"/>
                  </a:cubicBezTo>
                  <a:lnTo>
                    <a:pt x="1264" y="304"/>
                  </a:lnTo>
                  <a:lnTo>
                    <a:pt x="1099" y="60"/>
                  </a:lnTo>
                  <a:cubicBezTo>
                    <a:pt x="1068" y="20"/>
                    <a:pt x="1024" y="0"/>
                    <a:pt x="98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3776;p94"/>
            <p:cNvSpPr/>
            <p:nvPr/>
          </p:nvSpPr>
          <p:spPr>
            <a:xfrm>
              <a:off x="6098272" y="3750980"/>
              <a:ext cx="143755" cy="38729"/>
            </a:xfrm>
            <a:custGeom>
              <a:avLst/>
              <a:gdLst/>
              <a:ahLst/>
              <a:cxnLst/>
              <a:rect l="l" t="t" r="r" b="b"/>
              <a:pathLst>
                <a:path w="5668" h="1527" extrusionOk="0">
                  <a:moveTo>
                    <a:pt x="180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551" y="1386"/>
                    <a:pt x="2687" y="1521"/>
                    <a:pt x="2828" y="1527"/>
                  </a:cubicBezTo>
                  <a:lnTo>
                    <a:pt x="2840" y="1527"/>
                  </a:lnTo>
                  <a:cubicBezTo>
                    <a:pt x="2986" y="1521"/>
                    <a:pt x="5117" y="1386"/>
                    <a:pt x="5623" y="202"/>
                  </a:cubicBezTo>
                  <a:cubicBezTo>
                    <a:pt x="5667" y="99"/>
                    <a:pt x="5585" y="0"/>
                    <a:pt x="5491" y="0"/>
                  </a:cubicBezTo>
                  <a:cubicBezTo>
                    <a:pt x="5468" y="0"/>
                    <a:pt x="5444" y="6"/>
                    <a:pt x="5422" y="19"/>
                  </a:cubicBezTo>
                  <a:cubicBezTo>
                    <a:pt x="4649" y="441"/>
                    <a:pt x="3784" y="661"/>
                    <a:pt x="2905" y="661"/>
                  </a:cubicBezTo>
                  <a:cubicBezTo>
                    <a:pt x="2881" y="661"/>
                    <a:pt x="2858" y="661"/>
                    <a:pt x="2834" y="660"/>
                  </a:cubicBezTo>
                  <a:cubicBezTo>
                    <a:pt x="2810" y="661"/>
                    <a:pt x="2786" y="661"/>
                    <a:pt x="2763" y="661"/>
                  </a:cubicBezTo>
                  <a:cubicBezTo>
                    <a:pt x="1884" y="661"/>
                    <a:pt x="1019" y="441"/>
                    <a:pt x="252" y="19"/>
                  </a:cubicBezTo>
                  <a:cubicBezTo>
                    <a:pt x="228" y="6"/>
                    <a:pt x="204" y="0"/>
                    <a:pt x="180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3777;p94"/>
            <p:cNvSpPr/>
            <p:nvPr/>
          </p:nvSpPr>
          <p:spPr>
            <a:xfrm>
              <a:off x="6098272" y="3750980"/>
              <a:ext cx="106396" cy="37714"/>
            </a:xfrm>
            <a:custGeom>
              <a:avLst/>
              <a:gdLst/>
              <a:ahLst/>
              <a:cxnLst/>
              <a:rect l="l" t="t" r="r" b="b"/>
              <a:pathLst>
                <a:path w="4195" h="1487" extrusionOk="0">
                  <a:moveTo>
                    <a:pt x="177" y="0"/>
                  </a:moveTo>
                  <a:cubicBezTo>
                    <a:pt x="83" y="0"/>
                    <a:pt x="1" y="99"/>
                    <a:pt x="45" y="202"/>
                  </a:cubicBezTo>
                  <a:cubicBezTo>
                    <a:pt x="283" y="758"/>
                    <a:pt x="881" y="1081"/>
                    <a:pt x="1461" y="1271"/>
                  </a:cubicBezTo>
                  <a:cubicBezTo>
                    <a:pt x="1906" y="1415"/>
                    <a:pt x="2369" y="1486"/>
                    <a:pt x="2833" y="1486"/>
                  </a:cubicBezTo>
                  <a:cubicBezTo>
                    <a:pt x="3292" y="1486"/>
                    <a:pt x="3752" y="1416"/>
                    <a:pt x="4195" y="1277"/>
                  </a:cubicBezTo>
                  <a:lnTo>
                    <a:pt x="4195" y="1277"/>
                  </a:lnTo>
                  <a:cubicBezTo>
                    <a:pt x="4075" y="1286"/>
                    <a:pt x="3956" y="1291"/>
                    <a:pt x="3836" y="1291"/>
                  </a:cubicBezTo>
                  <a:cubicBezTo>
                    <a:pt x="3365" y="1291"/>
                    <a:pt x="2897" y="1215"/>
                    <a:pt x="2449" y="1069"/>
                  </a:cubicBezTo>
                  <a:cubicBezTo>
                    <a:pt x="2053" y="941"/>
                    <a:pt x="1656" y="752"/>
                    <a:pt x="1363" y="471"/>
                  </a:cubicBezTo>
                  <a:cubicBezTo>
                    <a:pt x="972" y="367"/>
                    <a:pt x="600" y="215"/>
                    <a:pt x="246" y="19"/>
                  </a:cubicBezTo>
                  <a:cubicBezTo>
                    <a:pt x="223" y="6"/>
                    <a:pt x="200" y="0"/>
                    <a:pt x="1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3778;p94"/>
            <p:cNvSpPr/>
            <p:nvPr/>
          </p:nvSpPr>
          <p:spPr>
            <a:xfrm>
              <a:off x="6025710" y="3588609"/>
              <a:ext cx="288397" cy="50040"/>
            </a:xfrm>
            <a:custGeom>
              <a:avLst/>
              <a:gdLst/>
              <a:ahLst/>
              <a:cxnLst/>
              <a:rect l="l" t="t" r="r" b="b"/>
              <a:pathLst>
                <a:path w="11371" h="1973" extrusionOk="0">
                  <a:moveTo>
                    <a:pt x="147" y="1"/>
                  </a:moveTo>
                  <a:cubicBezTo>
                    <a:pt x="62" y="1"/>
                    <a:pt x="1" y="62"/>
                    <a:pt x="1" y="147"/>
                  </a:cubicBezTo>
                  <a:lnTo>
                    <a:pt x="1" y="1826"/>
                  </a:lnTo>
                  <a:cubicBezTo>
                    <a:pt x="1" y="1905"/>
                    <a:pt x="62" y="1972"/>
                    <a:pt x="147" y="1972"/>
                  </a:cubicBezTo>
                  <a:lnTo>
                    <a:pt x="11224" y="1972"/>
                  </a:lnTo>
                  <a:cubicBezTo>
                    <a:pt x="11304" y="1972"/>
                    <a:pt x="11371" y="1905"/>
                    <a:pt x="11371" y="1826"/>
                  </a:cubicBezTo>
                  <a:lnTo>
                    <a:pt x="11371" y="147"/>
                  </a:lnTo>
                  <a:cubicBezTo>
                    <a:pt x="11371" y="62"/>
                    <a:pt x="11304" y="1"/>
                    <a:pt x="11224" y="1"/>
                  </a:cubicBezTo>
                  <a:close/>
                </a:path>
              </a:pathLst>
            </a:custGeom>
            <a:solidFill>
              <a:srgbClr val="F595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3779;p94"/>
            <p:cNvSpPr/>
            <p:nvPr/>
          </p:nvSpPr>
          <p:spPr>
            <a:xfrm>
              <a:off x="6025710" y="3588609"/>
              <a:ext cx="58232" cy="50192"/>
            </a:xfrm>
            <a:custGeom>
              <a:avLst/>
              <a:gdLst/>
              <a:ahLst/>
              <a:cxnLst/>
              <a:rect l="l" t="t" r="r" b="b"/>
              <a:pathLst>
                <a:path w="2296" h="1979" extrusionOk="0">
                  <a:moveTo>
                    <a:pt x="147" y="1"/>
                  </a:moveTo>
                  <a:cubicBezTo>
                    <a:pt x="62" y="1"/>
                    <a:pt x="1" y="68"/>
                    <a:pt x="1" y="147"/>
                  </a:cubicBezTo>
                  <a:lnTo>
                    <a:pt x="1" y="1826"/>
                  </a:lnTo>
                  <a:cubicBezTo>
                    <a:pt x="1" y="1911"/>
                    <a:pt x="62" y="1978"/>
                    <a:pt x="147" y="1978"/>
                  </a:cubicBezTo>
                  <a:lnTo>
                    <a:pt x="2277" y="1978"/>
                  </a:lnTo>
                  <a:lnTo>
                    <a:pt x="2277" y="1972"/>
                  </a:lnTo>
                  <a:lnTo>
                    <a:pt x="2295" y="1972"/>
                  </a:lnTo>
                  <a:lnTo>
                    <a:pt x="229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6" name="Google Shape;3977;p94"/>
          <p:cNvGrpSpPr/>
          <p:nvPr/>
        </p:nvGrpSpPr>
        <p:grpSpPr>
          <a:xfrm>
            <a:off x="11649317" y="4165967"/>
            <a:ext cx="371434" cy="372195"/>
            <a:chOff x="5949851" y="2281958"/>
            <a:chExt cx="371434" cy="372195"/>
          </a:xfrm>
        </p:grpSpPr>
        <p:sp>
          <p:nvSpPr>
            <p:cNvPr id="777" name="Google Shape;3978;p94"/>
            <p:cNvSpPr/>
            <p:nvPr/>
          </p:nvSpPr>
          <p:spPr>
            <a:xfrm>
              <a:off x="5966412" y="2281958"/>
              <a:ext cx="354720" cy="372195"/>
            </a:xfrm>
            <a:custGeom>
              <a:avLst/>
              <a:gdLst/>
              <a:ahLst/>
              <a:cxnLst/>
              <a:rect l="l" t="t" r="r" b="b"/>
              <a:pathLst>
                <a:path w="13986" h="14675" extrusionOk="0">
                  <a:moveTo>
                    <a:pt x="6808" y="1"/>
                  </a:moveTo>
                  <a:cubicBezTo>
                    <a:pt x="6804" y="1"/>
                    <a:pt x="6799" y="1"/>
                    <a:pt x="6794" y="2"/>
                  </a:cubicBezTo>
                  <a:cubicBezTo>
                    <a:pt x="4298" y="319"/>
                    <a:pt x="2137" y="1900"/>
                    <a:pt x="1069" y="4177"/>
                  </a:cubicBezTo>
                  <a:cubicBezTo>
                    <a:pt x="1" y="6459"/>
                    <a:pt x="172" y="9126"/>
                    <a:pt x="1521" y="11250"/>
                  </a:cubicBezTo>
                  <a:cubicBezTo>
                    <a:pt x="2870" y="13374"/>
                    <a:pt x="5207" y="14668"/>
                    <a:pt x="7728" y="14674"/>
                  </a:cubicBezTo>
                  <a:cubicBezTo>
                    <a:pt x="7734" y="14674"/>
                    <a:pt x="7740" y="14674"/>
                    <a:pt x="7746" y="14674"/>
                  </a:cubicBezTo>
                  <a:cubicBezTo>
                    <a:pt x="10253" y="14674"/>
                    <a:pt x="12595" y="13394"/>
                    <a:pt x="13947" y="11275"/>
                  </a:cubicBezTo>
                  <a:cubicBezTo>
                    <a:pt x="13986" y="11214"/>
                    <a:pt x="13939" y="11138"/>
                    <a:pt x="13876" y="11138"/>
                  </a:cubicBezTo>
                  <a:cubicBezTo>
                    <a:pt x="13869" y="11138"/>
                    <a:pt x="13862" y="11139"/>
                    <a:pt x="13855" y="11140"/>
                  </a:cubicBezTo>
                  <a:cubicBezTo>
                    <a:pt x="13382" y="11239"/>
                    <a:pt x="12906" y="11287"/>
                    <a:pt x="12436" y="11287"/>
                  </a:cubicBezTo>
                  <a:cubicBezTo>
                    <a:pt x="10086" y="11287"/>
                    <a:pt x="7854" y="10091"/>
                    <a:pt x="6562" y="8052"/>
                  </a:cubicBezTo>
                  <a:cubicBezTo>
                    <a:pt x="5006" y="5605"/>
                    <a:pt x="5134" y="2455"/>
                    <a:pt x="6879" y="142"/>
                  </a:cubicBezTo>
                  <a:cubicBezTo>
                    <a:pt x="6925" y="85"/>
                    <a:pt x="6880" y="1"/>
                    <a:pt x="680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3979;p94"/>
            <p:cNvSpPr/>
            <p:nvPr/>
          </p:nvSpPr>
          <p:spPr>
            <a:xfrm>
              <a:off x="5949851" y="2356905"/>
              <a:ext cx="371434" cy="296995"/>
            </a:xfrm>
            <a:custGeom>
              <a:avLst/>
              <a:gdLst/>
              <a:ahLst/>
              <a:cxnLst/>
              <a:rect l="l" t="t" r="r" b="b"/>
              <a:pathLst>
                <a:path w="14645" h="11710" extrusionOk="0">
                  <a:moveTo>
                    <a:pt x="2454" y="1"/>
                  </a:moveTo>
                  <a:lnTo>
                    <a:pt x="2454" y="1"/>
                  </a:lnTo>
                  <a:cubicBezTo>
                    <a:pt x="1" y="3352"/>
                    <a:pt x="813" y="8069"/>
                    <a:pt x="4237" y="10419"/>
                  </a:cubicBezTo>
                  <a:cubicBezTo>
                    <a:pt x="5511" y="11293"/>
                    <a:pt x="6961" y="11710"/>
                    <a:pt x="8394" y="11710"/>
                  </a:cubicBezTo>
                  <a:cubicBezTo>
                    <a:pt x="10817" y="11710"/>
                    <a:pt x="13195" y="10517"/>
                    <a:pt x="14606" y="8320"/>
                  </a:cubicBezTo>
                  <a:cubicBezTo>
                    <a:pt x="14645" y="8259"/>
                    <a:pt x="14598" y="8183"/>
                    <a:pt x="14530" y="8183"/>
                  </a:cubicBezTo>
                  <a:cubicBezTo>
                    <a:pt x="14523" y="8183"/>
                    <a:pt x="14516" y="8184"/>
                    <a:pt x="14508" y="8185"/>
                  </a:cubicBezTo>
                  <a:cubicBezTo>
                    <a:pt x="14185" y="8253"/>
                    <a:pt x="13855" y="8295"/>
                    <a:pt x="13526" y="8320"/>
                  </a:cubicBezTo>
                  <a:cubicBezTo>
                    <a:pt x="12300" y="9119"/>
                    <a:pt x="10899" y="9515"/>
                    <a:pt x="9500" y="9515"/>
                  </a:cubicBezTo>
                  <a:cubicBezTo>
                    <a:pt x="7938" y="9515"/>
                    <a:pt x="6380" y="9021"/>
                    <a:pt x="5073" y="8039"/>
                  </a:cubicBezTo>
                  <a:cubicBezTo>
                    <a:pt x="2595" y="6177"/>
                    <a:pt x="1551" y="2961"/>
                    <a:pt x="2454" y="1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9" name="Google Shape;3983;p94"/>
          <p:cNvGrpSpPr/>
          <p:nvPr/>
        </p:nvGrpSpPr>
        <p:grpSpPr>
          <a:xfrm>
            <a:off x="11621873" y="4743196"/>
            <a:ext cx="372144" cy="142639"/>
            <a:chOff x="4725121" y="2396064"/>
            <a:chExt cx="372144" cy="142639"/>
          </a:xfrm>
        </p:grpSpPr>
        <p:sp>
          <p:nvSpPr>
            <p:cNvPr id="780" name="Google Shape;3984;p94"/>
            <p:cNvSpPr/>
            <p:nvPr/>
          </p:nvSpPr>
          <p:spPr>
            <a:xfrm>
              <a:off x="4725121" y="2396064"/>
              <a:ext cx="111646" cy="142639"/>
            </a:xfrm>
            <a:custGeom>
              <a:avLst/>
              <a:gdLst/>
              <a:ahLst/>
              <a:cxnLst/>
              <a:rect l="l" t="t" r="r" b="b"/>
              <a:pathLst>
                <a:path w="4402" h="5624" extrusionOk="0">
                  <a:moveTo>
                    <a:pt x="842" y="0"/>
                  </a:moveTo>
                  <a:cubicBezTo>
                    <a:pt x="646" y="0"/>
                    <a:pt x="459" y="108"/>
                    <a:pt x="361" y="282"/>
                  </a:cubicBezTo>
                  <a:cubicBezTo>
                    <a:pt x="239" y="502"/>
                    <a:pt x="281" y="782"/>
                    <a:pt x="465" y="953"/>
                  </a:cubicBezTo>
                  <a:lnTo>
                    <a:pt x="727" y="1203"/>
                  </a:lnTo>
                  <a:lnTo>
                    <a:pt x="611" y="1191"/>
                  </a:lnTo>
                  <a:cubicBezTo>
                    <a:pt x="590" y="1189"/>
                    <a:pt x="569" y="1188"/>
                    <a:pt x="548" y="1188"/>
                  </a:cubicBezTo>
                  <a:cubicBezTo>
                    <a:pt x="247" y="1188"/>
                    <a:pt x="1" y="1432"/>
                    <a:pt x="1" y="1741"/>
                  </a:cubicBezTo>
                  <a:lnTo>
                    <a:pt x="1" y="3883"/>
                  </a:lnTo>
                  <a:cubicBezTo>
                    <a:pt x="1" y="4191"/>
                    <a:pt x="247" y="4436"/>
                    <a:pt x="548" y="4436"/>
                  </a:cubicBezTo>
                  <a:cubicBezTo>
                    <a:pt x="569" y="4436"/>
                    <a:pt x="590" y="4434"/>
                    <a:pt x="611" y="4432"/>
                  </a:cubicBezTo>
                  <a:lnTo>
                    <a:pt x="727" y="4420"/>
                  </a:lnTo>
                  <a:lnTo>
                    <a:pt x="465" y="4670"/>
                  </a:lnTo>
                  <a:cubicBezTo>
                    <a:pt x="281" y="4847"/>
                    <a:pt x="239" y="5122"/>
                    <a:pt x="361" y="5341"/>
                  </a:cubicBezTo>
                  <a:cubicBezTo>
                    <a:pt x="459" y="5515"/>
                    <a:pt x="646" y="5623"/>
                    <a:pt x="842" y="5623"/>
                  </a:cubicBezTo>
                  <a:cubicBezTo>
                    <a:pt x="852" y="5623"/>
                    <a:pt x="863" y="5623"/>
                    <a:pt x="873" y="5622"/>
                  </a:cubicBezTo>
                  <a:cubicBezTo>
                    <a:pt x="2357" y="5549"/>
                    <a:pt x="3510" y="4102"/>
                    <a:pt x="3663" y="3901"/>
                  </a:cubicBezTo>
                  <a:lnTo>
                    <a:pt x="4401" y="3901"/>
                  </a:lnTo>
                  <a:lnTo>
                    <a:pt x="4401" y="1722"/>
                  </a:lnTo>
                  <a:lnTo>
                    <a:pt x="3663" y="1722"/>
                  </a:lnTo>
                  <a:cubicBezTo>
                    <a:pt x="3510" y="1521"/>
                    <a:pt x="2357" y="74"/>
                    <a:pt x="873" y="1"/>
                  </a:cubicBezTo>
                  <a:cubicBezTo>
                    <a:pt x="863" y="0"/>
                    <a:pt x="852" y="0"/>
                    <a:pt x="842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3985;p94"/>
            <p:cNvSpPr/>
            <p:nvPr/>
          </p:nvSpPr>
          <p:spPr>
            <a:xfrm>
              <a:off x="4731462" y="2477503"/>
              <a:ext cx="105305" cy="61200"/>
            </a:xfrm>
            <a:custGeom>
              <a:avLst/>
              <a:gdLst/>
              <a:ahLst/>
              <a:cxnLst/>
              <a:rect l="l" t="t" r="r" b="b"/>
              <a:pathLst>
                <a:path w="4152" h="2413" extrusionOk="0">
                  <a:moveTo>
                    <a:pt x="3486" y="0"/>
                  </a:moveTo>
                  <a:cubicBezTo>
                    <a:pt x="3443" y="0"/>
                    <a:pt x="3400" y="19"/>
                    <a:pt x="3370" y="55"/>
                  </a:cubicBezTo>
                  <a:cubicBezTo>
                    <a:pt x="3101" y="385"/>
                    <a:pt x="2009" y="1648"/>
                    <a:pt x="623" y="1722"/>
                  </a:cubicBezTo>
                  <a:cubicBezTo>
                    <a:pt x="617" y="1722"/>
                    <a:pt x="610" y="1722"/>
                    <a:pt x="603" y="1722"/>
                  </a:cubicBezTo>
                  <a:cubicBezTo>
                    <a:pt x="433" y="1722"/>
                    <a:pt x="271" y="1649"/>
                    <a:pt x="166" y="1514"/>
                  </a:cubicBezTo>
                  <a:cubicBezTo>
                    <a:pt x="25" y="1691"/>
                    <a:pt x="1" y="1935"/>
                    <a:pt x="117" y="2130"/>
                  </a:cubicBezTo>
                  <a:cubicBezTo>
                    <a:pt x="210" y="2304"/>
                    <a:pt x="396" y="2412"/>
                    <a:pt x="592" y="2412"/>
                  </a:cubicBezTo>
                  <a:cubicBezTo>
                    <a:pt x="602" y="2412"/>
                    <a:pt x="613" y="2412"/>
                    <a:pt x="623" y="2411"/>
                  </a:cubicBezTo>
                  <a:cubicBezTo>
                    <a:pt x="2107" y="2338"/>
                    <a:pt x="3260" y="898"/>
                    <a:pt x="3413" y="690"/>
                  </a:cubicBezTo>
                  <a:lnTo>
                    <a:pt x="4151" y="690"/>
                  </a:lnTo>
                  <a:lnTo>
                    <a:pt x="4151" y="0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3986;p94"/>
            <p:cNvSpPr/>
            <p:nvPr/>
          </p:nvSpPr>
          <p:spPr>
            <a:xfrm>
              <a:off x="4986253" y="2396064"/>
              <a:ext cx="111012" cy="142639"/>
            </a:xfrm>
            <a:custGeom>
              <a:avLst/>
              <a:gdLst/>
              <a:ahLst/>
              <a:cxnLst/>
              <a:rect l="l" t="t" r="r" b="b"/>
              <a:pathLst>
                <a:path w="4377" h="5624" extrusionOk="0">
                  <a:moveTo>
                    <a:pt x="3536" y="0"/>
                  </a:moveTo>
                  <a:cubicBezTo>
                    <a:pt x="3525" y="0"/>
                    <a:pt x="3515" y="0"/>
                    <a:pt x="3504" y="1"/>
                  </a:cubicBezTo>
                  <a:cubicBezTo>
                    <a:pt x="2027" y="74"/>
                    <a:pt x="874" y="1515"/>
                    <a:pt x="715" y="1722"/>
                  </a:cubicBezTo>
                  <a:lnTo>
                    <a:pt x="1" y="1722"/>
                  </a:lnTo>
                  <a:lnTo>
                    <a:pt x="1" y="3901"/>
                  </a:lnTo>
                  <a:lnTo>
                    <a:pt x="715" y="3901"/>
                  </a:lnTo>
                  <a:cubicBezTo>
                    <a:pt x="874" y="4109"/>
                    <a:pt x="2027" y="5549"/>
                    <a:pt x="3504" y="5622"/>
                  </a:cubicBezTo>
                  <a:cubicBezTo>
                    <a:pt x="3515" y="5623"/>
                    <a:pt x="3525" y="5623"/>
                    <a:pt x="3536" y="5623"/>
                  </a:cubicBezTo>
                  <a:cubicBezTo>
                    <a:pt x="3732" y="5623"/>
                    <a:pt x="3918" y="5515"/>
                    <a:pt x="4017" y="5341"/>
                  </a:cubicBezTo>
                  <a:cubicBezTo>
                    <a:pt x="4139" y="5122"/>
                    <a:pt x="4096" y="4847"/>
                    <a:pt x="3913" y="4670"/>
                  </a:cubicBezTo>
                  <a:lnTo>
                    <a:pt x="3651" y="4420"/>
                  </a:lnTo>
                  <a:lnTo>
                    <a:pt x="3651" y="4420"/>
                  </a:lnTo>
                  <a:lnTo>
                    <a:pt x="3767" y="4432"/>
                  </a:lnTo>
                  <a:cubicBezTo>
                    <a:pt x="3787" y="4434"/>
                    <a:pt x="3808" y="4436"/>
                    <a:pt x="3828" y="4436"/>
                  </a:cubicBezTo>
                  <a:cubicBezTo>
                    <a:pt x="4126" y="4436"/>
                    <a:pt x="4377" y="4191"/>
                    <a:pt x="4377" y="3883"/>
                  </a:cubicBezTo>
                  <a:lnTo>
                    <a:pt x="4377" y="1741"/>
                  </a:lnTo>
                  <a:cubicBezTo>
                    <a:pt x="4377" y="1432"/>
                    <a:pt x="4126" y="1188"/>
                    <a:pt x="3828" y="1188"/>
                  </a:cubicBezTo>
                  <a:cubicBezTo>
                    <a:pt x="3808" y="1188"/>
                    <a:pt x="3787" y="1189"/>
                    <a:pt x="3767" y="1191"/>
                  </a:cubicBezTo>
                  <a:lnTo>
                    <a:pt x="3651" y="1203"/>
                  </a:lnTo>
                  <a:lnTo>
                    <a:pt x="3913" y="953"/>
                  </a:lnTo>
                  <a:cubicBezTo>
                    <a:pt x="4096" y="782"/>
                    <a:pt x="4139" y="502"/>
                    <a:pt x="4017" y="282"/>
                  </a:cubicBezTo>
                  <a:cubicBezTo>
                    <a:pt x="3918" y="108"/>
                    <a:pt x="3732" y="0"/>
                    <a:pt x="3536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3987;p94"/>
            <p:cNvSpPr/>
            <p:nvPr/>
          </p:nvSpPr>
          <p:spPr>
            <a:xfrm>
              <a:off x="4986101" y="2477503"/>
              <a:ext cx="104671" cy="61200"/>
            </a:xfrm>
            <a:custGeom>
              <a:avLst/>
              <a:gdLst/>
              <a:ahLst/>
              <a:cxnLst/>
              <a:rect l="l" t="t" r="r" b="b"/>
              <a:pathLst>
                <a:path w="4127" h="2413" extrusionOk="0">
                  <a:moveTo>
                    <a:pt x="1" y="0"/>
                  </a:moveTo>
                  <a:lnTo>
                    <a:pt x="1" y="690"/>
                  </a:lnTo>
                  <a:lnTo>
                    <a:pt x="721" y="690"/>
                  </a:lnTo>
                  <a:cubicBezTo>
                    <a:pt x="874" y="898"/>
                    <a:pt x="2027" y="2338"/>
                    <a:pt x="3510" y="2411"/>
                  </a:cubicBezTo>
                  <a:cubicBezTo>
                    <a:pt x="3521" y="2412"/>
                    <a:pt x="3531" y="2412"/>
                    <a:pt x="3542" y="2412"/>
                  </a:cubicBezTo>
                  <a:cubicBezTo>
                    <a:pt x="3738" y="2412"/>
                    <a:pt x="3924" y="2304"/>
                    <a:pt x="4017" y="2130"/>
                  </a:cubicBezTo>
                  <a:cubicBezTo>
                    <a:pt x="4127" y="1935"/>
                    <a:pt x="4108" y="1691"/>
                    <a:pt x="3968" y="1514"/>
                  </a:cubicBezTo>
                  <a:cubicBezTo>
                    <a:pt x="3862" y="1649"/>
                    <a:pt x="3700" y="1722"/>
                    <a:pt x="3531" y="1722"/>
                  </a:cubicBezTo>
                  <a:cubicBezTo>
                    <a:pt x="3524" y="1722"/>
                    <a:pt x="3517" y="1722"/>
                    <a:pt x="3510" y="1722"/>
                  </a:cubicBezTo>
                  <a:cubicBezTo>
                    <a:pt x="2125" y="1648"/>
                    <a:pt x="1032" y="385"/>
                    <a:pt x="764" y="55"/>
                  </a:cubicBezTo>
                  <a:cubicBezTo>
                    <a:pt x="733" y="19"/>
                    <a:pt x="690" y="0"/>
                    <a:pt x="648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3988;p94"/>
            <p:cNvSpPr/>
            <p:nvPr/>
          </p:nvSpPr>
          <p:spPr>
            <a:xfrm>
              <a:off x="4818455" y="2402278"/>
              <a:ext cx="185324" cy="130211"/>
            </a:xfrm>
            <a:custGeom>
              <a:avLst/>
              <a:gdLst/>
              <a:ahLst/>
              <a:cxnLst/>
              <a:rect l="l" t="t" r="r" b="b"/>
              <a:pathLst>
                <a:path w="7307" h="5134" extrusionOk="0">
                  <a:moveTo>
                    <a:pt x="2308" y="0"/>
                  </a:moveTo>
                  <a:cubicBezTo>
                    <a:pt x="1032" y="6"/>
                    <a:pt x="7" y="1032"/>
                    <a:pt x="1" y="2307"/>
                  </a:cubicBezTo>
                  <a:lnTo>
                    <a:pt x="1" y="2832"/>
                  </a:lnTo>
                  <a:cubicBezTo>
                    <a:pt x="7" y="4102"/>
                    <a:pt x="1032" y="5133"/>
                    <a:pt x="2308" y="5133"/>
                  </a:cubicBezTo>
                  <a:lnTo>
                    <a:pt x="5006" y="5133"/>
                  </a:lnTo>
                  <a:cubicBezTo>
                    <a:pt x="6275" y="5133"/>
                    <a:pt x="7307" y="4102"/>
                    <a:pt x="7307" y="2832"/>
                  </a:cubicBezTo>
                  <a:lnTo>
                    <a:pt x="7307" y="2307"/>
                  </a:lnTo>
                  <a:cubicBezTo>
                    <a:pt x="7307" y="1032"/>
                    <a:pt x="6275" y="6"/>
                    <a:pt x="5006" y="0"/>
                  </a:cubicBezTo>
                  <a:close/>
                </a:path>
              </a:pathLst>
            </a:custGeom>
            <a:solidFill>
              <a:srgbClr val="D95F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3989;p94"/>
            <p:cNvSpPr/>
            <p:nvPr/>
          </p:nvSpPr>
          <p:spPr>
            <a:xfrm>
              <a:off x="4818455" y="2406438"/>
              <a:ext cx="168001" cy="126052"/>
            </a:xfrm>
            <a:custGeom>
              <a:avLst/>
              <a:gdLst/>
              <a:ahLst/>
              <a:cxnLst/>
              <a:rect l="l" t="t" r="r" b="b"/>
              <a:pathLst>
                <a:path w="6624" h="4970" extrusionOk="0">
                  <a:moveTo>
                    <a:pt x="1460" y="1"/>
                  </a:moveTo>
                  <a:cubicBezTo>
                    <a:pt x="581" y="349"/>
                    <a:pt x="1" y="1197"/>
                    <a:pt x="1" y="2143"/>
                  </a:cubicBezTo>
                  <a:lnTo>
                    <a:pt x="1" y="2668"/>
                  </a:lnTo>
                  <a:cubicBezTo>
                    <a:pt x="7" y="3938"/>
                    <a:pt x="1032" y="4969"/>
                    <a:pt x="2308" y="4969"/>
                  </a:cubicBezTo>
                  <a:lnTo>
                    <a:pt x="5006" y="4969"/>
                  </a:lnTo>
                  <a:cubicBezTo>
                    <a:pt x="5610" y="4969"/>
                    <a:pt x="6190" y="4731"/>
                    <a:pt x="6623" y="4304"/>
                  </a:cubicBezTo>
                  <a:lnTo>
                    <a:pt x="6623" y="4304"/>
                  </a:lnTo>
                  <a:cubicBezTo>
                    <a:pt x="6348" y="4414"/>
                    <a:pt x="6062" y="4469"/>
                    <a:pt x="5775" y="4469"/>
                  </a:cubicBezTo>
                  <a:lnTo>
                    <a:pt x="3077" y="4469"/>
                  </a:lnTo>
                  <a:cubicBezTo>
                    <a:pt x="1801" y="4462"/>
                    <a:pt x="776" y="3437"/>
                    <a:pt x="770" y="2168"/>
                  </a:cubicBezTo>
                  <a:lnTo>
                    <a:pt x="770" y="1637"/>
                  </a:lnTo>
                  <a:cubicBezTo>
                    <a:pt x="770" y="1020"/>
                    <a:pt x="1020" y="428"/>
                    <a:pt x="1460" y="1"/>
                  </a:cubicBezTo>
                  <a:close/>
                </a:path>
              </a:pathLst>
            </a:custGeom>
            <a:solidFill>
              <a:srgbClr val="C1541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3990;p94"/>
            <p:cNvSpPr/>
            <p:nvPr/>
          </p:nvSpPr>
          <p:spPr>
            <a:xfrm>
              <a:off x="4824821" y="2402278"/>
              <a:ext cx="103276" cy="126026"/>
            </a:xfrm>
            <a:custGeom>
              <a:avLst/>
              <a:gdLst/>
              <a:ahLst/>
              <a:cxnLst/>
              <a:rect l="l" t="t" r="r" b="b"/>
              <a:pathLst>
                <a:path w="4072" h="4969" extrusionOk="0">
                  <a:moveTo>
                    <a:pt x="2228" y="0"/>
                  </a:moveTo>
                  <a:lnTo>
                    <a:pt x="0" y="3864"/>
                  </a:lnTo>
                  <a:cubicBezTo>
                    <a:pt x="250" y="4364"/>
                    <a:pt x="684" y="4761"/>
                    <a:pt x="1209" y="4968"/>
                  </a:cubicBezTo>
                  <a:lnTo>
                    <a:pt x="4071" y="0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3991;p94"/>
            <p:cNvSpPr/>
            <p:nvPr/>
          </p:nvSpPr>
          <p:spPr>
            <a:xfrm>
              <a:off x="4886883" y="2404434"/>
              <a:ext cx="107157" cy="128207"/>
            </a:xfrm>
            <a:custGeom>
              <a:avLst/>
              <a:gdLst/>
              <a:ahLst/>
              <a:cxnLst/>
              <a:rect l="l" t="t" r="r" b="b"/>
              <a:pathLst>
                <a:path w="4225" h="5055" extrusionOk="0">
                  <a:moveTo>
                    <a:pt x="2918" y="1"/>
                  </a:moveTo>
                  <a:lnTo>
                    <a:pt x="1" y="5054"/>
                  </a:lnTo>
                  <a:lnTo>
                    <a:pt x="1850" y="5054"/>
                  </a:lnTo>
                  <a:lnTo>
                    <a:pt x="4224" y="947"/>
                  </a:lnTo>
                  <a:cubicBezTo>
                    <a:pt x="3913" y="489"/>
                    <a:pt x="3455" y="153"/>
                    <a:pt x="2918" y="1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3992;p94"/>
            <p:cNvSpPr/>
            <p:nvPr/>
          </p:nvSpPr>
          <p:spPr>
            <a:xfrm>
              <a:off x="4824669" y="2474409"/>
              <a:ext cx="40884" cy="53895"/>
            </a:xfrm>
            <a:custGeom>
              <a:avLst/>
              <a:gdLst/>
              <a:ahLst/>
              <a:cxnLst/>
              <a:rect l="l" t="t" r="r" b="b"/>
              <a:pathLst>
                <a:path w="1612" h="2125" extrusionOk="0">
                  <a:moveTo>
                    <a:pt x="580" y="0"/>
                  </a:moveTo>
                  <a:lnTo>
                    <a:pt x="0" y="1013"/>
                  </a:lnTo>
                  <a:cubicBezTo>
                    <a:pt x="6" y="1026"/>
                    <a:pt x="12" y="1044"/>
                    <a:pt x="24" y="1062"/>
                  </a:cubicBezTo>
                  <a:lnTo>
                    <a:pt x="43" y="1093"/>
                  </a:lnTo>
                  <a:lnTo>
                    <a:pt x="61" y="1129"/>
                  </a:lnTo>
                  <a:lnTo>
                    <a:pt x="86" y="1166"/>
                  </a:lnTo>
                  <a:lnTo>
                    <a:pt x="104" y="1203"/>
                  </a:lnTo>
                  <a:lnTo>
                    <a:pt x="128" y="1239"/>
                  </a:lnTo>
                  <a:lnTo>
                    <a:pt x="159" y="1282"/>
                  </a:lnTo>
                  <a:lnTo>
                    <a:pt x="183" y="1319"/>
                  </a:lnTo>
                  <a:lnTo>
                    <a:pt x="208" y="1349"/>
                  </a:lnTo>
                  <a:cubicBezTo>
                    <a:pt x="250" y="1410"/>
                    <a:pt x="305" y="1471"/>
                    <a:pt x="360" y="1532"/>
                  </a:cubicBezTo>
                  <a:cubicBezTo>
                    <a:pt x="378" y="1557"/>
                    <a:pt x="403" y="1581"/>
                    <a:pt x="427" y="1605"/>
                  </a:cubicBezTo>
                  <a:lnTo>
                    <a:pt x="464" y="1642"/>
                  </a:lnTo>
                  <a:lnTo>
                    <a:pt x="501" y="1679"/>
                  </a:lnTo>
                  <a:lnTo>
                    <a:pt x="543" y="1715"/>
                  </a:lnTo>
                  <a:lnTo>
                    <a:pt x="568" y="1734"/>
                  </a:lnTo>
                  <a:lnTo>
                    <a:pt x="598" y="1758"/>
                  </a:lnTo>
                  <a:cubicBezTo>
                    <a:pt x="629" y="1789"/>
                    <a:pt x="659" y="1813"/>
                    <a:pt x="690" y="1837"/>
                  </a:cubicBezTo>
                  <a:lnTo>
                    <a:pt x="720" y="1862"/>
                  </a:lnTo>
                  <a:lnTo>
                    <a:pt x="781" y="1898"/>
                  </a:lnTo>
                  <a:lnTo>
                    <a:pt x="812" y="1917"/>
                  </a:lnTo>
                  <a:cubicBezTo>
                    <a:pt x="848" y="1941"/>
                    <a:pt x="885" y="1966"/>
                    <a:pt x="928" y="1990"/>
                  </a:cubicBezTo>
                  <a:lnTo>
                    <a:pt x="971" y="2014"/>
                  </a:lnTo>
                  <a:lnTo>
                    <a:pt x="1019" y="2039"/>
                  </a:lnTo>
                  <a:cubicBezTo>
                    <a:pt x="1080" y="2069"/>
                    <a:pt x="1141" y="2100"/>
                    <a:pt x="1209" y="2124"/>
                  </a:cubicBezTo>
                  <a:lnTo>
                    <a:pt x="1611" y="1435"/>
                  </a:lnTo>
                  <a:cubicBezTo>
                    <a:pt x="1093" y="1111"/>
                    <a:pt x="720" y="598"/>
                    <a:pt x="580" y="0"/>
                  </a:cubicBez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3993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9C0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3994;p94"/>
            <p:cNvSpPr/>
            <p:nvPr/>
          </p:nvSpPr>
          <p:spPr>
            <a:xfrm>
              <a:off x="4824669" y="2474561"/>
              <a:ext cx="40884" cy="53743"/>
            </a:xfrm>
            <a:custGeom>
              <a:avLst/>
              <a:gdLst/>
              <a:ahLst/>
              <a:cxnLst/>
              <a:rect l="l" t="t" r="r" b="b"/>
              <a:pathLst>
                <a:path w="1612" h="2119" extrusionOk="0">
                  <a:moveTo>
                    <a:pt x="586" y="0"/>
                  </a:moveTo>
                  <a:lnTo>
                    <a:pt x="0" y="1014"/>
                  </a:lnTo>
                  <a:cubicBezTo>
                    <a:pt x="6" y="1026"/>
                    <a:pt x="18" y="1044"/>
                    <a:pt x="24" y="1056"/>
                  </a:cubicBezTo>
                  <a:lnTo>
                    <a:pt x="43" y="1093"/>
                  </a:lnTo>
                  <a:cubicBezTo>
                    <a:pt x="128" y="1252"/>
                    <a:pt x="232" y="1398"/>
                    <a:pt x="354" y="1526"/>
                  </a:cubicBezTo>
                  <a:cubicBezTo>
                    <a:pt x="531" y="1722"/>
                    <a:pt x="739" y="1886"/>
                    <a:pt x="971" y="2008"/>
                  </a:cubicBezTo>
                  <a:lnTo>
                    <a:pt x="1019" y="2033"/>
                  </a:lnTo>
                  <a:cubicBezTo>
                    <a:pt x="1080" y="2063"/>
                    <a:pt x="1141" y="2094"/>
                    <a:pt x="1209" y="2118"/>
                  </a:cubicBezTo>
                  <a:lnTo>
                    <a:pt x="1611" y="1429"/>
                  </a:lnTo>
                  <a:cubicBezTo>
                    <a:pt x="1093" y="1105"/>
                    <a:pt x="726" y="592"/>
                    <a:pt x="586" y="0"/>
                  </a:cubicBez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3995;p94"/>
            <p:cNvSpPr/>
            <p:nvPr/>
          </p:nvSpPr>
          <p:spPr>
            <a:xfrm>
              <a:off x="4886883" y="2519757"/>
              <a:ext cx="54352" cy="12732"/>
            </a:xfrm>
            <a:custGeom>
              <a:avLst/>
              <a:gdLst/>
              <a:ahLst/>
              <a:cxnLst/>
              <a:rect l="l" t="t" r="r" b="b"/>
              <a:pathLst>
                <a:path w="2143" h="502" extrusionOk="0">
                  <a:moveTo>
                    <a:pt x="294" y="1"/>
                  </a:moveTo>
                  <a:lnTo>
                    <a:pt x="1" y="501"/>
                  </a:lnTo>
                  <a:lnTo>
                    <a:pt x="1850" y="501"/>
                  </a:lnTo>
                  <a:lnTo>
                    <a:pt x="2143" y="1"/>
                  </a:lnTo>
                  <a:close/>
                </a:path>
              </a:pathLst>
            </a:custGeom>
            <a:solidFill>
              <a:srgbClr val="F7AB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2" name="Google Shape;3298;p93"/>
          <p:cNvGrpSpPr/>
          <p:nvPr/>
        </p:nvGrpSpPr>
        <p:grpSpPr>
          <a:xfrm>
            <a:off x="217611" y="2100584"/>
            <a:ext cx="393082" cy="379053"/>
            <a:chOff x="7846270" y="2282497"/>
            <a:chExt cx="393082" cy="379053"/>
          </a:xfrm>
        </p:grpSpPr>
        <p:sp>
          <p:nvSpPr>
            <p:cNvPr id="793" name="Google Shape;3299;p93"/>
            <p:cNvSpPr/>
            <p:nvPr/>
          </p:nvSpPr>
          <p:spPr>
            <a:xfrm>
              <a:off x="8033073" y="2355137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9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9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3300;p93"/>
            <p:cNvSpPr/>
            <p:nvPr/>
          </p:nvSpPr>
          <p:spPr>
            <a:xfrm>
              <a:off x="8033073" y="2396763"/>
              <a:ext cx="11743" cy="26954"/>
            </a:xfrm>
            <a:custGeom>
              <a:avLst/>
              <a:gdLst/>
              <a:ahLst/>
              <a:cxnLst/>
              <a:rect l="l" t="t" r="r" b="b"/>
              <a:pathLst>
                <a:path w="457" h="1049" extrusionOk="0">
                  <a:moveTo>
                    <a:pt x="232" y="1"/>
                  </a:moveTo>
                  <a:cubicBezTo>
                    <a:pt x="121" y="1"/>
                    <a:pt x="9" y="76"/>
                    <a:pt x="9" y="227"/>
                  </a:cubicBezTo>
                  <a:lnTo>
                    <a:pt x="9" y="821"/>
                  </a:lnTo>
                  <a:cubicBezTo>
                    <a:pt x="0" y="951"/>
                    <a:pt x="106" y="1049"/>
                    <a:pt x="228" y="1049"/>
                  </a:cubicBezTo>
                  <a:cubicBezTo>
                    <a:pt x="359" y="1049"/>
                    <a:pt x="456" y="951"/>
                    <a:pt x="456" y="821"/>
                  </a:cubicBezTo>
                  <a:lnTo>
                    <a:pt x="456" y="227"/>
                  </a:lnTo>
                  <a:cubicBezTo>
                    <a:pt x="456" y="76"/>
                    <a:pt x="344" y="1"/>
                    <a:pt x="232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3301;p93"/>
            <p:cNvSpPr/>
            <p:nvPr/>
          </p:nvSpPr>
          <p:spPr>
            <a:xfrm>
              <a:off x="8044379" y="2383530"/>
              <a:ext cx="30757" cy="11743"/>
            </a:xfrm>
            <a:custGeom>
              <a:avLst/>
              <a:gdLst/>
              <a:ahLst/>
              <a:cxnLst/>
              <a:rect l="l" t="t" r="r" b="b"/>
              <a:pathLst>
                <a:path w="1197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896" y="457"/>
                  </a:lnTo>
                  <a:cubicBezTo>
                    <a:pt x="1197" y="457"/>
                    <a:pt x="1197" y="1"/>
                    <a:pt x="896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3302;p93"/>
            <p:cNvSpPr/>
            <p:nvPr/>
          </p:nvSpPr>
          <p:spPr>
            <a:xfrm>
              <a:off x="8002753" y="2383530"/>
              <a:ext cx="30962" cy="11743"/>
            </a:xfrm>
            <a:custGeom>
              <a:avLst/>
              <a:gdLst/>
              <a:ahLst/>
              <a:cxnLst/>
              <a:rect l="l" t="t" r="r" b="b"/>
              <a:pathLst>
                <a:path w="1205" h="457" extrusionOk="0">
                  <a:moveTo>
                    <a:pt x="301" y="1"/>
                  </a:moveTo>
                  <a:cubicBezTo>
                    <a:pt x="0" y="1"/>
                    <a:pt x="0" y="457"/>
                    <a:pt x="301" y="457"/>
                  </a:cubicBezTo>
                  <a:lnTo>
                    <a:pt x="904" y="457"/>
                  </a:lnTo>
                  <a:cubicBezTo>
                    <a:pt x="1205" y="457"/>
                    <a:pt x="1205" y="1"/>
                    <a:pt x="90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3303;p93"/>
            <p:cNvSpPr/>
            <p:nvPr/>
          </p:nvSpPr>
          <p:spPr>
            <a:xfrm>
              <a:off x="8192459" y="2437130"/>
              <a:ext cx="11537" cy="27185"/>
            </a:xfrm>
            <a:custGeom>
              <a:avLst/>
              <a:gdLst/>
              <a:ahLst/>
              <a:cxnLst/>
              <a:rect l="l" t="t" r="r" b="b"/>
              <a:pathLst>
                <a:path w="449" h="1058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9"/>
                  </a:lnTo>
                  <a:cubicBezTo>
                    <a:pt x="1" y="951"/>
                    <a:pt x="98" y="1057"/>
                    <a:pt x="229" y="1057"/>
                  </a:cubicBezTo>
                  <a:cubicBezTo>
                    <a:pt x="351" y="1057"/>
                    <a:pt x="448" y="951"/>
                    <a:pt x="448" y="829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3304;p93"/>
            <p:cNvSpPr/>
            <p:nvPr/>
          </p:nvSpPr>
          <p:spPr>
            <a:xfrm>
              <a:off x="8192459" y="2478756"/>
              <a:ext cx="11537" cy="26954"/>
            </a:xfrm>
            <a:custGeom>
              <a:avLst/>
              <a:gdLst/>
              <a:ahLst/>
              <a:cxnLst/>
              <a:rect l="l" t="t" r="r" b="b"/>
              <a:pathLst>
                <a:path w="449" h="1049" extrusionOk="0">
                  <a:moveTo>
                    <a:pt x="224" y="1"/>
                  </a:moveTo>
                  <a:cubicBezTo>
                    <a:pt x="113" y="1"/>
                    <a:pt x="1" y="76"/>
                    <a:pt x="1" y="227"/>
                  </a:cubicBezTo>
                  <a:lnTo>
                    <a:pt x="1" y="821"/>
                  </a:lnTo>
                  <a:cubicBezTo>
                    <a:pt x="1" y="943"/>
                    <a:pt x="98" y="1049"/>
                    <a:pt x="229" y="1049"/>
                  </a:cubicBezTo>
                  <a:cubicBezTo>
                    <a:pt x="351" y="1049"/>
                    <a:pt x="448" y="943"/>
                    <a:pt x="448" y="821"/>
                  </a:cubicBezTo>
                  <a:lnTo>
                    <a:pt x="448" y="227"/>
                  </a:lnTo>
                  <a:cubicBezTo>
                    <a:pt x="448" y="76"/>
                    <a:pt x="336" y="1"/>
                    <a:pt x="22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3305;p93"/>
            <p:cNvSpPr/>
            <p:nvPr/>
          </p:nvSpPr>
          <p:spPr>
            <a:xfrm>
              <a:off x="820355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3306;p93"/>
            <p:cNvSpPr/>
            <p:nvPr/>
          </p:nvSpPr>
          <p:spPr>
            <a:xfrm>
              <a:off x="8162139" y="2465754"/>
              <a:ext cx="30757" cy="11511"/>
            </a:xfrm>
            <a:custGeom>
              <a:avLst/>
              <a:gdLst/>
              <a:ahLst/>
              <a:cxnLst/>
              <a:rect l="l" t="t" r="r" b="b"/>
              <a:pathLst>
                <a:path w="1197" h="448" extrusionOk="0">
                  <a:moveTo>
                    <a:pt x="301" y="0"/>
                  </a:moveTo>
                  <a:cubicBezTo>
                    <a:pt x="0" y="0"/>
                    <a:pt x="0" y="448"/>
                    <a:pt x="301" y="448"/>
                  </a:cubicBezTo>
                  <a:lnTo>
                    <a:pt x="896" y="448"/>
                  </a:lnTo>
                  <a:cubicBezTo>
                    <a:pt x="1197" y="448"/>
                    <a:pt x="1197" y="0"/>
                    <a:pt x="896" y="0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3307;p93"/>
            <p:cNvSpPr/>
            <p:nvPr/>
          </p:nvSpPr>
          <p:spPr>
            <a:xfrm>
              <a:off x="8098544" y="2282780"/>
              <a:ext cx="140577" cy="136929"/>
            </a:xfrm>
            <a:custGeom>
              <a:avLst/>
              <a:gdLst/>
              <a:ahLst/>
              <a:cxnLst/>
              <a:rect l="l" t="t" r="r" b="b"/>
              <a:pathLst>
                <a:path w="5471" h="5329" extrusionOk="0">
                  <a:moveTo>
                    <a:pt x="2736" y="0"/>
                  </a:moveTo>
                  <a:cubicBezTo>
                    <a:pt x="2610" y="0"/>
                    <a:pt x="2483" y="75"/>
                    <a:pt x="2443" y="226"/>
                  </a:cubicBezTo>
                  <a:lnTo>
                    <a:pt x="2304" y="910"/>
                  </a:lnTo>
                  <a:cubicBezTo>
                    <a:pt x="2166" y="1577"/>
                    <a:pt x="1645" y="2098"/>
                    <a:pt x="977" y="2237"/>
                  </a:cubicBezTo>
                  <a:lnTo>
                    <a:pt x="294" y="2375"/>
                  </a:lnTo>
                  <a:cubicBezTo>
                    <a:pt x="0" y="2456"/>
                    <a:pt x="0" y="2880"/>
                    <a:pt x="294" y="2961"/>
                  </a:cubicBezTo>
                  <a:lnTo>
                    <a:pt x="977" y="3100"/>
                  </a:lnTo>
                  <a:cubicBezTo>
                    <a:pt x="1645" y="3230"/>
                    <a:pt x="2166" y="3759"/>
                    <a:pt x="2304" y="4426"/>
                  </a:cubicBezTo>
                  <a:lnTo>
                    <a:pt x="2443" y="5102"/>
                  </a:lnTo>
                  <a:cubicBezTo>
                    <a:pt x="2483" y="5253"/>
                    <a:pt x="2610" y="5328"/>
                    <a:pt x="2736" y="5328"/>
                  </a:cubicBezTo>
                  <a:cubicBezTo>
                    <a:pt x="2862" y="5328"/>
                    <a:pt x="2988" y="5253"/>
                    <a:pt x="3029" y="5102"/>
                  </a:cubicBezTo>
                  <a:lnTo>
                    <a:pt x="3167" y="4426"/>
                  </a:lnTo>
                  <a:cubicBezTo>
                    <a:pt x="3306" y="3759"/>
                    <a:pt x="3827" y="3238"/>
                    <a:pt x="4494" y="3100"/>
                  </a:cubicBezTo>
                  <a:lnTo>
                    <a:pt x="5178" y="2961"/>
                  </a:lnTo>
                  <a:cubicBezTo>
                    <a:pt x="5471" y="2880"/>
                    <a:pt x="5471" y="2456"/>
                    <a:pt x="5178" y="2375"/>
                  </a:cubicBezTo>
                  <a:lnTo>
                    <a:pt x="4494" y="2237"/>
                  </a:lnTo>
                  <a:cubicBezTo>
                    <a:pt x="3827" y="2098"/>
                    <a:pt x="3306" y="1577"/>
                    <a:pt x="3167" y="910"/>
                  </a:cubicBezTo>
                  <a:lnTo>
                    <a:pt x="3029" y="226"/>
                  </a:lnTo>
                  <a:cubicBezTo>
                    <a:pt x="2988" y="75"/>
                    <a:pt x="2862" y="0"/>
                    <a:pt x="27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3308;p93"/>
            <p:cNvSpPr/>
            <p:nvPr/>
          </p:nvSpPr>
          <p:spPr>
            <a:xfrm>
              <a:off x="7846270" y="2282497"/>
              <a:ext cx="393082" cy="379053"/>
            </a:xfrm>
            <a:custGeom>
              <a:avLst/>
              <a:gdLst/>
              <a:ahLst/>
              <a:cxnLst/>
              <a:rect l="l" t="t" r="r" b="b"/>
              <a:pathLst>
                <a:path w="15298" h="14752" extrusionOk="0">
                  <a:moveTo>
                    <a:pt x="7384" y="1"/>
                  </a:moveTo>
                  <a:cubicBezTo>
                    <a:pt x="4503" y="213"/>
                    <a:pt x="2012" y="2085"/>
                    <a:pt x="1002" y="4796"/>
                  </a:cubicBezTo>
                  <a:cubicBezTo>
                    <a:pt x="1" y="7506"/>
                    <a:pt x="660" y="10551"/>
                    <a:pt x="2704" y="12586"/>
                  </a:cubicBezTo>
                  <a:cubicBezTo>
                    <a:pt x="4114" y="13997"/>
                    <a:pt x="6002" y="14752"/>
                    <a:pt x="7928" y="14752"/>
                  </a:cubicBezTo>
                  <a:cubicBezTo>
                    <a:pt x="8792" y="14752"/>
                    <a:pt x="9663" y="14600"/>
                    <a:pt x="10502" y="14288"/>
                  </a:cubicBezTo>
                  <a:cubicBezTo>
                    <a:pt x="13205" y="13286"/>
                    <a:pt x="15077" y="10795"/>
                    <a:pt x="15297" y="7913"/>
                  </a:cubicBezTo>
                  <a:lnTo>
                    <a:pt x="15297" y="7913"/>
                  </a:lnTo>
                  <a:cubicBezTo>
                    <a:pt x="15037" y="8378"/>
                    <a:pt x="14711" y="8801"/>
                    <a:pt x="14336" y="9175"/>
                  </a:cubicBezTo>
                  <a:cubicBezTo>
                    <a:pt x="13195" y="10313"/>
                    <a:pt x="11714" y="10869"/>
                    <a:pt x="10240" y="10869"/>
                  </a:cubicBezTo>
                  <a:cubicBezTo>
                    <a:pt x="8496" y="10869"/>
                    <a:pt x="6761" y="10090"/>
                    <a:pt x="5610" y="8573"/>
                  </a:cubicBezTo>
                  <a:cubicBezTo>
                    <a:pt x="3485" y="5764"/>
                    <a:pt x="4315" y="1727"/>
                    <a:pt x="7384" y="1"/>
                  </a:cubicBezTo>
                  <a:close/>
                </a:path>
              </a:pathLst>
            </a:custGeom>
            <a:solidFill>
              <a:srgbClr val="F8B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3309;p93"/>
            <p:cNvSpPr/>
            <p:nvPr/>
          </p:nvSpPr>
          <p:spPr>
            <a:xfrm>
              <a:off x="7979113" y="2471921"/>
              <a:ext cx="120510" cy="117144"/>
            </a:xfrm>
            <a:custGeom>
              <a:avLst/>
              <a:gdLst/>
              <a:ahLst/>
              <a:cxnLst/>
              <a:rect l="l" t="t" r="r" b="b"/>
              <a:pathLst>
                <a:path w="4690" h="4559" extrusionOk="0">
                  <a:moveTo>
                    <a:pt x="2345" y="0"/>
                  </a:moveTo>
                  <a:cubicBezTo>
                    <a:pt x="2233" y="0"/>
                    <a:pt x="2121" y="69"/>
                    <a:pt x="2092" y="208"/>
                  </a:cubicBezTo>
                  <a:lnTo>
                    <a:pt x="1978" y="786"/>
                  </a:lnTo>
                  <a:cubicBezTo>
                    <a:pt x="1864" y="1356"/>
                    <a:pt x="1417" y="1795"/>
                    <a:pt x="847" y="1917"/>
                  </a:cubicBezTo>
                  <a:lnTo>
                    <a:pt x="277" y="2031"/>
                  </a:lnTo>
                  <a:cubicBezTo>
                    <a:pt x="0" y="2080"/>
                    <a:pt x="0" y="2479"/>
                    <a:pt x="277" y="2528"/>
                  </a:cubicBezTo>
                  <a:lnTo>
                    <a:pt x="847" y="2650"/>
                  </a:lnTo>
                  <a:cubicBezTo>
                    <a:pt x="1417" y="2764"/>
                    <a:pt x="1864" y="3203"/>
                    <a:pt x="1978" y="3773"/>
                  </a:cubicBezTo>
                  <a:lnTo>
                    <a:pt x="2092" y="4351"/>
                  </a:lnTo>
                  <a:cubicBezTo>
                    <a:pt x="2121" y="4490"/>
                    <a:pt x="2233" y="4559"/>
                    <a:pt x="2345" y="4559"/>
                  </a:cubicBezTo>
                  <a:cubicBezTo>
                    <a:pt x="2457" y="4559"/>
                    <a:pt x="2569" y="4490"/>
                    <a:pt x="2597" y="4351"/>
                  </a:cubicBezTo>
                  <a:lnTo>
                    <a:pt x="2711" y="3773"/>
                  </a:lnTo>
                  <a:cubicBezTo>
                    <a:pt x="2825" y="3203"/>
                    <a:pt x="3273" y="2764"/>
                    <a:pt x="3843" y="2650"/>
                  </a:cubicBezTo>
                  <a:lnTo>
                    <a:pt x="4412" y="2528"/>
                  </a:lnTo>
                  <a:cubicBezTo>
                    <a:pt x="4689" y="2479"/>
                    <a:pt x="4689" y="2080"/>
                    <a:pt x="4412" y="2031"/>
                  </a:cubicBezTo>
                  <a:lnTo>
                    <a:pt x="3843" y="1917"/>
                  </a:lnTo>
                  <a:cubicBezTo>
                    <a:pt x="3273" y="1795"/>
                    <a:pt x="2825" y="1356"/>
                    <a:pt x="2711" y="786"/>
                  </a:cubicBezTo>
                  <a:lnTo>
                    <a:pt x="2597" y="208"/>
                  </a:lnTo>
                  <a:cubicBezTo>
                    <a:pt x="2569" y="69"/>
                    <a:pt x="2457" y="0"/>
                    <a:pt x="23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Прямоугольник 803"/>
          <p:cNvSpPr/>
          <p:nvPr/>
        </p:nvSpPr>
        <p:spPr>
          <a:xfrm>
            <a:off x="1844295" y="494530"/>
            <a:ext cx="8732066" cy="50020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EE833A"/>
                </a:solidFill>
              </a:rPr>
              <a:t>Пояснення домашнього завдання</a:t>
            </a:r>
          </a:p>
        </p:txBody>
      </p:sp>
      <p:sp>
        <p:nvSpPr>
          <p:cNvPr id="805" name="Прямокутник: округлені кути 21">
            <a:extLst>
              <a:ext uri="{FF2B5EF4-FFF2-40B4-BE49-F238E27FC236}">
                <a16:creationId xmlns:a16="http://schemas.microsoft.com/office/drawing/2014/main" id="{95D2D168-3634-4996-8FC4-371AAB04392C}"/>
              </a:ext>
            </a:extLst>
          </p:cNvPr>
          <p:cNvSpPr/>
          <p:nvPr/>
        </p:nvSpPr>
        <p:spPr>
          <a:xfrm>
            <a:off x="7421861" y="1889091"/>
            <a:ext cx="3626189" cy="4168516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EE833A"/>
                </a:solidFill>
              </a:rPr>
              <a:t>Знайди два прислів’я або приказки про Київ.</a:t>
            </a:r>
          </a:p>
        </p:txBody>
      </p:sp>
      <p:pic>
        <p:nvPicPr>
          <p:cNvPr id="3" name="Рисунок 2" descr="Зображення, що містить текст, небо, просто неба, з видом&#10;&#10;Автоматично згенерований опис">
            <a:extLst>
              <a:ext uri="{FF2B5EF4-FFF2-40B4-BE49-F238E27FC236}">
                <a16:creationId xmlns:a16="http://schemas.microsoft.com/office/drawing/2014/main" id="{710C921E-9D4A-E5B7-67B0-371B3E28F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3" y="1150748"/>
            <a:ext cx="5471499" cy="471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41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AD96F8-ECAB-ED65-E73C-6BA43C56D6A4}"/>
              </a:ext>
            </a:extLst>
          </p:cNvPr>
          <p:cNvSpPr txBox="1"/>
          <p:nvPr/>
        </p:nvSpPr>
        <p:spPr>
          <a:xfrm>
            <a:off x="1055802" y="3718227"/>
            <a:ext cx="80999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вам бути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послідовниками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наших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Будьте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працьовитими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чесними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сміливими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людьми.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землю,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народилися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живете,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жили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родичі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засновниками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народу. 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повинна знати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вона роду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708AC1-16DC-0DB1-FF7D-7250F4E5E4BA}"/>
              </a:ext>
            </a:extLst>
          </p:cNvPr>
          <p:cNvSpPr txBox="1"/>
          <p:nvPr/>
        </p:nvSpPr>
        <p:spPr>
          <a:xfrm>
            <a:off x="876693" y="763572"/>
            <a:ext cx="8031637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VІІІ.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уроку.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Tx/>
              <a:buChar char="-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Підходить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наша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мандрівка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повертатися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додому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сподобався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вам урок?</a:t>
            </a:r>
          </a:p>
          <a:p>
            <a:pPr marL="285750" indent="-285750">
              <a:buFontTx/>
              <a:buChar char="-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,то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підніміть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угору смайлик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посміхається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важко,або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незрозуміло,то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підніміть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похмурого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смайлика.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Эмотикон — Википедия">
            <a:extLst>
              <a:ext uri="{FF2B5EF4-FFF2-40B4-BE49-F238E27FC236}">
                <a16:creationId xmlns:a16="http://schemas.microsoft.com/office/drawing/2014/main" id="{F842DD3A-435B-CB55-96AD-BF1F83ACE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871" y="2441542"/>
            <a:ext cx="660065" cy="57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Мрачный смайлик иллюстрация вектора. иллюстрации насчитывающей ð¸ðºoð½ð° -  187292576">
            <a:extLst>
              <a:ext uri="{FF2B5EF4-FFF2-40B4-BE49-F238E27FC236}">
                <a16:creationId xmlns:a16="http://schemas.microsoft.com/office/drawing/2014/main" id="{9913B88F-6EF4-7ADE-E925-C9205B33E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20" y="3311329"/>
            <a:ext cx="735110" cy="50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36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369</TotalTime>
  <Words>1036</Words>
  <Application>Microsoft Office PowerPoint</Application>
  <PresentationFormat>Widescreen</PresentationFormat>
  <Paragraphs>131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Open Sans</vt:lpstr>
      <vt:lpstr>Sitka Text</vt:lpstr>
      <vt:lpstr>Times New Roman</vt:lpstr>
      <vt:lpstr>Trebuchet MS</vt:lpstr>
      <vt:lpstr>Wingdings 3</vt:lpstr>
      <vt:lpstr>Грань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Alenka Viktorovna</dc:creator>
  <cp:lastModifiedBy>14</cp:lastModifiedBy>
  <cp:revision>23</cp:revision>
  <cp:lastPrinted>2023-03-21T10:40:10Z</cp:lastPrinted>
  <dcterms:created xsi:type="dcterms:W3CDTF">2022-10-30T09:40:51Z</dcterms:created>
  <dcterms:modified xsi:type="dcterms:W3CDTF">2023-03-21T10:45:50Z</dcterms:modified>
</cp:coreProperties>
</file>