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311" r:id="rId3"/>
    <p:sldId id="274" r:id="rId4"/>
    <p:sldId id="275" r:id="rId5"/>
    <p:sldId id="280" r:id="rId6"/>
    <p:sldId id="279" r:id="rId7"/>
    <p:sldId id="318" r:id="rId8"/>
    <p:sldId id="315" r:id="rId9"/>
    <p:sldId id="295" r:id="rId10"/>
    <p:sldId id="298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855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33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121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2246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375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0258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0462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3242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5655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3912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7935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96379-B0B9-413F-B791-1BAAA1ACA16E}" type="datetimeFigureOut">
              <a:rPr lang="uk-UA" smtClean="0"/>
              <a:t>29.12.2022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21ED9-A4E6-45C8-8FE6-BC5FF48DDB8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1673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7028" y="292927"/>
            <a:ext cx="5057534" cy="337217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Описуємо</a:t>
            </a:r>
            <a:r>
              <a:rPr lang="ru-RU" sz="54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 </a:t>
            </a:r>
          </a:p>
          <a:p>
            <a:pPr algn="ctr"/>
            <a:r>
              <a:rPr lang="ru-RU" sz="54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героїв</a:t>
            </a:r>
            <a:r>
              <a:rPr lang="ru-RU" sz="54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 </a:t>
            </a:r>
          </a:p>
          <a:p>
            <a:pPr algn="ctr"/>
            <a:r>
              <a:rPr lang="ru-RU" sz="5400" b="1" dirty="0" err="1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ч</a:t>
            </a:r>
            <a:r>
              <a:rPr lang="ru-RU" sz="54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арівної</a:t>
            </a:r>
            <a:r>
              <a:rPr lang="ru-RU" sz="54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 </a:t>
            </a:r>
            <a:r>
              <a:rPr lang="ru-RU" sz="54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Microsoft YaHei" pitchFamily="34" charset="-122"/>
                <a:cs typeface="Arial" pitchFamily="34" charset="0"/>
              </a:rPr>
              <a:t>казки</a:t>
            </a:r>
            <a:endParaRPr lang="ru-RU" sz="5400" b="1" cap="none" spc="0" dirty="0" smtClean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ea typeface="Microsoft YaHei" pitchFamily="34" charset="-122"/>
              <a:cs typeface="Arial" pitchFamily="34" charset="0"/>
            </a:endParaRPr>
          </a:p>
          <a:p>
            <a:pPr algn="ctr"/>
            <a:r>
              <a:rPr lang="ru-RU" sz="40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(</a:t>
            </a:r>
            <a:r>
              <a:rPr lang="ru-RU" sz="40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українська</a:t>
            </a:r>
            <a:r>
              <a:rPr lang="ru-RU" sz="40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 </a:t>
            </a:r>
            <a:r>
              <a:rPr lang="ru-RU" sz="40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мова</a:t>
            </a:r>
            <a:r>
              <a:rPr lang="ru-RU" sz="40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, 3 </a:t>
            </a:r>
            <a:r>
              <a:rPr lang="ru-RU" sz="40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клас</a:t>
            </a:r>
            <a:r>
              <a:rPr lang="ru-RU" sz="40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Microsoft YaHei" pitchFamily="34" charset="-122"/>
                <a:cs typeface="Arial" pitchFamily="34" charset="0"/>
              </a:rPr>
              <a:t>)</a:t>
            </a:r>
            <a:endParaRPr lang="ru-RU" sz="40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ea typeface="Microsoft YaHei" pitchFamily="34" charset="-122"/>
              <a:cs typeface="Arial" pitchFamily="34" charset="0"/>
            </a:endParaRPr>
          </a:p>
        </p:txBody>
      </p:sp>
      <p:pic>
        <p:nvPicPr>
          <p:cNvPr id="8" name="Рисунок 7" descr="Котигорошко - Казки з наліпками - Книги для малюків Пегас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6" r="12099" b="36288"/>
          <a:stretch/>
        </p:blipFill>
        <p:spPr bwMode="auto">
          <a:xfrm>
            <a:off x="755576" y="3717032"/>
            <a:ext cx="3989480" cy="2550645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Котигорошко - мономіф українців | Курс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1" r="10802"/>
          <a:stretch/>
        </p:blipFill>
        <p:spPr bwMode="auto">
          <a:xfrm>
            <a:off x="5004047" y="3717032"/>
            <a:ext cx="3871225" cy="30557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Україномовний мульт “Котигорошко” підкорює інтернет (відео) » Наша  Українська Справа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60" y="193129"/>
            <a:ext cx="3733531" cy="3117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032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9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1565" y="1050037"/>
            <a:ext cx="49841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Їх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читають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залюбки</a:t>
            </a:r>
            <a:endParaRPr lang="ru-RU" sz="2400" b="1" i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uk-UA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І дорослі, й малюки</a:t>
            </a:r>
          </a:p>
          <a:p>
            <a:r>
              <a:rPr lang="uk-UA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Ви, напевно, здогадались ?</a:t>
            </a:r>
          </a:p>
          <a:p>
            <a:r>
              <a:rPr lang="uk-UA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Ну звичайно ж, це …</a:t>
            </a:r>
            <a:endParaRPr lang="uk-UA" sz="2400" b="1" i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1922" y="1977316"/>
            <a:ext cx="11629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</a:t>
            </a:r>
            <a:r>
              <a:rPr lang="ru-RU" sz="2800" b="1" i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азки</a:t>
            </a:r>
            <a:r>
              <a:rPr lang="ru-RU" sz="28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8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7904" y="160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17590" y="277447"/>
            <a:ext cx="19880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Загадки</a:t>
            </a:r>
            <a:endParaRPr lang="ru-RU" sz="40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11613" y="1019260"/>
            <a:ext cx="45555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В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казках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наших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українських</a:t>
            </a:r>
            <a:endParaRPr lang="ru-RU" sz="24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Безліч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різних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є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пригод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А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складав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їх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рік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за роком</a:t>
            </a:r>
          </a:p>
          <a:p>
            <a:r>
              <a:rPr lang="ru-RU" sz="2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Добрий</a:t>
            </a:r>
            <a:r>
              <a:rPr lang="ru-RU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мудрий</a:t>
            </a:r>
            <a:r>
              <a:rPr lang="ru-RU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наш </a:t>
            </a:r>
            <a:r>
              <a:rPr lang="ru-RU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…</a:t>
            </a:r>
            <a:endParaRPr lang="ru-RU" sz="24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36296" y="1977316"/>
            <a:ext cx="1234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народ.</a:t>
            </a:r>
            <a:endParaRPr lang="ru-RU" sz="28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" name="Picture 2" descr="http://img1.liveinternet.ru/images/attach/b/4/103/215/103215245_large_content_1_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58" b="95324" l="1556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971" y="2852936"/>
            <a:ext cx="5246544" cy="372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Ляшко записав для дітей казку про Котигорошка (АУДІО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85918"/>
            <a:ext cx="3859088" cy="2379386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34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6" y="-23367"/>
            <a:ext cx="9116374" cy="691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87824" y="2780928"/>
            <a:ext cx="3528393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i="1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СКОРОМОВКА </a:t>
            </a:r>
          </a:p>
          <a:p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Казав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казку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казочку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, </a:t>
            </a:r>
            <a:b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</a:b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Приказку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приказочку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, </a:t>
            </a:r>
            <a:b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</a:b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Косарикам – косарям, </a:t>
            </a:r>
            <a:b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</a:b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Казкарикам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казкарям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.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i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img-fotki.yandex.ru/get/4404/ladyo2004.1d5/0_59c12_112053fe_XXL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82531" y="3861048"/>
            <a:ext cx="1872208" cy="18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g-fotki.yandex.ru/get/5704/ladyo2004.1d5/0_59c67_288e2a9c_XXL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86942">
            <a:off x="6920264" y="2196476"/>
            <a:ext cx="1654173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/Files/images/biblioteka/000000599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47565" y="4799180"/>
            <a:ext cx="1800200" cy="1872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Documents and Settings\Admin\Рабочий стол\3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70215"/>
            <a:ext cx="2286385" cy="6943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779912" y="20350"/>
            <a:ext cx="31047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i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Тренуємо</a:t>
            </a:r>
            <a:r>
              <a:rPr lang="ru-RU" sz="3200" i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i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язичок</a:t>
            </a:r>
            <a:endParaRPr lang="ru-RU" sz="3200" i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08847" y="692696"/>
            <a:ext cx="4207370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i="1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ЧИСТОМОВКА</a:t>
            </a:r>
          </a:p>
          <a:p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Ка-ка-ка -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цікава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</a:p>
          <a:p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Ку-ку-ку – прочитаю …</a:t>
            </a:r>
          </a:p>
          <a:p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Ко-ко-ко – зачаруй нас …</a:t>
            </a:r>
          </a:p>
          <a:p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Ки-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ки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ки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герої</a:t>
            </a:r>
            <a:r>
              <a:rPr lang="ru-RU" sz="24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  <a:endParaRPr lang="ru-RU" sz="2400" b="1" i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1393" y="980728"/>
            <a:ext cx="1137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к</a:t>
            </a:r>
            <a:r>
              <a:rPr lang="uk-UA" sz="2800" b="1" dirty="0" smtClean="0">
                <a:solidFill>
                  <a:srgbClr val="FF0000"/>
                </a:solidFill>
              </a:rPr>
              <a:t>азка.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72750" y="1289501"/>
            <a:ext cx="1122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казку.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37090" y="1662192"/>
            <a:ext cx="1150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err="1" smtClean="0">
                <a:solidFill>
                  <a:srgbClr val="FF0000"/>
                </a:solidFill>
              </a:rPr>
              <a:t>казко</a:t>
            </a:r>
            <a:r>
              <a:rPr lang="uk-UA" sz="2800" b="1" dirty="0" smtClean="0">
                <a:solidFill>
                  <a:srgbClr val="FF0000"/>
                </a:solidFill>
              </a:rPr>
              <a:t>.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26577" y="2078733"/>
            <a:ext cx="1164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казки.</a:t>
            </a:r>
            <a:endParaRPr lang="uk-U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89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48"/>
            <a:ext cx="9116374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66021" y="149103"/>
            <a:ext cx="64395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- Як </a:t>
            </a:r>
            <a:r>
              <a:rPr lang="ru-RU" sz="54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звуть</a:t>
            </a:r>
            <a:r>
              <a:rPr lang="ru-RU" sz="54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героїв</a:t>
            </a:r>
            <a:r>
              <a:rPr lang="ru-RU" sz="54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казки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?</a:t>
            </a:r>
            <a:endParaRPr lang="ru-RU" sz="40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894" y="1692645"/>
            <a:ext cx="2283348" cy="2672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d:\Users\User\Desktop\Без названия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195" y="1692646"/>
            <a:ext cx="2307801" cy="2672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Users\User\Desktop\Без названия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985" y="1692646"/>
            <a:ext cx="2250161" cy="2676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98" y="1692646"/>
            <a:ext cx="2225696" cy="2679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04591" y="4653136"/>
            <a:ext cx="58352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- </a:t>
            </a:r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Що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спільного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в </a:t>
            </a:r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цих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іменах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?</a:t>
            </a:r>
            <a:endParaRPr lang="ru-RU" sz="40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94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6" y="7937"/>
            <a:ext cx="9116374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80445" y="215925"/>
            <a:ext cx="38619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Словникова</a:t>
            </a:r>
            <a:r>
              <a:rPr lang="ru-RU" sz="40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робота</a:t>
            </a:r>
            <a:endParaRPr lang="ru-RU" sz="40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6554" y="1247972"/>
            <a:ext cx="28652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в</a:t>
            </a:r>
            <a:r>
              <a:rPr lang="uk-UA" sz="3200" b="1" dirty="0" smtClean="0">
                <a:solidFill>
                  <a:srgbClr val="7030A0"/>
                </a:solidFill>
              </a:rPr>
              <a:t>ідтіль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в</a:t>
            </a:r>
            <a:r>
              <a:rPr lang="uk-UA" sz="3200" b="1" dirty="0" smtClean="0">
                <a:solidFill>
                  <a:srgbClr val="7030A0"/>
                </a:solidFill>
              </a:rPr>
              <a:t>ідсіль</a:t>
            </a:r>
          </a:p>
          <a:p>
            <a:r>
              <a:rPr lang="uk-UA" sz="3200" b="1" dirty="0" smtClean="0">
                <a:solidFill>
                  <a:srgbClr val="7030A0"/>
                </a:solidFill>
              </a:rPr>
              <a:t>втрьох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п</a:t>
            </a:r>
            <a:r>
              <a:rPr lang="uk-UA" sz="3200" b="1" dirty="0" smtClean="0">
                <a:solidFill>
                  <a:srgbClr val="7030A0"/>
                </a:solidFill>
              </a:rPr>
              <a:t>росторіше</a:t>
            </a:r>
          </a:p>
          <a:p>
            <a:r>
              <a:rPr lang="uk-UA" sz="3200" b="1" dirty="0" smtClean="0">
                <a:solidFill>
                  <a:srgbClr val="7030A0"/>
                </a:solidFill>
              </a:rPr>
              <a:t>здоровенними</a:t>
            </a:r>
          </a:p>
          <a:p>
            <a:endParaRPr lang="uk-UA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44208" y="1244133"/>
            <a:ext cx="256993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в</a:t>
            </a:r>
            <a:r>
              <a:rPr lang="uk-UA" sz="3200" b="1" dirty="0" smtClean="0">
                <a:solidFill>
                  <a:srgbClr val="7030A0"/>
                </a:solidFill>
              </a:rPr>
              <a:t>перся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р</a:t>
            </a:r>
            <a:r>
              <a:rPr lang="uk-UA" sz="3200" b="1" dirty="0" smtClean="0">
                <a:solidFill>
                  <a:srgbClr val="7030A0"/>
                </a:solidFill>
              </a:rPr>
              <a:t>озпихає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в</a:t>
            </a:r>
            <a:r>
              <a:rPr lang="uk-UA" sz="3200" b="1" dirty="0" smtClean="0">
                <a:solidFill>
                  <a:srgbClr val="7030A0"/>
                </a:solidFill>
              </a:rPr>
              <a:t>ивертає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к</a:t>
            </a:r>
            <a:r>
              <a:rPr lang="uk-UA" sz="3200" b="1" dirty="0" smtClean="0">
                <a:solidFill>
                  <a:srgbClr val="7030A0"/>
                </a:solidFill>
              </a:rPr>
              <a:t>рутнув</a:t>
            </a:r>
          </a:p>
          <a:p>
            <a:r>
              <a:rPr lang="uk-UA" sz="3200" b="1" dirty="0">
                <a:solidFill>
                  <a:srgbClr val="7030A0"/>
                </a:solidFill>
              </a:rPr>
              <a:t>р</a:t>
            </a:r>
            <a:r>
              <a:rPr lang="uk-UA" sz="3200" b="1" dirty="0" smtClean="0">
                <a:solidFill>
                  <a:srgbClr val="7030A0"/>
                </a:solidFill>
              </a:rPr>
              <a:t>озступилася</a:t>
            </a:r>
          </a:p>
          <a:p>
            <a:r>
              <a:rPr lang="uk-UA" sz="3200" b="1" dirty="0" smtClean="0">
                <a:solidFill>
                  <a:srgbClr val="7030A0"/>
                </a:solidFill>
              </a:rPr>
              <a:t>одвертаю</a:t>
            </a:r>
            <a:endParaRPr lang="uk-UA" sz="3200" b="1" dirty="0">
              <a:solidFill>
                <a:srgbClr val="7030A0"/>
              </a:solidFill>
            </a:endParaRPr>
          </a:p>
        </p:txBody>
      </p:sp>
      <p:sp>
        <p:nvSpPr>
          <p:cNvPr id="7" name="AutoShape 4" descr="Котигорошко | Вікі Казка | Fand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294" name="Picture 6" descr="Котигорошек: смотреть онлайн в хорошем качестве (HD) | Фильм 2021 го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663" y="1052736"/>
            <a:ext cx="3033521" cy="4558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69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28" y="7937"/>
            <a:ext cx="9252520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06129" y="212447"/>
            <a:ext cx="548419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Читання</a:t>
            </a:r>
            <a:r>
              <a:rPr lang="ru-RU" sz="36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тексту </a:t>
            </a:r>
            <a:r>
              <a:rPr lang="ru-RU" sz="36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частинами</a:t>
            </a:r>
            <a:r>
              <a:rPr lang="ru-RU" sz="36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, </a:t>
            </a:r>
          </a:p>
          <a:p>
            <a:pPr algn="ctr"/>
            <a:r>
              <a:rPr lang="ru-RU" sz="36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аналіз</a:t>
            </a:r>
            <a:r>
              <a:rPr lang="ru-RU" sz="3600" b="1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прочитаного</a:t>
            </a:r>
            <a:endParaRPr lang="ru-RU" sz="3600" b="1" dirty="0" smtClean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45581"/>
            <a:ext cx="5594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- Кого зустрів Котигорошко?</a:t>
            </a:r>
            <a:endParaRPr lang="uk-UA" sz="3200" b="1" dirty="0">
              <a:solidFill>
                <a:srgbClr val="7030A0"/>
              </a:solidFill>
            </a:endParaRPr>
          </a:p>
        </p:txBody>
      </p:sp>
      <p:pic>
        <p:nvPicPr>
          <p:cNvPr id="13314" name="Picture 2" descr="Юрій Гарматний: Котигорошко – український Геракл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7" t="8889" r="1954" b="10398"/>
          <a:stretch/>
        </p:blipFill>
        <p:spPr bwMode="auto">
          <a:xfrm>
            <a:off x="6056028" y="1412776"/>
            <a:ext cx="3183178" cy="44927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" y="1973653"/>
            <a:ext cx="6350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- Чому в героя таке незвичне ім’я?</a:t>
            </a:r>
            <a:endParaRPr lang="uk-UA" sz="3200" b="1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" y="2572895"/>
            <a:ext cx="6070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- Хто приймає участь у розмові?</a:t>
            </a:r>
            <a:endParaRPr lang="uk-UA" sz="3200" b="1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" y="4317407"/>
            <a:ext cx="5782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- Назвіть дійових осіб цього </a:t>
            </a:r>
          </a:p>
          <a:p>
            <a:r>
              <a:rPr lang="uk-UA" sz="3200" b="1" dirty="0" smtClean="0">
                <a:solidFill>
                  <a:srgbClr val="7030A0"/>
                </a:solidFill>
              </a:rPr>
              <a:t>уривочка казки.</a:t>
            </a:r>
            <a:endParaRPr lang="uk-UA" sz="3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" y="3251542"/>
            <a:ext cx="59750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- Як називають розмову двох</a:t>
            </a:r>
          </a:p>
          <a:p>
            <a:r>
              <a:rPr lang="uk-UA" sz="3200" b="1" dirty="0" smtClean="0">
                <a:solidFill>
                  <a:srgbClr val="7030A0"/>
                </a:solidFill>
              </a:rPr>
              <a:t> або кількох осіб?</a:t>
            </a:r>
            <a:endParaRPr lang="uk-UA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75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23" y="-34180"/>
            <a:ext cx="9243616" cy="689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38129" t="26769" r="3555" b="13959"/>
          <a:stretch/>
        </p:blipFill>
        <p:spPr>
          <a:xfrm>
            <a:off x="4283968" y="4005064"/>
            <a:ext cx="3173196" cy="1865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35576" y="3613795"/>
            <a:ext cx="37232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Група 4.</a:t>
            </a:r>
          </a:p>
          <a:p>
            <a:r>
              <a:rPr lang="uk-UA" b="1" dirty="0" smtClean="0">
                <a:solidFill>
                  <a:schemeClr val="accent2"/>
                </a:solidFill>
              </a:rPr>
              <a:t> 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Прочитайте прислів’я. Поясніть, як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ви його розумієте. Знайдіть у казці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«Котигорошко» (</a:t>
            </a:r>
            <a:r>
              <a:rPr lang="uk-UA" b="1" dirty="0" err="1" smtClean="0">
                <a:solidFill>
                  <a:schemeClr val="accent2">
                    <a:lumMod val="75000"/>
                  </a:schemeClr>
                </a:solidFill>
              </a:rPr>
              <a:t>впр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. 1, с. 95)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речення, близьке за змістом до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наведеного прислів’я.  Прочитайте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його виразно. </a:t>
            </a:r>
            <a:endParaRPr lang="uk-UA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82522" y="980728"/>
            <a:ext cx="42137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Група </a:t>
            </a:r>
            <a:r>
              <a:rPr lang="uk-UA" b="1" dirty="0" smtClean="0">
                <a:solidFill>
                  <a:srgbClr val="0070C0"/>
                </a:solidFill>
              </a:rPr>
              <a:t>1.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Прочитайте в особах  уривок тексту про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зустріч Котигорошка з Вернигорою.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69814" y="1892230"/>
            <a:ext cx="42137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Група 2</a:t>
            </a:r>
            <a:r>
              <a:rPr lang="uk-UA" b="1" dirty="0" smtClean="0">
                <a:solidFill>
                  <a:srgbClr val="0070C0"/>
                </a:solidFill>
              </a:rPr>
              <a:t>.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Прочитайте в особах  уривок тексту про 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зустріч Котигорошка з </a:t>
            </a:r>
            <a:r>
              <a:rPr lang="uk-UA" b="1" dirty="0" err="1" smtClean="0">
                <a:solidFill>
                  <a:schemeClr val="accent2">
                    <a:lumMod val="75000"/>
                  </a:schemeClr>
                </a:solidFill>
              </a:rPr>
              <a:t>Вернидубом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22713" y="2838553"/>
            <a:ext cx="41608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Група 3</a:t>
            </a:r>
            <a:r>
              <a:rPr lang="uk-UA" b="1" dirty="0" smtClean="0">
                <a:solidFill>
                  <a:srgbClr val="0070C0"/>
                </a:solidFill>
              </a:rPr>
              <a:t>.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Прочитайте в особах  уривок тексту про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зустріч Котигорошка з Крутивусом.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52185" y="312738"/>
            <a:ext cx="2991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Робота в групах</a:t>
            </a:r>
            <a:endParaRPr lang="uk-UA" sz="36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2" name="Picture 11" descr="d:\Users\User\Desktop\img368_5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3449"/>
            <a:ext cx="2688233" cy="34503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39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16" y="1"/>
            <a:ext cx="9243616" cy="689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29612" t="42544" r="45135" b="26575"/>
          <a:stretch/>
        </p:blipFill>
        <p:spPr bwMode="auto">
          <a:xfrm>
            <a:off x="1628098" y="1700808"/>
            <a:ext cx="5788188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9300" y="193736"/>
            <a:ext cx="26917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Робота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в парах</a:t>
            </a:r>
            <a:endParaRPr lang="uk-UA" sz="32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7604" y="840067"/>
            <a:ext cx="588917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/>
              <a:t> Усі персонажі казки «Котигорошко» кудись поховались. </a:t>
            </a:r>
          </a:p>
          <a:p>
            <a:pPr algn="ctr"/>
            <a:r>
              <a:rPr lang="uk-UA" b="1" dirty="0" smtClean="0"/>
              <a:t>Допоможіть  знайти їх.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02658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48"/>
            <a:ext cx="9116374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71" y="1131599"/>
            <a:ext cx="2283348" cy="2672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d:\Users\User\Desktop\Без названия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209" y="1124744"/>
            <a:ext cx="2307801" cy="2672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Users\User\Desktop\Без названия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702" y="1131599"/>
            <a:ext cx="2250161" cy="2676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124744"/>
            <a:ext cx="2225696" cy="2679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009812" y="299219"/>
            <a:ext cx="297389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Описуємо</a:t>
            </a:r>
            <a:r>
              <a:rPr lang="ru-RU" sz="36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геро</a:t>
            </a:r>
            <a:r>
              <a:rPr lang="ru-RU" sz="4000" b="1" cap="none" spc="0" dirty="0" err="1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їв</a:t>
            </a:r>
            <a:endParaRPr lang="ru-RU" sz="40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0374" y="3933056"/>
            <a:ext cx="80727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2014 року, в День незалежності,  відбулася  прем’єра </a:t>
            </a:r>
            <a:r>
              <a:rPr lang="uk-UA" sz="2400" b="1" dirty="0" err="1" smtClean="0">
                <a:solidFill>
                  <a:srgbClr val="7030A0"/>
                </a:solidFill>
              </a:rPr>
              <a:t>мультсеріалу</a:t>
            </a:r>
            <a:r>
              <a:rPr lang="uk-UA" sz="2400" b="1" dirty="0" smtClean="0">
                <a:solidFill>
                  <a:srgbClr val="7030A0"/>
                </a:solidFill>
              </a:rPr>
              <a:t> «Пригоди Котигорошка та його друзів».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«Це передусім веселі фільми, в основі яких народні 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казки, міфи. Ми зняли їх так, щоб діти сміялися, 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а дорослі всміхалися», - розповіла </a:t>
            </a:r>
            <a:r>
              <a:rPr lang="uk-UA" sz="2400" b="1" dirty="0" err="1" smtClean="0">
                <a:solidFill>
                  <a:srgbClr val="7030A0"/>
                </a:solidFill>
              </a:rPr>
              <a:t>режисерка</a:t>
            </a:r>
            <a:r>
              <a:rPr lang="uk-UA" sz="2400" b="1" dirty="0" smtClean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Ярослава Руденко-Шведова</a:t>
            </a:r>
            <a:r>
              <a:rPr lang="uk-UA" sz="2400" dirty="0" smtClean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88658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для презентации сказки - 61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d:\Users\User\Desktop\1616406582_15-p-fon-dlya-prezentatsii-skazki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16" y="7937"/>
            <a:ext cx="9243616" cy="688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Аудіо казка Котигорошко слухати онлайн або скача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626" y="160337"/>
            <a:ext cx="4023082" cy="6315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5" y="2120347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МОЛОДЦІ!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54447" y="1065873"/>
            <a:ext cx="49673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 </a:t>
            </a:r>
            <a:r>
              <a:rPr lang="ru-RU" sz="4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 </a:t>
            </a:r>
            <a:r>
              <a:rPr lang="ru-RU" sz="40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РОБОТУ!</a:t>
            </a:r>
            <a:endParaRPr lang="ru-RU" sz="4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" name="Рисунок 14" descr="http://clipart-library.com/images/yckrb8re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3717032"/>
            <a:ext cx="2772792" cy="1852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01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325</Words>
  <Application>Microsoft Office PowerPoint</Application>
  <PresentationFormat>Экран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86</cp:revision>
  <cp:lastPrinted>2022-12-13T16:19:55Z</cp:lastPrinted>
  <dcterms:created xsi:type="dcterms:W3CDTF">2022-12-10T14:10:25Z</dcterms:created>
  <dcterms:modified xsi:type="dcterms:W3CDTF">2022-12-29T07:19:32Z</dcterms:modified>
</cp:coreProperties>
</file>