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1" r:id="rId4"/>
    <p:sldId id="271" r:id="rId5"/>
    <p:sldId id="276" r:id="rId6"/>
    <p:sldId id="262" r:id="rId7"/>
    <p:sldId id="272" r:id="rId8"/>
    <p:sldId id="263" r:id="rId9"/>
    <p:sldId id="268" r:id="rId10"/>
    <p:sldId id="273" r:id="rId11"/>
    <p:sldId id="274" r:id="rId12"/>
    <p:sldId id="275" r:id="rId13"/>
    <p:sldId id="265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0875-D7FF-4E18-B4B0-D920E7624BEC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8F0A0-02C4-4A34-A70F-5789919E9C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0875-D7FF-4E18-B4B0-D920E7624BEC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8F0A0-02C4-4A34-A70F-5789919E9C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0875-D7FF-4E18-B4B0-D920E7624BEC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8F0A0-02C4-4A34-A70F-5789919E9C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0875-D7FF-4E18-B4B0-D920E7624BEC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8F0A0-02C4-4A34-A70F-5789919E9C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0875-D7FF-4E18-B4B0-D920E7624BEC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8F0A0-02C4-4A34-A70F-5789919E9C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0875-D7FF-4E18-B4B0-D920E7624BEC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8F0A0-02C4-4A34-A70F-5789919E9C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0875-D7FF-4E18-B4B0-D920E7624BEC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8F0A0-02C4-4A34-A70F-5789919E9C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0875-D7FF-4E18-B4B0-D920E7624BEC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8F0A0-02C4-4A34-A70F-5789919E9C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0875-D7FF-4E18-B4B0-D920E7624BEC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8F0A0-02C4-4A34-A70F-5789919E9C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0875-D7FF-4E18-B4B0-D920E7624BEC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8F0A0-02C4-4A34-A70F-5789919E9C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0875-D7FF-4E18-B4B0-D920E7624BEC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8F0A0-02C4-4A34-A70F-5789919E9C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7F0875-D7FF-4E18-B4B0-D920E7624BEC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8F0A0-02C4-4A34-A70F-5789919E9C5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Relationship Id="rId9" Type="http://schemas.microsoft.com/office/2007/relationships/hdphoto" Target="../media/hdphoto1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sgWYNG8Qync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Бесплатное векторное изображение Ручная роспись акварель галактики фон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16400" name="AutoShape 16" descr="Инопланетянин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407" name="Rectangle 23"/>
          <p:cNvSpPr>
            <a:spLocks noChangeArrowheads="1"/>
          </p:cNvSpPr>
          <p:nvPr/>
        </p:nvSpPr>
        <p:spPr bwMode="auto">
          <a:xfrm>
            <a:off x="1187624" y="332656"/>
            <a:ext cx="700092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Відкриваємо правило знаходження невідомого доданка</a:t>
            </a:r>
            <a:endParaRPr kumimoji="0" lang="uk-UA" sz="3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52239" y="6488668"/>
            <a:ext cx="4791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Підготувала вчитель початкових класів Ісай А.І.</a:t>
            </a:r>
            <a:endParaRPr lang="ru-RU" dirty="0"/>
          </a:p>
        </p:txBody>
      </p:sp>
      <p:pic>
        <p:nvPicPr>
          <p:cNvPr id="17409" name="Picture 1" descr="C:\Users\Admin\Desktop\вап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1772816"/>
            <a:ext cx="5184576" cy="45972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Бесплатное векторное изображение Ручная роспись акварель галактики фон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619672" y="0"/>
            <a:ext cx="5857916" cy="553998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cs typeface="Arial" pitchFamily="34" charset="0"/>
              </a:rPr>
              <a:t>Геометрична</a:t>
            </a:r>
            <a:r>
              <a:rPr kumimoji="0" lang="uk-UA" sz="3000" b="1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cs typeface="Arial" pitchFamily="34" charset="0"/>
              </a:rPr>
              <a:t> хвилинка</a:t>
            </a:r>
            <a:endParaRPr kumimoji="0" lang="uk-UA" sz="3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Admin\Desktop\Безымянныйс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908720"/>
            <a:ext cx="5184576" cy="3168352"/>
          </a:xfrm>
          <a:prstGeom prst="rect">
            <a:avLst/>
          </a:prstGeom>
          <a:noFill/>
        </p:spPr>
      </p:pic>
      <p:pic>
        <p:nvPicPr>
          <p:cNvPr id="1027" name="Picture 3" descr="C:\Users\Admin\Desktop\890вап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90975" y="3228975"/>
            <a:ext cx="5153025" cy="36290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Бесплатное векторное изображение Ручная роспись акварель галактики фон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" name="Picture 6" descr="картинки лунтик: 22 тыс изображений найдено в Яндекс.Картинках | Детские  картины, Рисунки пчел, Книжка-раскраск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214686"/>
            <a:ext cx="1924482" cy="2571768"/>
          </a:xfrm>
          <a:prstGeom prst="rect">
            <a:avLst/>
          </a:prstGeom>
          <a:noFill/>
        </p:spPr>
      </p:pic>
      <p:pic>
        <p:nvPicPr>
          <p:cNvPr id="18435" name="Picture 3" descr="Школьная доска Изображения – скачать бесплатно на Freepik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1285860"/>
            <a:ext cx="6133414" cy="4095474"/>
          </a:xfrm>
          <a:prstGeom prst="rect">
            <a:avLst/>
          </a:prstGeom>
          <a:noFill/>
        </p:spPr>
      </p:pic>
      <p:pic>
        <p:nvPicPr>
          <p:cNvPr id="6" name="Picture 15" descr="C:\Users\moon\Desktop\blood-moon-png-7-9bad0ea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14290"/>
            <a:ext cx="2286016" cy="2124090"/>
          </a:xfrm>
          <a:prstGeom prst="rect">
            <a:avLst/>
          </a:prstGeom>
          <a:noFill/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2071678"/>
            <a:ext cx="1962150" cy="303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57884" y="2071678"/>
            <a:ext cx="2000265" cy="300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Прямокутник 2"/>
          <p:cNvSpPr/>
          <p:nvPr/>
        </p:nvSpPr>
        <p:spPr>
          <a:xfrm>
            <a:off x="2428860" y="500042"/>
            <a:ext cx="6429420" cy="553357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uk-UA" sz="2800" b="1" dirty="0" smtClean="0">
                <a:solidFill>
                  <a:srgbClr val="C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Допоможи  </a:t>
            </a:r>
            <a:r>
              <a:rPr lang="uk-UA" sz="2800" b="1" dirty="0" err="1" smtClean="0">
                <a:solidFill>
                  <a:srgbClr val="C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Лунтику</a:t>
            </a:r>
            <a:r>
              <a:rPr lang="uk-UA" sz="2800" b="1" dirty="0" smtClean="0">
                <a:solidFill>
                  <a:srgbClr val="C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виконати завдання </a:t>
            </a:r>
            <a:endParaRPr lang="uk-UA" sz="2800" b="1" dirty="0">
              <a:solidFill>
                <a:srgbClr val="C00000"/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929322" y="3214686"/>
            <a:ext cx="1785950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uk-UA" sz="3600" b="1" i="1" dirty="0" smtClean="0">
                <a:solidFill>
                  <a:srgbClr val="00B050"/>
                </a:solidFill>
              </a:rPr>
              <a:t>4</a:t>
            </a:r>
            <a:r>
              <a:rPr lang="uk-UA" sz="3600" b="1" i="1" dirty="0" smtClean="0">
                <a:solidFill>
                  <a:schemeClr val="tx1"/>
                </a:solidFill>
              </a:rPr>
              <a:t> + </a:t>
            </a:r>
            <a:r>
              <a:rPr lang="uk-UA" sz="3600" b="1" i="1" dirty="0" smtClean="0">
                <a:solidFill>
                  <a:schemeClr val="accent6">
                    <a:lumMod val="50000"/>
                  </a:schemeClr>
                </a:solidFill>
              </a:rPr>
              <a:t>3</a:t>
            </a:r>
            <a:r>
              <a:rPr lang="uk-UA" sz="3600" b="1" i="1" dirty="0" smtClean="0">
                <a:solidFill>
                  <a:schemeClr val="tx1"/>
                </a:solidFill>
              </a:rPr>
              <a:t> = 7</a:t>
            </a:r>
            <a:endParaRPr lang="ru-RU" sz="3600" b="1" i="1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929322" y="3929066"/>
            <a:ext cx="1785950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uk-UA" sz="3600" b="1" i="1" dirty="0">
                <a:solidFill>
                  <a:schemeClr val="tx1"/>
                </a:solidFill>
              </a:rPr>
              <a:t>7</a:t>
            </a:r>
            <a:r>
              <a:rPr lang="uk-UA" sz="3600" b="1" i="1" dirty="0" smtClean="0">
                <a:solidFill>
                  <a:schemeClr val="tx1"/>
                </a:solidFill>
              </a:rPr>
              <a:t> – </a:t>
            </a:r>
            <a:r>
              <a:rPr lang="uk-UA" sz="3600" b="1" i="1" dirty="0" smtClean="0">
                <a:solidFill>
                  <a:schemeClr val="accent6">
                    <a:lumMod val="50000"/>
                  </a:schemeClr>
                </a:solidFill>
              </a:rPr>
              <a:t>3</a:t>
            </a:r>
            <a:r>
              <a:rPr lang="uk-UA" sz="3600" b="1" i="1" dirty="0" smtClean="0">
                <a:solidFill>
                  <a:schemeClr val="tx1"/>
                </a:solidFill>
              </a:rPr>
              <a:t> = </a:t>
            </a:r>
            <a:r>
              <a:rPr lang="uk-UA" sz="3600" b="1" i="1" dirty="0" smtClean="0">
                <a:solidFill>
                  <a:srgbClr val="00B050"/>
                </a:solidFill>
              </a:rPr>
              <a:t>4 </a:t>
            </a:r>
            <a:endParaRPr lang="ru-RU" sz="3600" b="1" i="1" dirty="0">
              <a:solidFill>
                <a:srgbClr val="00B05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929322" y="4572008"/>
            <a:ext cx="1785950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uk-UA" sz="3600" b="1" i="1" dirty="0">
                <a:solidFill>
                  <a:schemeClr val="tx1"/>
                </a:solidFill>
              </a:rPr>
              <a:t>7</a:t>
            </a:r>
            <a:r>
              <a:rPr lang="uk-UA" sz="3600" b="1" i="1" dirty="0" smtClean="0">
                <a:solidFill>
                  <a:schemeClr val="tx1"/>
                </a:solidFill>
              </a:rPr>
              <a:t> – </a:t>
            </a:r>
            <a:r>
              <a:rPr lang="uk-UA" sz="3600" b="1" i="1" dirty="0" smtClean="0">
                <a:solidFill>
                  <a:srgbClr val="00B050"/>
                </a:solidFill>
              </a:rPr>
              <a:t>4</a:t>
            </a:r>
            <a:r>
              <a:rPr lang="uk-UA" sz="3600" b="1" i="1" dirty="0" smtClean="0">
                <a:solidFill>
                  <a:srgbClr val="C00000"/>
                </a:solidFill>
              </a:rPr>
              <a:t> </a:t>
            </a:r>
            <a:r>
              <a:rPr lang="uk-UA" sz="3600" b="1" i="1" dirty="0" smtClean="0">
                <a:solidFill>
                  <a:schemeClr val="tx1"/>
                </a:solidFill>
              </a:rPr>
              <a:t>= </a:t>
            </a:r>
            <a:r>
              <a:rPr lang="uk-UA" sz="3600" b="1" i="1" dirty="0" smtClean="0">
                <a:solidFill>
                  <a:schemeClr val="accent6">
                    <a:lumMod val="50000"/>
                  </a:schemeClr>
                </a:solidFill>
              </a:rPr>
              <a:t>3</a:t>
            </a:r>
            <a:r>
              <a:rPr lang="uk-UA" sz="3600" b="1" i="1" dirty="0" smtClean="0">
                <a:solidFill>
                  <a:srgbClr val="0070C0"/>
                </a:solidFill>
              </a:rPr>
              <a:t> </a:t>
            </a:r>
            <a:endParaRPr lang="ru-RU" sz="3600" b="1" i="1" dirty="0">
              <a:solidFill>
                <a:srgbClr val="0070C0"/>
              </a:solidFill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28926" y="5500702"/>
            <a:ext cx="5643602" cy="9912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Бесплатное векторное изображение Ручная роспись акварель галактики фон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643042" y="571480"/>
            <a:ext cx="5857916" cy="553998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cs typeface="Arial" pitchFamily="34" charset="0"/>
              </a:rPr>
              <a:t>Усне</a:t>
            </a:r>
            <a:r>
              <a:rPr kumimoji="0" lang="uk-UA" sz="3000" b="1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cs typeface="Arial" pitchFamily="34" charset="0"/>
              </a:rPr>
              <a:t> опитування</a:t>
            </a:r>
            <a:endParaRPr kumimoji="0" lang="uk-UA" sz="3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C:\Users\Admin\Desktop\Безымянный.jpg"/>
          <p:cNvPicPr/>
          <p:nvPr/>
        </p:nvPicPr>
        <p:blipFill>
          <a:blip r:embed="rId3" cstate="print">
            <a:lum contrast="20000"/>
          </a:blip>
          <a:srcRect l="2469" t="22672" r="8637" b="55466"/>
          <a:stretch>
            <a:fillRect/>
          </a:stretch>
        </p:blipFill>
        <p:spPr bwMode="auto">
          <a:xfrm>
            <a:off x="1043608" y="1844824"/>
            <a:ext cx="7056784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Бесплатное векторное изображение Ручная роспись акварель галактики фон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643042" y="571480"/>
            <a:ext cx="5857916" cy="553998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cs typeface="Arial" pitchFamily="34" charset="0"/>
              </a:rPr>
              <a:t>Пальчикова</a:t>
            </a:r>
            <a:r>
              <a:rPr kumimoji="0" lang="uk-UA" sz="3000" b="1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cs typeface="Arial" pitchFamily="34" charset="0"/>
              </a:rPr>
              <a:t> зарядка</a:t>
            </a:r>
            <a:endParaRPr kumimoji="0" lang="uk-UA" sz="3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22" name="Picture 2" descr="C:\Users\Admin\Desktop\пролд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74763" y="1516063"/>
            <a:ext cx="6393581" cy="49592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Бесплатное векторное изображение Ручная роспись акварель галактики фо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571480"/>
            <a:ext cx="7811266" cy="3857652"/>
          </a:xfrm>
          <a:prstGeom prst="rect">
            <a:avLst/>
          </a:prstGeom>
          <a:noFill/>
          <a:ln w="38100">
            <a:solidFill>
              <a:schemeClr val="accent1">
                <a:shade val="50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5" name="Прямокутник 2"/>
          <p:cNvSpPr/>
          <p:nvPr/>
        </p:nvSpPr>
        <p:spPr>
          <a:xfrm>
            <a:off x="428596" y="4857760"/>
            <a:ext cx="8001056" cy="1122871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 algn="just">
              <a:lnSpc>
                <a:spcPct val="107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uk-UA" sz="3200" b="1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Як  можна  отримати перший доданок </a:t>
            </a:r>
            <a:r>
              <a:rPr lang="uk-UA" sz="3200" b="1" dirty="0" smtClean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2 </a:t>
            </a:r>
            <a:r>
              <a:rPr lang="uk-UA" sz="3200" b="1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 lvl="0" algn="just">
              <a:lnSpc>
                <a:spcPct val="107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uk-UA" sz="3200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200" b="1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Як  можна  отримати другий  доданок  </a:t>
            </a:r>
            <a:r>
              <a:rPr lang="uk-UA" sz="32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uk-UA" sz="3200" b="1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? </a:t>
            </a:r>
            <a:endParaRPr lang="uk-UA" sz="3200" b="1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Бесплатное векторное изображение Ручная роспись акварель галактики фо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7" name="Рисунок 6" descr="C:\Users\Admin\Desktop\Безымянный.jpg"/>
          <p:cNvPicPr/>
          <p:nvPr/>
        </p:nvPicPr>
        <p:blipFill>
          <a:blip r:embed="rId3" cstate="print"/>
          <a:srcRect t="41802" r="3242" b="24038"/>
          <a:stretch>
            <a:fillRect/>
          </a:stretch>
        </p:blipFill>
        <p:spPr bwMode="auto">
          <a:xfrm>
            <a:off x="1043608" y="0"/>
            <a:ext cx="6912768" cy="4005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5" name="Picture 1" descr="C:\Users\Admin\Desktop\Безымянныйоолодшрдлпа1234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11760" y="3584037"/>
            <a:ext cx="4763616" cy="3273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Бесплатное векторное изображение Ручная роспись акварель галактики фон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050" name="Picture 2" descr="image1"/>
          <p:cNvPicPr>
            <a:picLocks noChangeAspect="1" noChangeArrowheads="1"/>
          </p:cNvPicPr>
          <p:nvPr/>
        </p:nvPicPr>
        <p:blipFill>
          <a:blip r:embed="rId3" cstate="print"/>
          <a:srcRect b="68265"/>
          <a:stretch>
            <a:fillRect/>
          </a:stretch>
        </p:blipFill>
        <p:spPr bwMode="auto">
          <a:xfrm>
            <a:off x="3083458" y="836712"/>
            <a:ext cx="6060542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Admin\Desktop\Безымянныйоолод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396552" y="1196752"/>
            <a:ext cx="4419600" cy="4619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Бесплатное векторное изображение Ручная роспись акварель галактики фо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357166"/>
            <a:ext cx="5357850" cy="50068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000232" y="5500702"/>
            <a:ext cx="53578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3200" b="1" dirty="0" err="1" smtClean="0">
                <a:latin typeface="Calibri" pitchFamily="34" charset="0"/>
                <a:cs typeface="Times New Roman" pitchFamily="18" charset="0"/>
              </a:rPr>
              <a:t>Руханка</a:t>
            </a:r>
            <a:r>
              <a:rPr lang="uk-UA" sz="3200" b="1" dirty="0" smtClean="0">
                <a:latin typeface="Calibri" pitchFamily="34" charset="0"/>
                <a:cs typeface="Times New Roman" pitchFamily="18" charset="0"/>
              </a:rPr>
              <a:t>  </a:t>
            </a:r>
            <a:r>
              <a:rPr lang="uk-UA" sz="3200" b="1" dirty="0" err="1" smtClean="0">
                <a:latin typeface="Calibri" pitchFamily="34" charset="0"/>
                <a:cs typeface="Times New Roman" pitchFamily="18" charset="0"/>
              </a:rPr>
              <a:t>“Булька</a:t>
            </a:r>
            <a:r>
              <a:rPr lang="uk-UA" sz="3200" b="1" dirty="0" smtClean="0">
                <a:latin typeface="Calibri" pitchFamily="34" charset="0"/>
                <a:cs typeface="Times New Roman" pitchFamily="18" charset="0"/>
              </a:rPr>
              <a:t> в </a:t>
            </a:r>
            <a:r>
              <a:rPr lang="uk-UA" sz="3200" b="1" dirty="0" err="1" smtClean="0">
                <a:latin typeface="Calibri" pitchFamily="34" charset="0"/>
                <a:cs typeface="Times New Roman" pitchFamily="18" charset="0"/>
              </a:rPr>
              <a:t>космосі”</a:t>
            </a:r>
            <a:endParaRPr kumimoji="0" lang="uk-UA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14480" y="6000769"/>
            <a:ext cx="59293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4"/>
              </a:rPr>
              <a:t>https://www.youtube.com/watch?v=sgWYNG8Qync</a:t>
            </a:r>
            <a:endParaRPr lang="uk-UA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Бесплатное векторное изображение Ручная роспись акварель галактики фо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050" name="Picture 2" descr="image1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t="30913" b="51009"/>
          <a:stretch>
            <a:fillRect/>
          </a:stretch>
        </p:blipFill>
        <p:spPr bwMode="auto">
          <a:xfrm>
            <a:off x="1115616" y="548680"/>
            <a:ext cx="7128792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" name="AutoShape 2" descr="Морська зірка кліпарт. Безкоштовне завантаження. | Creazill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4" name="AutoShape 4" descr="Морська зірка кліпарт. Безкоштовне завантаження. | Creazill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5" name="Picture 5" descr="C:\Users\Admin\Desktop\image_processing20200410-24803-1j7y44z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221088"/>
            <a:ext cx="2004346" cy="1944216"/>
          </a:xfrm>
          <a:prstGeom prst="rect">
            <a:avLst/>
          </a:prstGeom>
          <a:noFill/>
        </p:spPr>
      </p:pic>
      <p:pic>
        <p:nvPicPr>
          <p:cNvPr id="7" name="Picture 5" descr="C:\Users\Admin\Desktop\image_processing20200410-24803-1j7y44z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372200" y="4149080"/>
            <a:ext cx="1944216" cy="19442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Бесплатное векторное изображение Ручная роспись акварель галактики фо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050" name="Picture 2" descr="image1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t="48991" r="51071" b="5814"/>
          <a:stretch>
            <a:fillRect/>
          </a:stretch>
        </p:blipFill>
        <p:spPr bwMode="auto">
          <a:xfrm>
            <a:off x="467544" y="836712"/>
            <a:ext cx="4176464" cy="5281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" name="Picture 1" descr="C:\Users\Admin\Desktop\97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16016" y="620688"/>
            <a:ext cx="3960440" cy="57919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Бесплатное векторное изображение Ручная роспись акварель галактики фо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050" name="Picture 2" descr="image1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48929" t="49813" b="6296"/>
          <a:stretch>
            <a:fillRect/>
          </a:stretch>
        </p:blipFill>
        <p:spPr bwMode="auto">
          <a:xfrm>
            <a:off x="611560" y="260648"/>
            <a:ext cx="5467099" cy="643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C:\Users\Admin\Desktop\Безымянныйоолодшрдлпа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156176" y="3429000"/>
            <a:ext cx="2664296" cy="30772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Бесплатное векторное изображение Ручная роспись акварель галактики фо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5" name="Прямокутник 2"/>
          <p:cNvSpPr/>
          <p:nvPr/>
        </p:nvSpPr>
        <p:spPr>
          <a:xfrm>
            <a:off x="3131840" y="0"/>
            <a:ext cx="2428892" cy="658835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uk-UA" sz="3600" b="1" dirty="0" smtClean="0">
                <a:solidFill>
                  <a:srgbClr val="C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МОЛОДЦІ! </a:t>
            </a:r>
            <a:endParaRPr lang="uk-UA" sz="3600" b="1" dirty="0">
              <a:solidFill>
                <a:srgbClr val="C00000"/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3" descr="C:\Users\Admin\Desktop\Безымянныйоолод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4788024" y="620688"/>
            <a:ext cx="4077344" cy="4619625"/>
          </a:xfrm>
          <a:prstGeom prst="rect">
            <a:avLst/>
          </a:prstGeom>
          <a:noFill/>
        </p:spPr>
      </p:pic>
      <p:pic>
        <p:nvPicPr>
          <p:cNvPr id="8193" name="Picture 1" descr="C:\Users\Admin\Desktop\Безымянныйоолодшрдлпа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836712"/>
            <a:ext cx="5172075" cy="55446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64</Words>
  <Application>Microsoft Office PowerPoint</Application>
  <PresentationFormat>Экран (4:3)</PresentationFormat>
  <Paragraphs>14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moon</dc:creator>
  <cp:lastModifiedBy>Admin</cp:lastModifiedBy>
  <cp:revision>18</cp:revision>
  <dcterms:created xsi:type="dcterms:W3CDTF">2023-12-09T11:07:50Z</dcterms:created>
  <dcterms:modified xsi:type="dcterms:W3CDTF">2024-01-23T17:52:53Z</dcterms:modified>
</cp:coreProperties>
</file>