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q01WVtPfEZEC1lzRc1/Hg==" hashData="pAz2038XTc7dG+8WvlaQDPMuha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://mykids.ucoz.ru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openxmlformats.org/officeDocument/2006/relationships/image" Target="../media/image7.gi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603" y="1052736"/>
            <a:ext cx="6624736" cy="1954693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9600" b="1" i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Нагодуй зайчиків!</a:t>
            </a:r>
            <a:endParaRPr lang="ru-RU" sz="9600" b="1" i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35696" y="188640"/>
            <a:ext cx="6400800" cy="72008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2800" b="1" i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Тренажер з математики, 2 клас</a:t>
            </a:r>
            <a:endParaRPr lang="ru-RU" sz="2800" b="1" i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6" name="Picture 12" descr="C:\Users\пк\Desktop\zaychix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00"/>
          <a:stretch/>
        </p:blipFill>
        <p:spPr bwMode="auto">
          <a:xfrm flipH="1">
            <a:off x="6290950" y="2204864"/>
            <a:ext cx="2745546" cy="452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16632"/>
            <a:ext cx="8928992" cy="6595453"/>
          </a:xfrm>
          <a:prstGeom prst="rect">
            <a:avLst/>
          </a:prstGeom>
          <a:noFill/>
          <a:ln w="7620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51520" y="4832181"/>
            <a:ext cx="388052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0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Рудакова Лідія Володимирівна, вчитель початкових класів </a:t>
            </a:r>
          </a:p>
          <a:p>
            <a:r>
              <a:rPr lang="uk-UA" sz="20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Новотроїцької ЗШ І-ІІІ ст.№ 4</a:t>
            </a:r>
          </a:p>
          <a:p>
            <a:r>
              <a:rPr lang="uk-UA" sz="20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ru-RU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6277004"/>
            <a:ext cx="1797287" cy="30777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http://mykids.ucoz.ru</a:t>
            </a:r>
            <a:r>
              <a:rPr lang="en-US" sz="14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r>
              <a:rPr lang="uk-UA" sz="14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2" descr="C:\Users\пк\Desktop\zaychixa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00"/>
          <a:stretch/>
        </p:blipFill>
        <p:spPr bwMode="auto">
          <a:xfrm>
            <a:off x="3744199" y="3203606"/>
            <a:ext cx="2068953" cy="341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5364088" y="5307125"/>
            <a:ext cx="1493876" cy="130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10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9826" y="3140968"/>
            <a:ext cx="464422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56-30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42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13901" y="3140968"/>
            <a:ext cx="4136069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92+3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60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9826" y="3140968"/>
            <a:ext cx="464422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76-34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29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18574" y="3156181"/>
            <a:ext cx="5126724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23+36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95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51920" y="3149284"/>
            <a:ext cx="5126724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16+71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14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9826" y="3140968"/>
            <a:ext cx="464422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96-36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78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13901" y="3140968"/>
            <a:ext cx="4136069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6+53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10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9826" y="3140968"/>
            <a:ext cx="464422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100-0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57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9826" y="3140968"/>
            <a:ext cx="464422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88-23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38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79912" y="3140968"/>
            <a:ext cx="5126724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71+23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23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9826" y="3140968"/>
            <a:ext cx="464422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86-40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87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img-fotki.yandex.ru/get/65759/34444224.19/0_ef6c3_5c55ce7d_orig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2" name="Picture 14" descr="http://clipart-library.com/image_gallery/5859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r="20644"/>
          <a:stretch/>
        </p:blipFill>
        <p:spPr bwMode="auto">
          <a:xfrm>
            <a:off x="-3654" y="0"/>
            <a:ext cx="4503645" cy="698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3419872" y="1419352"/>
            <a:ext cx="572412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9826" y="3140968"/>
            <a:ext cx="4644220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115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25-15</a:t>
            </a:r>
            <a:endParaRPr lang="ru-RU" sz="115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7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miles24.ru/data/smiles/anime-multyashki-271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803" y="1730307"/>
            <a:ext cx="2808312" cy="316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683567" y="4298795"/>
            <a:ext cx="1809931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2194486" y="4043144"/>
            <a:ext cx="1493876" cy="130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2918508" y="4696916"/>
            <a:ext cx="2229556" cy="195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https://st2.depositphotos.com/1041273/7214/v/950/depositphotos_72144565-stock-illustration-picture-of-cabbage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08" b="100000" l="0" r="973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7" t="6896" r="11798" b="9420"/>
          <a:stretch/>
        </p:blipFill>
        <p:spPr bwMode="auto">
          <a:xfrm>
            <a:off x="4788024" y="4899639"/>
            <a:ext cx="1493876" cy="130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94486" y="74925"/>
            <a:ext cx="5331909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9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Дякуємо!</a:t>
            </a:r>
            <a:endParaRPr lang="ru-RU" sz="9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7504" y="74925"/>
            <a:ext cx="8928992" cy="6666443"/>
          </a:xfrm>
          <a:prstGeom prst="roundRect">
            <a:avLst/>
          </a:prstGeom>
          <a:noFill/>
          <a:ln w="5715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://smiles24.ru/data/smiles/anime-multyashki-271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38355" y="3313942"/>
            <a:ext cx="2601214" cy="293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smiles24.ru/data/smiles/anime-multyashki-271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3568" y="1456171"/>
            <a:ext cx="2443912" cy="275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deti-online.com_-_kakoy-chudesnyy-den (online-audio-converter.com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338962" y="8550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94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2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43</Words>
  <Application>Microsoft Office PowerPoint</Application>
  <PresentationFormat>Экран (4:3)</PresentationFormat>
  <Paragraphs>19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Нагодуй зайчиків!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Нагодуй зайчика!</dc:title>
  <dc:creator>пк</dc:creator>
  <cp:lastModifiedBy>пк</cp:lastModifiedBy>
  <cp:revision>9</cp:revision>
  <dcterms:created xsi:type="dcterms:W3CDTF">2018-09-11T12:18:23Z</dcterms:created>
  <dcterms:modified xsi:type="dcterms:W3CDTF">2018-09-11T13:45:03Z</dcterms:modified>
</cp:coreProperties>
</file>