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73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photoAlbum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05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E6D7A-8DFB-4466-A2D0-FC6D951A5729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33395-8B2A-485B-9EC4-35AC1E976B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E6D7A-8DFB-4466-A2D0-FC6D951A5729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33395-8B2A-485B-9EC4-35AC1E976B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E6D7A-8DFB-4466-A2D0-FC6D951A5729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33395-8B2A-485B-9EC4-35AC1E976B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E6D7A-8DFB-4466-A2D0-FC6D951A5729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33395-8B2A-485B-9EC4-35AC1E976B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E6D7A-8DFB-4466-A2D0-FC6D951A5729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33395-8B2A-485B-9EC4-35AC1E976B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E6D7A-8DFB-4466-A2D0-FC6D951A5729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33395-8B2A-485B-9EC4-35AC1E976B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E6D7A-8DFB-4466-A2D0-FC6D951A5729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33395-8B2A-485B-9EC4-35AC1E976B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E6D7A-8DFB-4466-A2D0-FC6D951A5729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33395-8B2A-485B-9EC4-35AC1E976B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E6D7A-8DFB-4466-A2D0-FC6D951A5729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33395-8B2A-485B-9EC4-35AC1E976B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E6D7A-8DFB-4466-A2D0-FC6D951A5729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33395-8B2A-485B-9EC4-35AC1E976B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E6D7A-8DFB-4466-A2D0-FC6D951A5729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33395-8B2A-485B-9EC4-35AC1E976B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6E6D7A-8DFB-4466-A2D0-FC6D951A5729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3395-8B2A-485B-9EC4-35AC1E976B76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9"/>
            <a:ext cx="7772400" cy="2088231"/>
          </a:xfrm>
        </p:spPr>
        <p:txBody>
          <a:bodyPr/>
          <a:lstStyle/>
          <a:p>
            <a:r>
              <a:rPr lang="uk-UA" dirty="0" smtClean="0"/>
              <a:t>Презентацію підготувала вчитель </a:t>
            </a:r>
            <a:r>
              <a:rPr lang="uk-UA" dirty="0" err="1" smtClean="0"/>
              <a:t>Жулінська</a:t>
            </a:r>
            <a:r>
              <a:rPr lang="uk-UA" dirty="0" smtClean="0"/>
              <a:t> Людмила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nazvanie-dinozavrov-foto-s-nazvaniyam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2348880"/>
            <a:ext cx="7848872" cy="410445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RTEmagicC_t10-dream-car-cat3-2nd-krutofal_tcm856-1213405.jpg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147888" y="0"/>
            <a:ext cx="4846637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615_cr_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006600" y="0"/>
            <a:ext cx="51308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6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673100"/>
            <a:ext cx="9144000" cy="5511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6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673100"/>
            <a:ext cx="9144000" cy="5511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4_1106.pn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452563" y="0"/>
            <a:ext cx="6238875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3_1157.pn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452563" y="0"/>
            <a:ext cx="6238875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1_1312.pn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452563" y="0"/>
            <a:ext cx="6238875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2_1182.pn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452563" y="0"/>
            <a:ext cx="6238875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74642"/>
          </a:xfrm>
        </p:spPr>
        <p:txBody>
          <a:bodyPr>
            <a:normAutofit/>
          </a:bodyPr>
          <a:lstStyle/>
          <a:p>
            <a:r>
              <a:rPr lang="uk-UA" sz="9600" dirty="0" smtClean="0">
                <a:latin typeface="Times New Roman" pitchFamily="18" charset="0"/>
                <a:cs typeface="Times New Roman" pitchFamily="18" charset="0"/>
              </a:rPr>
              <a:t>Види Динозаврів</a:t>
            </a:r>
            <a:endParaRPr lang="ru-RU" sz="9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34087415_images_3291796535-640x54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522288" y="0"/>
            <a:ext cx="8097837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44866632_images_5235797344-640x64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93316086_2_644x461_obuchayuschie-kartochki-dlya-detey-tema-dinozavry-fotografii-640x45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192088"/>
            <a:ext cx="9144000" cy="64722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kartochki-domana-dinozavry-tritseraptors-600x60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43021685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060450" y="0"/>
            <a:ext cx="7021513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944</TotalTime>
  <Words>7</Words>
  <Application>Microsoft Office PowerPoint</Application>
  <PresentationFormat>Экран (4:3)</PresentationFormat>
  <Paragraphs>2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Презентацію підготувала вчитель Жулінська Людмила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Види Динозаврів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Презентацію підготувала вчитель Жулінська Людмила</dc:title>
  <dc:creator>NBook</dc:creator>
  <cp:lastModifiedBy>NBook</cp:lastModifiedBy>
  <cp:revision>33</cp:revision>
  <dcterms:created xsi:type="dcterms:W3CDTF">2020-10-29T14:55:13Z</dcterms:created>
  <dcterms:modified xsi:type="dcterms:W3CDTF">2020-10-30T06:39:19Z</dcterms:modified>
</cp:coreProperties>
</file>