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707" autoAdjust="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02DABFE5-F44B-4F6E-AB06-48528A391B2A}" type="datetimeFigureOut">
              <a:rPr lang="ru-RU" smtClean="0"/>
              <a:t>31.10.2020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954105A-5F1D-4124-91A1-951707CE383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6000">
    <p:dissolve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1584175"/>
          </a:xfrm>
        </p:spPr>
        <p:txBody>
          <a:bodyPr/>
          <a:lstStyle/>
          <a:p>
            <a:r>
              <a:rPr lang="ru-RU" dirty="0" err="1" smtClean="0"/>
              <a:t>Презентац</a:t>
            </a:r>
            <a:r>
              <a:rPr lang="uk-UA" dirty="0" err="1" smtClean="0"/>
              <a:t>ія</a:t>
            </a:r>
            <a:r>
              <a:rPr lang="uk-UA" dirty="0" smtClean="0"/>
              <a:t> вчителя </a:t>
            </a:r>
            <a:r>
              <a:rPr lang="uk-UA" dirty="0" err="1" smtClean="0"/>
              <a:t>Жулінської</a:t>
            </a:r>
            <a:r>
              <a:rPr lang="uk-UA" dirty="0" smtClean="0"/>
              <a:t> Людмили Володимирівни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988840"/>
            <a:ext cx="6400800" cy="648072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</a:rPr>
              <a:t>Загадки про “ТРАНСПОРТ”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4" name="Рисунок 3" descr="depositphotos_9548598-stock-photo-car-mascot-giving-a-thumb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36912"/>
            <a:ext cx="7848872" cy="367240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 flipH="1">
            <a:off x="6858000" y="3645024"/>
            <a:ext cx="7383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136904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064896" cy="59046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476672"/>
            <a:ext cx="7992888" cy="6048672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08912" cy="5832648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992888" cy="5760640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064896" cy="6048672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5200" y="2628900"/>
            <a:ext cx="2133600" cy="1600200"/>
          </a:xfrm>
          <a:prstGeom prst="rect">
            <a:avLst/>
          </a:prstGeom>
        </p:spPr>
      </p:pic>
      <p:pic>
        <p:nvPicPr>
          <p:cNvPr id="3" name="Рисунок 2" descr="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9552" y="476672"/>
            <a:ext cx="8136904" cy="5760640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7704" y="620688"/>
            <a:ext cx="5105400" cy="1224136"/>
          </a:xfrm>
        </p:spPr>
        <p:txBody>
          <a:bodyPr/>
          <a:lstStyle/>
          <a:p>
            <a:pPr algn="ctr"/>
            <a:r>
              <a:rPr lang="uk-UA" sz="9600" dirty="0" smtClean="0">
                <a:latin typeface="Times New Roman" pitchFamily="18" charset="0"/>
                <a:cs typeface="Times New Roman" pitchFamily="18" charset="0"/>
              </a:rPr>
              <a:t>КІНЕЦЬ</a:t>
            </a:r>
            <a:endParaRPr lang="ru-RU" sz="9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65dd6f765baf6119a7c975fda99aa23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1844824"/>
            <a:ext cx="7848872" cy="4680520"/>
          </a:xfrm>
          <a:prstGeom prst="rect">
            <a:avLst/>
          </a:prstGeom>
        </p:spPr>
      </p:pic>
    </p:spTree>
  </p:cSld>
  <p:clrMapOvr>
    <a:masterClrMapping/>
  </p:clrMapOvr>
  <p:transition advTm="6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</TotalTime>
  <Words>12</Words>
  <Application>Microsoft Office PowerPoint</Application>
  <PresentationFormat>Экран (4:3)</PresentationFormat>
  <Paragraphs>3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Изящная</vt:lpstr>
      <vt:lpstr>Презентація вчителя Жулінської Людмили Володимирівни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КІНЕЦЬ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вчителя Жулінської Людмили Володимирівни</dc:title>
  <dc:creator>NBook</dc:creator>
  <cp:lastModifiedBy>NBook</cp:lastModifiedBy>
  <cp:revision>4</cp:revision>
  <dcterms:created xsi:type="dcterms:W3CDTF">2020-10-31T12:42:30Z</dcterms:created>
  <dcterms:modified xsi:type="dcterms:W3CDTF">2020-10-31T13:12:48Z</dcterms:modified>
</cp:coreProperties>
</file>