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7" r:id="rId6"/>
    <p:sldId id="262" r:id="rId7"/>
    <p:sldId id="261" r:id="rId8"/>
    <p:sldId id="268" r:id="rId9"/>
    <p:sldId id="270" r:id="rId10"/>
    <p:sldId id="273" r:id="rId11"/>
    <p:sldId id="271" r:id="rId12"/>
    <p:sldId id="263" r:id="rId13"/>
    <p:sldId id="265" r:id="rId14"/>
    <p:sldId id="266" r:id="rId15"/>
    <p:sldId id="258" r:id="rId1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00"/>
    <a:srgbClr val="5FB82E"/>
    <a:srgbClr val="EE2504"/>
    <a:srgbClr val="12D41B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5;&#1088;&#1077;&#1079;&#1077;&#1085;&#1090;&#1072;&#1094;&#1110;&#1111;,%203%20&#1082;&#1083;&#1072;&#1089;\&#1052;&#1040;&#1051;&#1040;%20&#1041;&#1040;&#1041;&#1040;%20&#1071;&#1043;&#1040;.%20&#1040;&#1091;&#1076;&#1110;&#1086;-&#1082;&#1072;&#1079;&#1082;&#1072;.mp4" TargetMode="Externa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Прикольные картинки Бабы Яги (35 фото) 🔥 Прикольные картинки и юмо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62807">
            <a:off x="4157117" y="2941481"/>
            <a:ext cx="2452886" cy="304682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07504" y="1268760"/>
            <a:ext cx="69403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kumimoji="0" lang="uk-UA" altLang="ko-K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“ Мала Баба ЯГА”</a:t>
            </a:r>
            <a:endParaRPr lang="uk-UA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556792"/>
            <a:ext cx="2452454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8" name="AutoShape 4" descr="Отфрид Пройслер – Центральная Городская Библиотека г. Невинномысс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lum bright="-10000" contrast="20000"/>
          </a:blip>
          <a:srcRect/>
          <a:stretch>
            <a:fillRect/>
          </a:stretch>
        </p:blipFill>
        <p:spPr bwMode="auto">
          <a:xfrm rot="20940623">
            <a:off x="415375" y="2570186"/>
            <a:ext cx="3346309" cy="279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Прямоугольник 18"/>
          <p:cNvSpPr/>
          <p:nvPr/>
        </p:nvSpPr>
        <p:spPr>
          <a:xfrm>
            <a:off x="107504" y="188641"/>
            <a:ext cx="8928992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uk-UA" sz="60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5FB82E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Отфрід Пройслер</a:t>
            </a:r>
            <a:endParaRPr lang="uk-UA" sz="60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5FB82E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Отфрід Пройслер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2056" name="Picture 8" descr="https://fs.znanio.ru/methodology/images/c1/ac/c1acfd732f1bb37b8774238dded8126eeb55b419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 l="28350" t="14000" r="28601" b="9001"/>
          <a:stretch>
            <a:fillRect/>
          </a:stretch>
        </p:blipFill>
        <p:spPr bwMode="auto">
          <a:xfrm>
            <a:off x="6280554" y="404664"/>
            <a:ext cx="2683934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259632" y="980728"/>
            <a:ext cx="446449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(1923 – 2013) </a:t>
            </a:r>
            <a:endParaRPr lang="uk-UA" sz="2800" b="1" cap="none" spc="0" dirty="0">
              <a:ln w="10541" cmpd="sng">
                <a:solidFill>
                  <a:schemeClr val="bg1"/>
                </a:solidFill>
                <a:prstDash val="solid"/>
              </a:ln>
              <a:solidFill>
                <a:srgbClr val="CC0000"/>
              </a:solidFill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556792"/>
            <a:ext cx="5904656" cy="2318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Народився в чеському місті Рейхенберг у сім’ї  вчителів. Батько займався історією і ця любов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передалася сину. Змалку полюбив читати книги і слухати казки. Перші історії написав у 12 років.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Після закінчення школи хотів переїхати до       Праги, але завадила війна, під час якої він </a:t>
            </a:r>
            <a:r>
              <a:rPr lang="uk-UA" sz="2000" b="1" dirty="0" err="1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потра-пив</a:t>
            </a:r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у полон. </a:t>
            </a:r>
            <a:r>
              <a:rPr lang="uk-UA" sz="20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000" b="1" cap="none" spc="0" dirty="0">
              <a:ln w="10541" cmpd="sng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8" name="Picture 10" descr="https://fs.znanio.ru/methodology/images/c3/4f/c34f2716a3c7d8367896760b54f31ee7c55d16b1.jp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l="56699" t="40599" r="1301" b="2001"/>
          <a:stretch>
            <a:fillRect/>
          </a:stretch>
        </p:blipFill>
        <p:spPr bwMode="auto">
          <a:xfrm>
            <a:off x="539552" y="3861048"/>
            <a:ext cx="2664296" cy="2730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3275856" y="4365104"/>
            <a:ext cx="586814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Повернувшись із полону, вступає до педагогіч-ного інституту. Під час навчання підробляє      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кореспондентом.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Працював учителем початкових класів, а     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потім  довгий час директором школи.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000" b="1" cap="none" spc="0" dirty="0">
              <a:ln w="10541" cmpd="sng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899592" y="116632"/>
            <a:ext cx="7488832" cy="10772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200" b="1" dirty="0" smtClean="0">
                <a:ln>
                  <a:solidFill>
                    <a:schemeClr val="bg1"/>
                  </a:solidFill>
                </a:ln>
                <a:solidFill>
                  <a:srgbClr val="EE2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Чарівний світ казок </a:t>
            </a:r>
          </a:p>
          <a:p>
            <a:pPr algn="ctr"/>
            <a:r>
              <a:rPr lang="uk-UA" altLang="ko-KR" sz="3200" b="1" dirty="0" smtClean="0">
                <a:ln>
                  <a:solidFill>
                    <a:schemeClr val="bg1"/>
                  </a:solidFill>
                </a:ln>
                <a:solidFill>
                  <a:srgbClr val="EE25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Отфріда Пройслера</a:t>
            </a:r>
            <a:endParaRPr lang="en-US" altLang="ko-KR" sz="3200" b="1" dirty="0" smtClean="0">
              <a:ln>
                <a:solidFill>
                  <a:schemeClr val="bg1"/>
                </a:solidFill>
              </a:ln>
              <a:solidFill>
                <a:srgbClr val="EE25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268760"/>
            <a:ext cx="1737499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 descr="Водяничок. Отфрід Пройсле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268760"/>
            <a:ext cx="1800200" cy="2596442"/>
          </a:xfrm>
          <a:prstGeom prst="rect">
            <a:avLst/>
          </a:prstGeom>
          <a:noFill/>
        </p:spPr>
      </p:pic>
      <p:pic>
        <p:nvPicPr>
          <p:cNvPr id="8196" name="Picture 4" descr="Крабат (Пройслер Отфрид) - слушать аудиокнигу онлай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501008"/>
            <a:ext cx="1975077" cy="2592288"/>
          </a:xfrm>
          <a:prstGeom prst="rect">
            <a:avLst/>
          </a:prstGeom>
          <a:noFill/>
        </p:spPr>
      </p:pic>
      <p:sp>
        <p:nvSpPr>
          <p:cNvPr id="8198" name="AutoShape 6" descr="Отфрид Пройсл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201" name="AutoShape 9" descr="Пройслер Отфрид — ПроДетЛи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268760"/>
            <a:ext cx="2160240" cy="27411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204" name="Picture 12" descr="https://m.media-amazon.com/images/I/51wdyfQ06a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3573016"/>
            <a:ext cx="1830156" cy="2592288"/>
          </a:xfrm>
          <a:prstGeom prst="rect">
            <a:avLst/>
          </a:prstGeom>
          <a:noFill/>
        </p:spPr>
      </p:pic>
      <p:pic>
        <p:nvPicPr>
          <p:cNvPr id="5" name="Picture 6" descr="Привиденя. Отфрід Пройслер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789040"/>
            <a:ext cx="1935575" cy="2520280"/>
          </a:xfrm>
          <a:prstGeom prst="rect">
            <a:avLst/>
          </a:prstGeom>
          <a:noFill/>
        </p:spPr>
      </p:pic>
      <p:pic>
        <p:nvPicPr>
          <p:cNvPr id="8194" name="Picture 2" descr="Купити книгу «Казки Пройслера. Маленька Відьма» Отфрід Пройслер в Києві,  Україні | ціни, відгуки в інтернет-магазині Book24 | ISBN 978617097298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3717032"/>
            <a:ext cx="1883346" cy="2583859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79512" y="6381328"/>
            <a:ext cx="896448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2000" b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Усього написав 32 книги, що перекладені близько 275 разів на 55 мов світу.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256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Повість-казка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5148064" y="908720"/>
            <a:ext cx="484632" cy="864096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71800" y="1772816"/>
            <a:ext cx="5112568" cy="1224136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прозовий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твір, у якому зображено життя одного або кількох героїв упродовж </a:t>
            </a: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тривалого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часу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47664" y="3356992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/>
              <a:t>Події, зображені в ній, можуть бути не реальними, а вигаданими, </a:t>
            </a:r>
            <a:r>
              <a:rPr lang="uk-UA" b="1" dirty="0" smtClean="0"/>
              <a:t>казковими.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987824" y="4941168"/>
            <a:ext cx="4824536" cy="9361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Повісті</a:t>
            </a:r>
            <a:r>
              <a:rPr lang="uk-UA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у яких йдеться про казкові </a:t>
            </a:r>
          </a:p>
          <a:p>
            <a:pPr algn="ctr"/>
            <a:r>
              <a:rPr lang="uk-UA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події і казкових героїв, це повісті-казки</a:t>
            </a:r>
            <a:endParaRPr lang="uk-UA" dirty="0" smtClean="0"/>
          </a:p>
        </p:txBody>
      </p:sp>
      <p:sp>
        <p:nvSpPr>
          <p:cNvPr id="13" name="Стрелка вниз 12"/>
          <p:cNvSpPr/>
          <p:nvPr/>
        </p:nvSpPr>
        <p:spPr>
          <a:xfrm>
            <a:off x="5076056" y="4005064"/>
            <a:ext cx="484632" cy="864096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173" name="Picture 5" descr="Майстер-клас &quot;Робота з дитячою книжкою &quot;Читаю сам&quot;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 l="3212" r="53872"/>
          <a:stretch>
            <a:fillRect/>
          </a:stretch>
        </p:blipFill>
        <p:spPr bwMode="auto">
          <a:xfrm>
            <a:off x="179512" y="4072296"/>
            <a:ext cx="2483768" cy="264853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Баба Яга on Behance | Scary art, Halloween art, Scary old lady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4109" t="8381" r="7556" b="6968"/>
          <a:stretch>
            <a:fillRect/>
          </a:stretch>
        </p:blipFill>
        <p:spPr bwMode="auto">
          <a:xfrm>
            <a:off x="4572000" y="4293096"/>
            <a:ext cx="2088232" cy="2452459"/>
          </a:xfrm>
          <a:prstGeom prst="rect">
            <a:avLst/>
          </a:prstGeom>
          <a:noFill/>
        </p:spPr>
      </p:pic>
      <p:pic>
        <p:nvPicPr>
          <p:cNvPr id="1028" name="Picture 4" descr="Дерев'яний конструктор Хатинка на курячих ніжках, Woody (В00136)"/>
          <p:cNvPicPr>
            <a:picLocks noChangeAspect="1" noChangeArrowheads="1"/>
          </p:cNvPicPr>
          <p:nvPr/>
        </p:nvPicPr>
        <p:blipFill>
          <a:blip r:embed="rId3" cstate="print"/>
          <a:srcRect l="5760" r="3521"/>
          <a:stretch>
            <a:fillRect/>
          </a:stretch>
        </p:blipFill>
        <p:spPr bwMode="auto">
          <a:xfrm>
            <a:off x="179512" y="3376083"/>
            <a:ext cx="3384376" cy="3481917"/>
          </a:xfrm>
          <a:prstGeom prst="rect">
            <a:avLst/>
          </a:prstGeom>
          <a:noFill/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347864" y="188640"/>
            <a:ext cx="5472608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БАБА ЯГА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980728"/>
            <a:ext cx="6228184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  Це міфологічний герой, що фігурує в казках,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билинах та дитячих іграх.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 Найчастіше зображують як стару страшну   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(горбату, з великим, довгим, горбатим, гачкуватим носом) жінку з обов’язковими атрибутами – хаткою на курячих ніжках і ступою.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  В </a:t>
            </a:r>
            <a:r>
              <a:rPr lang="uk-UA" sz="2000" b="1" u="sng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українських</a:t>
            </a:r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повір’ях – це відьма з кістяною 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ногою, що живе у хатці на курячих ніжках (</a:t>
            </a:r>
            <a:r>
              <a:rPr lang="uk-UA" sz="2000" b="1" dirty="0" err="1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k-UA" sz="2000" b="1" dirty="0" err="1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2000" b="1" dirty="0" err="1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істяна</a:t>
            </a:r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нога”</a:t>
            </a:r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2000" b="1" u="sng" dirty="0" smtClean="0">
                <a:latin typeface="Times New Roman" pitchFamily="18" charset="0"/>
                <a:cs typeface="Times New Roman" pitchFamily="18" charset="0"/>
              </a:rPr>
              <a:t>Італії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є схожий персонаж —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Бефана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     У </a:t>
            </a:r>
            <a:r>
              <a:rPr lang="uk-UA" sz="2000" b="1" u="sng" dirty="0" smtClean="0">
                <a:latin typeface="Times New Roman" pitchFamily="18" charset="0"/>
                <a:cs typeface="Times New Roman" pitchFamily="18" charset="0"/>
              </a:rPr>
              <a:t>Болгарії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крім Баби-яги є ще Дядько Яг.</a:t>
            </a:r>
            <a:endParaRPr lang="uk-UA" sz="2000" b="1" dirty="0" smtClean="0">
              <a:ln w="10541" cmpd="sng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Stream Най - добрите, ние сме в играта - Баба Яга by kmjrz 2 | Listen  online for free on SoundClou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915816" cy="3429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284960" y="1378746"/>
            <a:ext cx="1926469" cy="2745218"/>
          </a:xfrm>
          <a:prstGeom prst="rect">
            <a:avLst/>
          </a:prstGeom>
          <a:noFill/>
        </p:spPr>
      </p:pic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Слухаємо казку </a:t>
            </a:r>
          </a:p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“ Мала Баба ЯГА ”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5" name="МАЛА БАБА ЯГА. Аудіо-казк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979712" y="1484784"/>
            <a:ext cx="6912768" cy="51845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1412776"/>
            <a:ext cx="669674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2000" b="1" i="1" u="sng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Вальпургієва ніч </a:t>
            </a:r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це ніч з 30 квітня на 1 травня.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давніх германських племен так називалося свято зустрічі весни, під час якого нібито влаштовувалися ігрища на горі Блоксберг.</a:t>
            </a:r>
            <a:r>
              <a:rPr lang="uk-UA" sz="2000" b="1" dirty="0" smtClean="0">
                <a:ln w="10541" cmpd="sng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Чи знаєш ти?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256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 descr="Вальпургієва ніч 2020: історія, традиції та обряди - Korrespondent.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924944"/>
            <a:ext cx="5134075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464472" y="946697"/>
            <a:ext cx="1926469" cy="2745218"/>
          </a:xfrm>
          <a:prstGeom prst="rect">
            <a:avLst/>
          </a:prstGeom>
          <a:noFill/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Складаємо план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7784" y="1268760"/>
            <a:ext cx="561662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Мала Баба Яга сердиться</a:t>
            </a:r>
            <a:endParaRPr lang="uk-UA" sz="2800" b="1" dirty="0" smtClean="0">
              <a:ln w="10541" cmpd="sng">
                <a:noFill/>
                <a:prstDash val="solid"/>
              </a:ln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2204864"/>
            <a:ext cx="6552728" cy="29854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) Жила собі Мала Баба Яга.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2) Хатка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була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невеличка.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3) Був у Малої Баби Яги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ворон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Абраксас.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4) Щодня Мала Баба Яга вчилася чаклувати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5) Того ранку вона вчилася викликати дощ.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6)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Сьогодні ж Вальпургієва ніч.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7)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Цієї ночі полечу на Блоксберг.</a:t>
            </a:r>
          </a:p>
          <a:p>
            <a:endParaRPr lang="uk-UA" sz="2000" b="1" dirty="0" smtClean="0">
              <a:ln w="10541" cmpd="sng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6" descr="Гусиное перо черно белое клипарт PNG , перо клипарт, ручка, перо PNG 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3" cstate="print"/>
          <a:srcRect t="8269" r="3139" b="6683"/>
          <a:stretch>
            <a:fillRect/>
          </a:stretch>
        </p:blipFill>
        <p:spPr bwMode="auto">
          <a:xfrm rot="1091877">
            <a:off x="817471" y="4593212"/>
            <a:ext cx="845264" cy="191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464472" y="946697"/>
            <a:ext cx="1926469" cy="2745218"/>
          </a:xfrm>
          <a:prstGeom prst="rect">
            <a:avLst/>
          </a:prstGeom>
          <a:noFill/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Складаємо план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7784" y="1268760"/>
            <a:ext cx="561662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Гей-я, Вальпургієва ніч!</a:t>
            </a:r>
            <a:endParaRPr lang="uk-UA" sz="2800" b="1" dirty="0" smtClean="0">
              <a:ln w="10541" cmpd="sng">
                <a:noFill/>
                <a:prstDash val="solid"/>
              </a:ln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2204864"/>
            <a:ext cx="676875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1) Тієї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ж ночі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вона помчала на Блоксберг.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2) Разом з усіма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кружляла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довкола багаття.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3) Мала Баба Яга перебігла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дорогу тітоньці  - 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чаклунці-дощовиці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Всі чаклунки зацікавлено зібралися довкола них.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5) Притягли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її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перед очі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Найстаршої чаклунки.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6)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Обіцяю стати через рік доброю чаклункою.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7)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Покарай її!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8) Вони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пошпурили у вогонь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мітлу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побажали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щасливої дороги.</a:t>
            </a:r>
          </a:p>
          <a:p>
            <a:endParaRPr lang="uk-UA" sz="2000" b="1" dirty="0" smtClean="0">
              <a:ln w="10541" cmpd="sng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6" descr="Гусиное перо черно белое клипарт PNG , перо клипарт, ручка, перо PNG 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3" cstate="print"/>
          <a:srcRect t="8269" r="3139" b="6683"/>
          <a:stretch>
            <a:fillRect/>
          </a:stretch>
        </p:blipFill>
        <p:spPr bwMode="auto">
          <a:xfrm rot="1091877">
            <a:off x="817471" y="4593212"/>
            <a:ext cx="845264" cy="191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Юні художники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256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5134984" y="2981492"/>
            <a:ext cx="2433513" cy="346775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55776" y="1340768"/>
            <a:ext cx="5616624" cy="13849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Будьте уважні й опишіть </a:t>
            </a:r>
          </a:p>
          <a:p>
            <a:pPr algn="ctr"/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зовнішність Малої Баби Яги,</a:t>
            </a:r>
          </a:p>
          <a:p>
            <a:pPr algn="ctr"/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її хатинку</a:t>
            </a:r>
            <a:endParaRPr lang="uk-UA" sz="2800" b="1" dirty="0" smtClean="0">
              <a:ln w="10541" cmpd="sng">
                <a:noFill/>
                <a:prstDash val="solid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ᐈ Баба Яга Костяна нога | Дерево Казок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 l="2431" t="1890" r="2767" b="1721"/>
          <a:stretch>
            <a:fillRect/>
          </a:stretch>
        </p:blipFill>
        <p:spPr bwMode="auto">
          <a:xfrm>
            <a:off x="1530721" y="2852936"/>
            <a:ext cx="2918442" cy="381642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Пофантазуй!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256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6455762" y="2533042"/>
            <a:ext cx="2256774" cy="321590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55776" y="1340768"/>
            <a:ext cx="5616624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Які чудеса ви б здійснили, </a:t>
            </a:r>
          </a:p>
          <a:p>
            <a:pPr algn="ctr"/>
            <a:r>
              <a:rPr lang="uk-UA" sz="2800" b="1" dirty="0" smtClean="0">
                <a:ln w="10541" cmpd="sng">
                  <a:noFill/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якби вміли чаклувати.</a:t>
            </a:r>
            <a:endParaRPr lang="uk-UA" sz="2800" b="1" dirty="0" smtClean="0">
              <a:ln w="10541" cmpd="sng">
                <a:noFill/>
                <a:prstDash val="solid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3356992"/>
            <a:ext cx="6408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i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Якби я вміла чаклувати</a:t>
            </a:r>
            <a:r>
              <a:rPr lang="uk-UA" sz="3600" b="1" i="1" dirty="0" smtClean="0">
                <a:ln w="10541" cmpd="sng">
                  <a:noFill/>
                  <a:prstDash val="solid"/>
                </a:ln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…</a:t>
            </a:r>
            <a:endParaRPr lang="uk-UA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ТЕСТ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3" name="Picture 2" descr="Смайлик сочинительства иллюстрация вектора. иллюстрации насчитывающей жест  - 37540165"/>
          <p:cNvPicPr>
            <a:picLocks noChangeAspect="1" noChangeArrowheads="1"/>
          </p:cNvPicPr>
          <p:nvPr/>
        </p:nvPicPr>
        <p:blipFill>
          <a:blip r:embed="rId2" cstate="print"/>
          <a:srcRect r="8176"/>
          <a:stretch>
            <a:fillRect/>
          </a:stretch>
        </p:blipFill>
        <p:spPr bwMode="auto">
          <a:xfrm>
            <a:off x="251520" y="116632"/>
            <a:ext cx="148431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Гусиное перо черно белое клипарт PNG , перо клипарт, ручка, перо PNG 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3" cstate="print"/>
          <a:srcRect t="8269" r="3139" b="6683"/>
          <a:stretch>
            <a:fillRect/>
          </a:stretch>
        </p:blipFill>
        <p:spPr bwMode="auto">
          <a:xfrm>
            <a:off x="338653" y="3420315"/>
            <a:ext cx="1368152" cy="3099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2411760" y="980728"/>
            <a:ext cx="6275040" cy="547260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Скільки </a:t>
            </a: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всього </a:t>
            </a: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років було Бабі Язі?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А) 12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 127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2. Де мешкала Мала Баба Яга?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у чаклунській хатці серед лісу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</a:t>
            </a:r>
            <a:r>
              <a:rPr kumimoji="0" lang="uk-UA" sz="1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у нірці серед поля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3. Хто такий Абраксас?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старий ворон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 молодий пугач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4. Що вчилася викликати Мала Баба Яга?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А) Кощія Безсмертного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 дощ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Чому одного разу Малій Бабі Язі не вдалося чаклування?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А) бо це підлаштував Абраксас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 бо</a:t>
            </a:r>
            <a:r>
              <a:rPr kumimoji="0" lang="uk-UA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вона була неуважна і страшенно сердита</a:t>
            </a:r>
            <a:endParaRPr kumimoji="0" lang="uk-UA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6. Якою була завжди тітонька Трам-Бам-Бах?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А) надута</a:t>
            </a:r>
            <a:r>
              <a:rPr kumimoji="0" lang="uk-UA" sz="1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і лиха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400" baseline="0" dirty="0" smtClean="0">
                <a:latin typeface="Times New Roman" pitchFamily="18" charset="0"/>
                <a:cs typeface="Times New Roman" pitchFamily="18" charset="0"/>
              </a:rPr>
              <a:t>Б)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весела і швидка</a:t>
            </a:r>
            <a:endParaRPr kumimoji="0" lang="uk-UA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1400" b="1" dirty="0" smtClean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1400" b="1" dirty="0" smtClean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6729168" y="1450754"/>
            <a:ext cx="1926469" cy="274521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ТЕСТ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3" name="Picture 2" descr="Смайлик сочинительства иллюстрация вектора. иллюстрации насчитывающей жест  - 37540165"/>
          <p:cNvPicPr>
            <a:picLocks noChangeAspect="1" noChangeArrowheads="1"/>
          </p:cNvPicPr>
          <p:nvPr/>
        </p:nvPicPr>
        <p:blipFill>
          <a:blip r:embed="rId2" cstate="print"/>
          <a:srcRect r="8176"/>
          <a:stretch>
            <a:fillRect/>
          </a:stretch>
        </p:blipFill>
        <p:spPr bwMode="auto">
          <a:xfrm>
            <a:off x="251520" y="116632"/>
            <a:ext cx="148431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Гусиное перо черно белое клипарт PNG , перо клипарт, ручка, перо PNG 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3" cstate="print"/>
          <a:srcRect t="8269" r="3139" b="6683"/>
          <a:stretch>
            <a:fillRect/>
          </a:stretch>
        </p:blipFill>
        <p:spPr bwMode="auto">
          <a:xfrm>
            <a:off x="338653" y="3420315"/>
            <a:ext cx="1368152" cy="3099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2339752" y="908720"/>
            <a:ext cx="6275040" cy="561662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7.  Що звеліла робити Найстарша чаклунка?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А) – Залишайся до ранку і танцюй з усіма.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 -</a:t>
            </a:r>
            <a:r>
              <a:rPr kumimoji="0" lang="uk-UA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Сідай і лети назад! 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8. Що пообіцяла Мала Баба Яга Найстаршій?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стати доброю чаклункою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 стати злою чаклункою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Як покарали Малу Бабу Ягу інші чаклунки?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А) відібрали і пошпурили у вогонь її мітлу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 відлупцювали і прогнали її геть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10. Скільки часу поверталася додому Мала Баба Яга?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А) 4 дні і 4 ночі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 3 дні і 3 ночі</a:t>
            </a:r>
          </a:p>
          <a:p>
            <a:pPr marL="342900" marR="0" lvl="0" indent="-342900" algn="l" defTabSz="914400" rtl="0" eaLnBrk="1" fontAlgn="t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11. Як хотіла помститися своїй тітці Мала Баба Яга?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начаклувати їй свинячий писок, ослячі вуха, телячі ноги,</a:t>
            </a:r>
          </a:p>
          <a:p>
            <a:pPr marL="342900" lvl="0" indent="-342900">
              <a:spcBef>
                <a:spcPct val="20000"/>
              </a:spcBef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цапину бороду, коров’ячий хвіст;</a:t>
            </a:r>
            <a:endParaRPr kumimoji="0" lang="uk-UA" sz="1400" b="0" i="0" u="none" strike="noStrike" kern="1200" cap="none" spc="0" normalizeH="0" baseline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Б)</a:t>
            </a:r>
            <a:r>
              <a:rPr kumimoji="0" lang="uk-UA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начаклувати їй коров’ячий хвіст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 startAt="12"/>
              <a:tabLst/>
              <a:defRPr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Хто постійно спонукав Малу Бабу Ягу на добрі справи?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А) Абраксас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Б) Тітка Трам-Бам-Бах</a:t>
            </a:r>
            <a:endParaRPr kumimoji="0" lang="uk-UA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6933523" y="1450644"/>
            <a:ext cx="1925504" cy="274521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95736" y="188640"/>
            <a:ext cx="6284922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ko-KR" sz="3600" b="1" dirty="0" smtClean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haroni" pitchFamily="2" charset="-79"/>
              </a:rPr>
              <a:t>ПЕРЕВІР СЕБЕ!</a:t>
            </a:r>
            <a:endParaRPr lang="en-US" altLang="ko-KR" sz="3600" b="1" dirty="0" smtClean="0">
              <a:ln>
                <a:solidFill>
                  <a:schemeClr val="bg1"/>
                </a:solidFill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맑은 고딕" pitchFamily="50" charset="-127"/>
              <a:cs typeface="Aharoni" pitchFamily="2" charset="-79"/>
            </a:endParaRPr>
          </a:p>
        </p:txBody>
      </p:sp>
      <p:pic>
        <p:nvPicPr>
          <p:cNvPr id="3" name="Picture 6" descr="Гусиное перо черно белое клипарт PNG , перо клипарт, ручка, перо PNG 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2" cstate="print"/>
          <a:srcRect t="8269" r="3139" b="6683"/>
          <a:stretch>
            <a:fillRect/>
          </a:stretch>
        </p:blipFill>
        <p:spPr bwMode="auto">
          <a:xfrm>
            <a:off x="338653" y="3420315"/>
            <a:ext cx="1368152" cy="3099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6729168" y="1450754"/>
            <a:ext cx="1926469" cy="2745218"/>
          </a:xfrm>
          <a:prstGeom prst="rect">
            <a:avLst/>
          </a:prstGeom>
          <a:noFill/>
        </p:spPr>
      </p:pic>
      <p:sp>
        <p:nvSpPr>
          <p:cNvPr id="11266" name="AutoShape 2" descr="Умный смайлик - векторные изображения, Умный смайлик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268" name="AutoShape 4" descr="Умный смайлик - векторные изображения, Умный смайлик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270" name="Picture 6" descr="Как узнать, что означает любой смайлик эмодзи | ПростоMA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1905000" cy="1905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55776" y="1052736"/>
            <a:ext cx="3744416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1. Б</a:t>
            </a:r>
          </a:p>
          <a:p>
            <a:pPr algn="ctr"/>
            <a:r>
              <a:rPr lang="uk-UA" sz="28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2. А</a:t>
            </a:r>
          </a:p>
          <a:p>
            <a:pPr algn="ctr"/>
            <a:r>
              <a:rPr lang="uk-UA" sz="28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3. А</a:t>
            </a:r>
          </a:p>
          <a:p>
            <a:pPr algn="ctr"/>
            <a:r>
              <a:rPr lang="uk-UA" sz="28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4. Б</a:t>
            </a:r>
          </a:p>
          <a:p>
            <a:pPr algn="ctr"/>
            <a:r>
              <a:rPr lang="uk-UA" sz="28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5. Б</a:t>
            </a:r>
          </a:p>
          <a:p>
            <a:pPr algn="ctr"/>
            <a:r>
              <a:rPr lang="uk-UA" sz="28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6. А</a:t>
            </a:r>
          </a:p>
          <a:p>
            <a:pPr algn="ctr"/>
            <a:r>
              <a:rPr lang="uk-UA" sz="28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7. Б </a:t>
            </a:r>
          </a:p>
          <a:p>
            <a:pPr algn="ctr"/>
            <a:r>
              <a:rPr lang="uk-UA" sz="28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8. А</a:t>
            </a:r>
          </a:p>
          <a:p>
            <a:pPr algn="ctr"/>
            <a:r>
              <a:rPr lang="uk-UA" sz="28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9. А</a:t>
            </a:r>
          </a:p>
          <a:p>
            <a:pPr algn="ctr"/>
            <a:r>
              <a:rPr lang="uk-UA" sz="28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10. Б</a:t>
            </a:r>
          </a:p>
          <a:p>
            <a:pPr algn="ctr"/>
            <a:r>
              <a:rPr lang="uk-UA" sz="2800" b="1" cap="none" spc="0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11. А</a:t>
            </a:r>
          </a:p>
          <a:p>
            <a:pPr algn="ctr"/>
            <a:r>
              <a:rPr lang="uk-UA" sz="28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CC0000"/>
                </a:solidFill>
                <a:cs typeface="Aharoni" pitchFamily="2" charset="-79"/>
              </a:rPr>
              <a:t>12. А</a:t>
            </a:r>
            <a:endParaRPr lang="uk-UA" sz="2800" b="1" cap="none" spc="0" dirty="0">
              <a:ln w="10541" cmpd="sng">
                <a:solidFill>
                  <a:schemeClr val="bg1"/>
                </a:solidFill>
                <a:prstDash val="solid"/>
              </a:ln>
              <a:solidFill>
                <a:srgbClr val="CC0000"/>
              </a:solidFill>
              <a:cs typeface="Aharoni" pitchFamily="2" charset="-79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Баба yaga: векторна графіка, зображення, Баба yaga малюнки | Скачати з  Depositphotos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1538" t="4688" r="11539" b="6250"/>
          <a:stretch>
            <a:fillRect/>
          </a:stretch>
        </p:blipFill>
        <p:spPr bwMode="auto">
          <a:xfrm rot="20817306">
            <a:off x="5050360" y="1050246"/>
            <a:ext cx="2260336" cy="322097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55776" y="260648"/>
            <a:ext cx="39517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МОЛОДЦІ!</a:t>
            </a:r>
            <a:endParaRPr lang="ru-RU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4221088"/>
            <a:ext cx="66247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Дякую за роботу!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" name="Picture 4" descr="Дерев'яний конструктор Хатинка на курячих ніжках, Woody (В00136)"/>
          <p:cNvPicPr>
            <a:picLocks noChangeAspect="1" noChangeArrowheads="1"/>
          </p:cNvPicPr>
          <p:nvPr/>
        </p:nvPicPr>
        <p:blipFill>
          <a:blip r:embed="rId4" cstate="print"/>
          <a:srcRect l="5760" r="3521"/>
          <a:stretch>
            <a:fillRect/>
          </a:stretch>
        </p:blipFill>
        <p:spPr bwMode="auto">
          <a:xfrm>
            <a:off x="2411760" y="1988840"/>
            <a:ext cx="2088232" cy="2148417"/>
          </a:xfrm>
          <a:prstGeom prst="rect">
            <a:avLst/>
          </a:prstGeom>
          <a:noFill/>
        </p:spPr>
      </p:pic>
      <p:pic>
        <p:nvPicPr>
          <p:cNvPr id="11" name="Picture 6" descr="Как узнать, что означает любой смайлик эмодзи | ПростоMA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4624"/>
            <a:ext cx="2049016" cy="204901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735</Words>
  <Application>Microsoft Office PowerPoint</Application>
  <PresentationFormat>Экран (4:3)</PresentationFormat>
  <Paragraphs>130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테마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Circle Illustration PowerPoint Templates Design-pptx</dc:title>
  <dc:creator>ALLPPT.COM</dc:creator>
  <cp:lastModifiedBy>HOME</cp:lastModifiedBy>
  <cp:revision>76</cp:revision>
  <dcterms:created xsi:type="dcterms:W3CDTF">2012-06-12T07:17:23Z</dcterms:created>
  <dcterms:modified xsi:type="dcterms:W3CDTF">2022-12-05T22:32:13Z</dcterms:modified>
</cp:coreProperties>
</file>