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6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9BFB9-7FDF-4575-B5AB-F5D35C6AA8FF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B43C-0187-4558-8C3C-9C16CBEE2F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9BFB9-7FDF-4575-B5AB-F5D35C6AA8FF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B43C-0187-4558-8C3C-9C16CBEE2F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9BFB9-7FDF-4575-B5AB-F5D35C6AA8FF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B43C-0187-4558-8C3C-9C16CBEE2F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9BFB9-7FDF-4575-B5AB-F5D35C6AA8FF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B43C-0187-4558-8C3C-9C16CBEE2F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9BFB9-7FDF-4575-B5AB-F5D35C6AA8FF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B43C-0187-4558-8C3C-9C16CBEE2F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9BFB9-7FDF-4575-B5AB-F5D35C6AA8FF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B43C-0187-4558-8C3C-9C16CBEE2F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9BFB9-7FDF-4575-B5AB-F5D35C6AA8FF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B43C-0187-4558-8C3C-9C16CBEE2F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9BFB9-7FDF-4575-B5AB-F5D35C6AA8FF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B43C-0187-4558-8C3C-9C16CBEE2F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9BFB9-7FDF-4575-B5AB-F5D35C6AA8FF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B43C-0187-4558-8C3C-9C16CBEE2F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9BFB9-7FDF-4575-B5AB-F5D35C6AA8FF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B43C-0187-4558-8C3C-9C16CBEE2F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9BFB9-7FDF-4575-B5AB-F5D35C6AA8FF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B43C-0187-4558-8C3C-9C16CBEE2F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F9BFB9-7FDF-4575-B5AB-F5D35C6AA8FF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63B43C-0187-4558-8C3C-9C16CBEE2FE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linda6035.ucoz.ru/fokina_l-p_shabl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42911" y="1643050"/>
            <a:ext cx="750099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Пальчикова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uk-UA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гімнастика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85918" y="4143380"/>
            <a:ext cx="571504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uk-UA" b="1" cap="all" spc="0" dirty="0" err="1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  <a:t>Білявська</a:t>
            </a:r>
            <a:r>
              <a:rPr lang="uk-UA" b="1" cap="all" spc="0" dirty="0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  <a:t> Наталія Іванівна,</a:t>
            </a:r>
          </a:p>
          <a:p>
            <a:pPr algn="ctr"/>
            <a:r>
              <a:rPr lang="uk-UA" b="1" cap="all" dirty="0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  <a:t>Учитель початкових класів</a:t>
            </a:r>
          </a:p>
          <a:p>
            <a:pPr algn="ctr"/>
            <a:r>
              <a:rPr lang="uk-UA" b="1" cap="all" spc="0" dirty="0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  <a:t>Звенигородської спеціалізованої школи і-</a:t>
            </a:r>
            <a:r>
              <a:rPr lang="uk-UA" b="1" cap="all" spc="0" dirty="0" err="1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  <a:t>ііі</a:t>
            </a:r>
            <a:r>
              <a:rPr lang="uk-UA" b="1" cap="all" spc="0" dirty="0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  <a:t> ст. </a:t>
            </a:r>
            <a:r>
              <a:rPr lang="uk-UA" b="1" cap="all" spc="0" dirty="0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  <a:t>імені Тараса </a:t>
            </a:r>
            <a:r>
              <a:rPr lang="uk-UA" b="1" cap="all" spc="0" dirty="0" err="1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  <a:t>шевченка</a:t>
            </a:r>
            <a:endParaRPr lang="uk-UA" b="1" cap="all" spc="0" dirty="0" smtClean="0">
              <a:ln w="0"/>
              <a:solidFill>
                <a:srgbClr val="0070C0"/>
              </a:soli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r>
              <a:rPr lang="uk-UA" b="1" cap="all" dirty="0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  <a:t>Звенигородської міської </a:t>
            </a:r>
            <a:r>
              <a:rPr lang="uk-UA" b="1" cap="all" dirty="0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  <a:t>ради</a:t>
            </a:r>
          </a:p>
          <a:p>
            <a:pPr algn="ctr"/>
            <a:r>
              <a:rPr lang="uk-UA" b="1" cap="all" spc="0" dirty="0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  <a:t>Черкаської області</a:t>
            </a:r>
            <a:endParaRPr lang="ru-RU" b="1" cap="all" spc="0" dirty="0">
              <a:ln w="0"/>
              <a:solidFill>
                <a:srgbClr val="0070C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http://linda6035.ucoz.ru/fokina_l-p_shabl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0" y="928670"/>
            <a:ext cx="9001124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655249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655249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 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uk-UA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uk-UA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﻿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Олівець в руці катаю,</a:t>
            </a:r>
            <a:endParaRPr kumimoji="0" lang="uk-UA" sz="24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    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﻿Поміж пальчиків кручу.</a:t>
            </a:r>
            <a:endParaRPr kumimoji="0" lang="uk-UA" sz="24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    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﻿Неодмінно кожен палець</a:t>
            </a:r>
            <a:endParaRPr kumimoji="0" lang="uk-UA" sz="24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   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Будь слухняним я навчу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http://dorobok.edu.vn.ua/uploaded/rycka/image006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2143116"/>
            <a:ext cx="2643206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linda6035.ucoz.ru/fokina_l-p_shabl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980144"/>
              </p:ext>
            </p:extLst>
          </p:nvPr>
        </p:nvGraphicFramePr>
        <p:xfrm>
          <a:off x="500034" y="571480"/>
          <a:ext cx="8143932" cy="2367280"/>
        </p:xfrm>
        <a:graphic>
          <a:graphicData uri="http://schemas.openxmlformats.org/drawingml/2006/table">
            <a:tbl>
              <a:tblPr/>
              <a:tblGrid>
                <a:gridCol w="4176758"/>
                <a:gridCol w="3967174"/>
              </a:tblGrid>
              <a:tr h="207170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b="1" i="1" noProof="0" dirty="0" smtClean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Ясне сонечко в кімнату</a:t>
                      </a:r>
                      <a:endParaRPr lang="uk-UA" sz="2400" b="1" i="1" noProof="0" dirty="0" smtClean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b="1" i="1" noProof="0" dirty="0" smtClean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Дивиться в віконечко,</a:t>
                      </a:r>
                      <a:endParaRPr lang="uk-UA" sz="2400" b="1" i="1" noProof="0" dirty="0" smtClean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b="1" i="1" noProof="0" dirty="0" smtClean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Дуже раді всі малята,</a:t>
                      </a:r>
                      <a:endParaRPr lang="uk-UA" sz="2400" b="1" i="1" noProof="0" dirty="0" smtClean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b="1" i="1" noProof="0" dirty="0" smtClean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Плескають в долонечки.</a:t>
                      </a:r>
                      <a:endParaRPr lang="uk-UA" sz="2400" b="1" i="1" noProof="0" dirty="0" smtClean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655249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﻿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655249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 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5" name="Рисунок 4" descr="http://dorobok.edu.vn.ua/uploaded/rycka/image010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2714620"/>
            <a:ext cx="3357586" cy="2595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linda6035.ucoz.ru/fokina_l-p_shabl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85918" y="642918"/>
            <a:ext cx="735808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65524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Жук у жолудя питав:</a:t>
            </a:r>
            <a:endParaRPr kumimoji="0" lang="uk-UA" sz="24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─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Де ти шапочку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придбав?</a:t>
            </a:r>
            <a:endParaRPr kumimoji="0" lang="uk-UA" sz="24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 якби мені таку 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endParaRPr kumimoji="0" lang="uk-UA" sz="24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Був би красень я в ліску.</a:t>
            </a:r>
            <a:endParaRPr kumimoji="0" lang="uk-UA" sz="24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http://dorobok.edu.vn.ua/uploaded/rycka/image018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2500306"/>
            <a:ext cx="3429024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linda6035.ucoz.ru/fokina_l-p_shabl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785918" y="714356"/>
            <a:ext cx="735808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Оса осі в осінні дні</a:t>
            </a:r>
            <a:endParaRPr kumimoji="0" lang="uk-UA" sz="24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Сумні виспівує пісні.</a:t>
            </a:r>
            <a:endParaRPr kumimoji="0" lang="uk-UA" sz="24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Тумани сиві на росі 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—</a:t>
            </a:r>
            <a:endParaRPr kumimoji="0" lang="uk-UA" sz="24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Сховатись ніде вже осі.</a:t>
            </a:r>
            <a:endParaRPr kumimoji="0" lang="uk-UA" sz="24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http://dorobok.edu.vn.ua/uploaded/rycka/image026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2357430"/>
            <a:ext cx="3990975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linda6035.ucoz.ru/fokina_l-p_shabl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714348" y="428604"/>
            <a:ext cx="842965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Лиса з лісу у село</a:t>
            </a:r>
            <a:endParaRPr kumimoji="0" lang="uk-UA" sz="24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Ку-ку-</a:t>
            </a:r>
            <a:r>
              <a:rPr kumimoji="0" lang="uk-UA" sz="24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рі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-ку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занесло.</a:t>
            </a:r>
            <a:endParaRPr kumimoji="0" lang="uk-UA" sz="24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Заглядає лис у вікна:</a:t>
            </a:r>
            <a:endParaRPr kumimoji="0" lang="uk-UA" sz="24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Де ж це півень</a:t>
            </a:r>
            <a:endParaRPr kumimoji="0" lang="uk-UA" sz="24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кукурікнув?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endParaRPr kumimoji="0" lang="uk-UA" sz="24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http://dorobok.edu.vn.ua/uploaded/rycka/image028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1785926"/>
            <a:ext cx="4038603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age.slidesharecdn.com/05-10-121005071307-phpapp01/95/-35-728.jpg?cb=134944108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linda6035.ucoz.ru/fokina_l-p_shabl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85786" y="2000240"/>
            <a:ext cx="58573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ww.abetka-logopedka.org/gimnastika.htm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1643050"/>
            <a:ext cx="59012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http://dorobok.edu.vn.ua/article/view/320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85786" y="642918"/>
            <a:ext cx="571504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i="1" cap="none" spc="50" dirty="0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Список </a:t>
            </a:r>
            <a:r>
              <a:rPr lang="ru-RU" b="1" i="1" cap="none" spc="50" dirty="0" err="1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використаних</a:t>
            </a:r>
            <a:r>
              <a:rPr lang="ru-RU" b="1" i="1" cap="none" spc="50" dirty="0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i="1" cap="none" spc="50" dirty="0" err="1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джерел</a:t>
            </a:r>
            <a:r>
              <a:rPr lang="ru-RU" b="1" i="1" cap="none" spc="50" dirty="0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                    </a:t>
            </a:r>
          </a:p>
          <a:p>
            <a:pPr algn="ctr"/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42911" y="1000108"/>
            <a:ext cx="2571767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71472" y="1142984"/>
            <a:ext cx="49682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pc="50" dirty="0" err="1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Інтернет-ресурси</a:t>
            </a:r>
            <a:r>
              <a:rPr lang="uk-UA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</a:t>
            </a:r>
            <a:endParaRPr lang="ru-RU" spc="50" dirty="0" smtClean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85786" y="2357430"/>
            <a:ext cx="62151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ttps://www.google.com.ua/search?q=</a:t>
            </a:r>
            <a:r>
              <a:rPr lang="ru-RU" dirty="0" err="1" smtClean="0"/>
              <a:t>пальчикова+гімнастика+презентація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100</Words>
  <Application>Microsoft Office PowerPoint</Application>
  <PresentationFormat>Экран (4:3)</PresentationFormat>
  <Paragraphs>34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Анд Нат</dc:creator>
  <cp:lastModifiedBy>user</cp:lastModifiedBy>
  <cp:revision>21</cp:revision>
  <dcterms:created xsi:type="dcterms:W3CDTF">2014-11-13T16:10:49Z</dcterms:created>
  <dcterms:modified xsi:type="dcterms:W3CDTF">2021-10-27T04:55:24Z</dcterms:modified>
</cp:coreProperties>
</file>