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68" r:id="rId5"/>
    <p:sldId id="270" r:id="rId6"/>
    <p:sldId id="285" r:id="rId7"/>
    <p:sldId id="282" r:id="rId8"/>
    <p:sldId id="272" r:id="rId9"/>
    <p:sldId id="283" r:id="rId10"/>
    <p:sldId id="284" r:id="rId11"/>
    <p:sldId id="264" r:id="rId12"/>
    <p:sldId id="263" r:id="rId13"/>
    <p:sldId id="277" r:id="rId14"/>
    <p:sldId id="288" r:id="rId15"/>
    <p:sldId id="286" r:id="rId16"/>
    <p:sldId id="289" r:id="rId17"/>
    <p:sldId id="287" r:id="rId18"/>
    <p:sldId id="290" r:id="rId19"/>
    <p:sldId id="291" r:id="rId20"/>
    <p:sldId id="292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06C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04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21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6370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9222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34118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62608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1893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52954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8387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1297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7477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21496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86312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E15CE-D92D-491D-9901-916B4CD2350E}" type="datetimeFigureOut">
              <a:rPr lang="ru-RU" smtClean="0"/>
              <a:pPr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EEBC9-A8E6-418D-AD13-A5D255D0339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205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7803708" y="754774"/>
            <a:ext cx="2954451" cy="37646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9503" y="397147"/>
            <a:ext cx="6061712" cy="1179403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6700" b="1" dirty="0" smtClean="0">
                <a:solidFill>
                  <a:srgbClr val="2206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Памела Треверс</a:t>
            </a:r>
            <a:endParaRPr lang="ru-RU" sz="6700" b="1" dirty="0">
              <a:solidFill>
                <a:srgbClr val="2206CA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2264" y="1755228"/>
            <a:ext cx="5402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2206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1" dirty="0" err="1" smtClean="0">
                <a:solidFill>
                  <a:srgbClr val="2206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Мері</a:t>
            </a:r>
            <a:r>
              <a:rPr lang="ru-RU" sz="5400" b="1" dirty="0" smtClean="0">
                <a:solidFill>
                  <a:srgbClr val="2206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rgbClr val="2206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Поппінс</a:t>
            </a:r>
            <a:r>
              <a:rPr lang="ru-RU" sz="5400" b="1" dirty="0" smtClean="0">
                <a:solidFill>
                  <a:srgbClr val="2206C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uk-UA" sz="5400" dirty="0"/>
          </a:p>
        </p:txBody>
      </p:sp>
      <p:sp>
        <p:nvSpPr>
          <p:cNvPr id="17410" name="AutoShape 2" descr="Мері Поппін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162" y="3048000"/>
            <a:ext cx="2333550" cy="334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7" name="Рисунок 6" descr="25. Населення і політична карта | Географія материків і океанів, 7 клас"/>
          <p:cNvPicPr/>
          <p:nvPr/>
        </p:nvPicPr>
        <p:blipFill>
          <a:blip r:embed="rId4" cstate="print">
            <a:lum bright="-10000" contrast="10000"/>
          </a:blip>
          <a:srcRect l="4180" t="4890" r="4355"/>
          <a:stretch>
            <a:fillRect/>
          </a:stretch>
        </p:blipFill>
        <p:spPr bwMode="auto">
          <a:xfrm>
            <a:off x="9778444" y="4120289"/>
            <a:ext cx="2094422" cy="18756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Picture 2" descr="Mary Poppins | Briana Williams"/>
          <p:cNvPicPr>
            <a:picLocks noChangeAspect="1" noChangeArrowheads="1"/>
          </p:cNvPicPr>
          <p:nvPr/>
        </p:nvPicPr>
        <p:blipFill>
          <a:blip r:embed="rId5" cstate="print"/>
          <a:srcRect l="9642" t="6447" r="9825" b="4340"/>
          <a:stretch>
            <a:fillRect/>
          </a:stretch>
        </p:blipFill>
        <p:spPr bwMode="auto">
          <a:xfrm>
            <a:off x="3489434" y="2607604"/>
            <a:ext cx="3647090" cy="4040190"/>
          </a:xfrm>
          <a:prstGeom prst="rect">
            <a:avLst/>
          </a:prstGeom>
          <a:noFill/>
        </p:spPr>
      </p:pic>
      <p:sp>
        <p:nvSpPr>
          <p:cNvPr id="17415" name="AutoShape 7" descr="Памела Треверс (Памела Ліндон Треверс) – Книги Автора, Біографія,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65734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708634" y="262759"/>
            <a:ext cx="6840039" cy="145042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Памела</a:t>
            </a:r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Ліндон </a:t>
            </a:r>
            <a:r>
              <a:rPr lang="uk-UA" sz="4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Тревер</a:t>
            </a:r>
            <a:endParaRPr lang="uk-UA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32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англійська письменниця</a:t>
            </a:r>
          </a:p>
          <a:p>
            <a:pPr marL="0" indent="0">
              <a:buNone/>
            </a:pPr>
            <a:r>
              <a:rPr lang="uk-UA" sz="4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4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87669" y="5188748"/>
            <a:ext cx="21978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(1899 – 1996)</a:t>
            </a:r>
            <a:endParaRPr lang="uk-UA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65076" y="2046191"/>
            <a:ext cx="47822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Справжнє ім’я </a:t>
            </a:r>
          </a:p>
          <a:p>
            <a:pPr algn="ctr"/>
            <a:r>
              <a:rPr lang="uk-UA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Хелен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Ліндон </a:t>
            </a:r>
            <a:r>
              <a:rPr lang="uk-UA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Гофф</a:t>
            </a:r>
            <a:endParaRPr lang="uk-UA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81600" y="394666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Відома як авторка серії дитячих книг про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Мері Поппінс. </a:t>
            </a:r>
            <a:endParaRPr lang="uk-UA" sz="3200" b="1" dirty="0"/>
          </a:p>
        </p:txBody>
      </p:sp>
      <p:pic>
        <p:nvPicPr>
          <p:cNvPr id="15362" name="Picture 2" descr="Мистика, Россия и предательство: темные тайны создательницы «Мэри Поппинс»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533948" y="1073369"/>
            <a:ext cx="3834961" cy="3834961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328319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22482" y="1534509"/>
            <a:ext cx="9280635" cy="4834760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Народилася майбутня письменниця в місті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Меріборо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 (Австралія)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сім'ї службовця банку та домогосподарки.</a:t>
            </a:r>
          </a:p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Згодом сім’я переїхала в Англію.</a:t>
            </a:r>
          </a:p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Сім'я дуже полюбляла та читала книги, особливо казки, тому батьки любили говорити цитатами з художніх книг.</a:t>
            </a:r>
          </a:p>
          <a:p>
            <a:r>
              <a:rPr lang="uk-U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Хелен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навчалася в школі для дівчат. </a:t>
            </a:r>
          </a:p>
        </p:txBody>
      </p:sp>
      <p:sp>
        <p:nvSpPr>
          <p:cNvPr id="5" name="Объект 4"/>
          <p:cNvSpPr txBox="1">
            <a:spLocks/>
          </p:cNvSpPr>
          <p:nvPr/>
        </p:nvSpPr>
        <p:spPr>
          <a:xfrm>
            <a:off x="2522483" y="220718"/>
            <a:ext cx="9385738" cy="79878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Памела</a:t>
            </a:r>
            <a:r>
              <a:rPr kumimoji="0" lang="uk-UA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Ліндон </a:t>
            </a:r>
            <a:r>
              <a:rPr kumimoji="0" lang="uk-UA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Тревер</a:t>
            </a:r>
            <a:endParaRPr kumimoji="0" lang="uk-UA" sz="4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kumimoji="0" lang="uk-UA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1943" y="807679"/>
            <a:ext cx="1912884" cy="277882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309835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501760"/>
            <a:ext cx="10515600" cy="474324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         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Будинок в Лондоні, де жила Треверс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5480" t="11295" r="2022" b="8934"/>
          <a:stretch>
            <a:fillRect/>
          </a:stretch>
        </p:blipFill>
        <p:spPr>
          <a:xfrm>
            <a:off x="1103586" y="1366345"/>
            <a:ext cx="9932276" cy="48242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61805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357352"/>
            <a:ext cx="10515600" cy="2890345"/>
          </a:xfrm>
        </p:spPr>
        <p:txBody>
          <a:bodyPr>
            <a:norm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Писати почала з дитинства — вона писала оповідання та п'єси для шкільних вистав, а братів і сестер розважала чарівними розповідями.  </a:t>
            </a:r>
          </a:p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Перші твори майбутньої письменниці почали друкувати в австралійському журналі «Бюлетень» ще до того, як їй виповнилося 12 років.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2" descr="Придумала Мэри Поппинс, разлучила братьев-близнецов, увлекалась  оккультизмом: Загадочная ПамелеаТрэверс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6482803" y="3442193"/>
            <a:ext cx="3038529" cy="2779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748" name="Picture 4" descr="Почему создательницу Мэри Поппинс любили куда меньше, чем её героиню, а она  сама ненавидела Дисне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7037" y="3189943"/>
            <a:ext cx="2177721" cy="34623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65682" y="630621"/>
            <a:ext cx="6621517" cy="5644055"/>
          </a:xfrm>
        </p:spPr>
        <p:txBody>
          <a:bodyPr>
            <a:normAutofit fontScale="90000"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17 років 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Хелен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переїхала до Австралії, в місто Сідней.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 smtClean="0"/>
              <a:t>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Спочатку пробувала себе на сцені (</a:t>
            </a:r>
            <a:r>
              <a:rPr lang="uk-UA" sz="3600" b="1" dirty="0" err="1" smtClean="0">
                <a:latin typeface="Times New Roman" pitchFamily="18" charset="0"/>
                <a:cs typeface="Times New Roman" pitchFamily="18" charset="0"/>
              </a:rPr>
              <a:t>Пакрейда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 — це сценічний псевдонім), граючи виключно в п'єсах Шекспіра.</a:t>
            </a:r>
            <a:br>
              <a:rPr lang="uk-UA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Але потім захоплення літературою перемогло, і вона повністю присвятила себе літературі, публікуючи свої твори під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псевдонімом "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P. L. Travers"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6206" y="596352"/>
            <a:ext cx="4108855" cy="55521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7348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7559" y="578069"/>
            <a:ext cx="11351171" cy="55988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	У 24 роки вона поїхала на свою історичну батьківщину - до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Ірландії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зайнялася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журналістикою та міфологією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, написала книгу есе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«Що знає бджола: роздуми про міф, символ і оповідання»,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редагувала журнал. </a:t>
            </a:r>
          </a:p>
          <a:p>
            <a:pPr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	Вивчаючи культуру індіанців, навіть жила у племені навахо.  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https://www.google.com/maps/vt/data=ob_OP-xZyDtvWr-gt5SihtyE162uE1LTO7z8njYdVheaA6Zwx8OlNEl-F79ZzxLJ5yGcbfk000F-VDNJ7QTK_M0GecXAlz8ylVP9EuNJO7p_QE853HDocu4yMu8ZSl9kQpF0Rxob5AhdPuR0qKqwQ6m3zpp_US_Ix1NwoL6ZRTda9qtZjm6iNpIO9SMhO3sLnmPUUR4g4-poSrtoPDZj4nGJzqQYsMBfn_vzK75BgvPvsROHDLuS6CCrtKVIoh9Rbpc8Z-guhnsqOpcklD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8913" y="3349022"/>
            <a:ext cx="6191250" cy="32194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772" name="Picture 4" descr="Артур Сіренко: Південна бджола - ВІРШ, Вірші, поезія. Клуб поезії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5788" y="3649717"/>
            <a:ext cx="3177628" cy="2383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705413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Але головним досягненням її творчого життя стали ​​книги про Мері Поппінс.</a:t>
            </a:r>
            <a:r>
              <a:rPr lang="uk-UA" b="1" dirty="0" smtClean="0"/>
              <a:t> </a:t>
            </a:r>
            <a:endParaRPr lang="uk-UA" dirty="0"/>
          </a:p>
        </p:txBody>
      </p:sp>
      <p:pic>
        <p:nvPicPr>
          <p:cNvPr id="30722" name="Picture 2" descr="ПАМЕЛА ЛІНДОН ТРЕВЕРС: &quot;МЕРІ ПОППІНС&quot; - ІСТОРІЯ МОГО ЖИТТЯ&quot; - uhs.in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8664" y="2359572"/>
            <a:ext cx="7591425" cy="3673366"/>
          </a:xfrm>
          <a:prstGeom prst="rect">
            <a:avLst/>
          </a:prstGeom>
          <a:ln w="190500" cap="sq">
            <a:solidFill>
              <a:schemeClr val="accent1">
                <a:lumMod val="20000"/>
                <a:lumOff val="8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7656"/>
            <a:ext cx="12192000" cy="840827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 написання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8372" y="1124607"/>
            <a:ext cx="7567449" cy="559150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Одного разу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Памелі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довелося посидіти з 2 дітьми. Для них вона придумала історію про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няню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носила речі в саквояжі і мала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парасольку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головою папуги на ручці. Так гувернантка Мері Поппінс прийшла в будинок № 17 у Вишневому провулку подбати про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сім'ю Бенкс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їх 4 дітей: Джейн, Майкла і близнюків Джоні та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</a:rPr>
              <a:t>Барбарі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Згодом казка перетворилася на книгу.</a:t>
            </a:r>
            <a:endParaRPr lang="uk-UA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73928" y="1418896"/>
            <a:ext cx="3495675" cy="4419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1276943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334813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Серія книг про Мері Поппінс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18149" y="1912883"/>
            <a:ext cx="637385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32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32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Мері Поппінс и продавець сирників»</a:t>
            </a:r>
          </a:p>
          <a:p>
            <a:pPr fontAlgn="base"/>
            <a:endParaRPr lang="uk-UA" sz="8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uk-UA" sz="32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«Мері Поппінс»</a:t>
            </a:r>
          </a:p>
          <a:p>
            <a:pPr fontAlgn="base"/>
            <a:endParaRPr lang="uk-UA" sz="8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uk-UA" sz="32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«Мері Поппінс повертається»</a:t>
            </a:r>
          </a:p>
          <a:p>
            <a:pPr fontAlgn="base"/>
            <a:endParaRPr lang="uk-UA" sz="8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uk-UA" sz="32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«Мері Поппінс відкриває двері»</a:t>
            </a:r>
          </a:p>
          <a:p>
            <a:pPr fontAlgn="base"/>
            <a:endParaRPr lang="uk-UA" sz="8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uk-UA" sz="3200" b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3200" b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Мері </a:t>
            </a:r>
            <a:r>
              <a:rPr lang="uk-UA" sz="32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Поппінс від А до Я»</a:t>
            </a:r>
            <a:endParaRPr lang="uk-UA" sz="3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Вперше усі книжки про Мері Поппінс українською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12024" r="15977"/>
          <a:stretch>
            <a:fillRect/>
          </a:stretch>
        </p:blipFill>
        <p:spPr bwMode="auto">
          <a:xfrm>
            <a:off x="378372" y="1292404"/>
            <a:ext cx="5223642" cy="52688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77660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8288" y="1"/>
            <a:ext cx="9436567" cy="116923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Пам’ятники героїні </a:t>
            </a:r>
            <a:r>
              <a:rPr lang="uk-UA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Памели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Треверс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/>
          <a:srcRect l="20560" r="8760"/>
          <a:stretch>
            <a:fillRect/>
          </a:stretch>
        </p:blipFill>
        <p:spPr>
          <a:xfrm>
            <a:off x="367862" y="193246"/>
            <a:ext cx="2123090" cy="2595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74" name="AutoShape 2" descr="Установлен первый в мире памятник Гарри Поттеру &gt; Новини Дніпра, події в  Дніпрі, Новини України, новости Украины, Вісті Придніпров'я, Новости  Днепра, события в Днепре, Известия Приднепровь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6138" r="9724"/>
          <a:stretch>
            <a:fillRect/>
          </a:stretch>
        </p:blipFill>
        <p:spPr bwMode="auto">
          <a:xfrm>
            <a:off x="6060001" y="3287768"/>
            <a:ext cx="3094511" cy="3365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7" name="Picture 5" descr="Mary Poppins Statue, Лондон: лучшие советы перед посещением - Tripadvisor"/>
          <p:cNvPicPr>
            <a:picLocks noChangeAspect="1" noChangeArrowheads="1"/>
          </p:cNvPicPr>
          <p:nvPr/>
        </p:nvPicPr>
        <p:blipFill>
          <a:blip r:embed="rId4" cstate="print"/>
          <a:srcRect l="4622" t="16825" r="12696" b="24288"/>
          <a:stretch>
            <a:fillRect/>
          </a:stretch>
        </p:blipFill>
        <p:spPr bwMode="auto">
          <a:xfrm>
            <a:off x="3143828" y="1114095"/>
            <a:ext cx="2731454" cy="34579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9" name="Picture 7" descr="MARY POPPINS STATUE: Tutto quello che c'è da sapere (AGGIORNATO 2024) -  Tripadvisor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 l="12549" r="5273"/>
          <a:stretch>
            <a:fillRect/>
          </a:stretch>
        </p:blipFill>
        <p:spPr bwMode="auto">
          <a:xfrm>
            <a:off x="130494" y="3310760"/>
            <a:ext cx="2755271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 descr="Mary Poppins statue, Ashfield Park. Author PL Travers lived in Ashfield  with her family from 1918 - 1924. : r/sydney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448800" y="1308686"/>
            <a:ext cx="2552061" cy="3463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2" descr="Mary Poppins | Briana Williams"/>
          <p:cNvPicPr>
            <a:picLocks noChangeAspect="1" noChangeArrowheads="1"/>
          </p:cNvPicPr>
          <p:nvPr/>
        </p:nvPicPr>
        <p:blipFill>
          <a:blip r:embed="rId7" cstate="print"/>
          <a:srcRect l="9642" t="6447" r="9825" b="4340"/>
          <a:stretch>
            <a:fillRect/>
          </a:stretch>
        </p:blipFill>
        <p:spPr bwMode="auto">
          <a:xfrm>
            <a:off x="6729859" y="945931"/>
            <a:ext cx="2077810" cy="23017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63169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557048"/>
            <a:ext cx="10515600" cy="56199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“Якщо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вас цікавлять факти моєї біографії", — </a:t>
            </a:r>
            <a:r>
              <a:rPr lang="uk-UA" sz="4000" dirty="0" smtClean="0">
                <a:latin typeface="Times New Roman" pitchFamily="18" charset="0"/>
                <a:cs typeface="Times New Roman" pitchFamily="18" charset="0"/>
              </a:rPr>
              <a:t>якось сказала Треверс, 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— то історія мого життя міститься в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“Мері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Поппінс”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 та інших моїх </a:t>
            </a:r>
            <a:r>
              <a:rPr lang="uk-UA" sz="4000" b="1" dirty="0" err="1" smtClean="0">
                <a:latin typeface="Times New Roman" pitchFamily="18" charset="0"/>
                <a:cs typeface="Times New Roman" pitchFamily="18" charset="0"/>
              </a:rPr>
              <a:t>книгах”</a:t>
            </a:r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890" name="AutoShape 2" descr="День рождения Памелы Трэверс: «Королева была счастлива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 descr="Памела Треверс: Мері Поппінс від А до Я. Рідна мова, 202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6372" y="2984939"/>
            <a:ext cx="5255173" cy="3436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157656"/>
            <a:ext cx="12192000" cy="840827"/>
          </a:xfrm>
        </p:spPr>
        <p:txBody>
          <a:bodyPr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Читаємо уривок з казки </a:t>
            </a:r>
            <a:r>
              <a:rPr lang="uk-UA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“Мері</a:t>
            </a:r>
            <a:r>
              <a:rPr lang="uk-UA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Поппінс”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6238" y="1309566"/>
            <a:ext cx="3521623" cy="504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" name="Picture 2" descr="Mary Poppins | Briana Williams"/>
          <p:cNvPicPr>
            <a:picLocks noChangeAspect="1" noChangeArrowheads="1"/>
          </p:cNvPicPr>
          <p:nvPr/>
        </p:nvPicPr>
        <p:blipFill>
          <a:blip r:embed="rId3" cstate="print"/>
          <a:srcRect l="9642" t="6447" r="9825" b="4340"/>
          <a:stretch>
            <a:fillRect/>
          </a:stretch>
        </p:blipFill>
        <p:spPr bwMode="auto">
          <a:xfrm>
            <a:off x="759982" y="1208688"/>
            <a:ext cx="2371929" cy="2627587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9007366" y="5525077"/>
            <a:ext cx="14140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С. 296</a:t>
            </a:r>
            <a:endParaRPr lang="uk-UA" sz="28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31227"/>
            <a:ext cx="10515600" cy="108256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Читай швидко і правильно</a:t>
            </a:r>
            <a:endParaRPr lang="uk-UA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71751" y="1706093"/>
            <a:ext cx="1065748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Містер 			Тлуста 			</a:t>
            </a:r>
            <a:r>
              <a:rPr lang="uk-UA" sz="3600" dirty="0" err="1" smtClean="0">
                <a:latin typeface="Times New Roman" pitchFamily="18" charset="0"/>
                <a:cs typeface="Times New Roman" pitchFamily="18" charset="0"/>
              </a:rPr>
              <a:t>Стурхнув</a:t>
            </a:r>
            <a:endParaRPr lang="uk-UA" sz="3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Місіс 			Старомодний 		Пирхнула</a:t>
            </a:r>
          </a:p>
          <a:p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Силует 			Ґречний 			Остовпіла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Mary Poppins | Briana Williams"/>
          <p:cNvPicPr>
            <a:picLocks noChangeAspect="1" noChangeArrowheads="1"/>
          </p:cNvPicPr>
          <p:nvPr/>
        </p:nvPicPr>
        <p:blipFill>
          <a:blip r:embed="rId2" cstate="print"/>
          <a:srcRect l="9642" t="6447" r="9825" b="4340"/>
          <a:stretch>
            <a:fillRect/>
          </a:stretch>
        </p:blipFill>
        <p:spPr bwMode="auto">
          <a:xfrm>
            <a:off x="633858" y="3752192"/>
            <a:ext cx="2371929" cy="262758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702611" y="4736804"/>
            <a:ext cx="68102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>Я пристаю на вашу пропозицію</a:t>
            </a:r>
            <a:r>
              <a:rPr lang="uk-UA" sz="32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3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C:\Users\HOME\Desktop\Смайлик\1653719123_12-kartinkof-club-p-voprositelnii-znak-kartinki-dlya-detei-ves-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08161" y="4211857"/>
            <a:ext cx="1652915" cy="16529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Mary Poppins (personaggio) | Disney Wiki | Fand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698" y="810722"/>
            <a:ext cx="3571875" cy="5610225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13792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Опишіть Мері ПОППІНС</a:t>
            </a:r>
            <a:endParaRPr lang="uk-UA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29654" y="2427890"/>
            <a:ext cx="7168055" cy="2346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Гра «Криве дзеркало»</a:t>
            </a:r>
          </a:p>
          <a:p>
            <a:pPr algn="ctr"/>
            <a:endParaRPr lang="uk-UA" sz="105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Знайдіть речення-опис Мері Поппінс.</a:t>
            </a:r>
          </a:p>
          <a:p>
            <a:pPr>
              <a:buFontTx/>
              <a:buChar char="-"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Прочитайте це речення, замінюючи прикметники антонімами.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70179" y="1492470"/>
            <a:ext cx="3941379" cy="491884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Що допомогло Мері швидко дістатися будиночка?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а) Вітер;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б) вода;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в) сонце.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Які були очі в Мері Поппінс?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а) Сині;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б) карі;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в) зелені.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Які ліки давала Мері Поппінс Майклу?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а) Аспірин;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б) молоко;</a:t>
            </a:r>
          </a:p>
          <a:p>
            <a:pPr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в) полуничне морозиво.</a:t>
            </a:r>
          </a:p>
          <a:p>
            <a:pPr>
              <a:buNone/>
            </a:pPr>
            <a:endParaRPr lang="uk-UA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83324" y="1466194"/>
            <a:ext cx="3941379" cy="50186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</a:t>
            </a: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Яке прохання Місіс Бенкс написала до газет?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Знайти двірника для їхнього будиночка;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б) надіслати їй якомога швидше кількох няньок;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в) допомогти відшукати репетитора з математики для дітей.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</a:t>
            </a: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Як звали стару няньку?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Кеті;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б) Мері;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в) Памела.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3. </a:t>
            </a: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Нова нянька Мері Поппінс з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kumimoji="0" lang="uk-UA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явилася: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а) вдень;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б) вранці;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k-UA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в) ввечері.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uk-UA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9682655" cy="1135116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ТЕСТ</a:t>
            </a:r>
            <a:endParaRPr lang="uk-UA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Mary Poppins (personaggio) | Disney Wiki | Fand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23494" y="716130"/>
            <a:ext cx="3358299" cy="5274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69629" y="241738"/>
            <a:ext cx="9196550" cy="630620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Дорогі діти!</a:t>
            </a:r>
          </a:p>
          <a:p>
            <a:pPr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		Сьогодні ви прочитали уривок однієї з найцікавіших казок, що створила Памела Треверс. Попереду у вас ще багато непрочитаних творів (великих і малих) різних авторів (відомих і невідомих). Тож більше читайте, дізнавайтеся про все що було, є і буде. Адже, книга - ваш порадник, джерело знань, добрих думок і почуттів. Читайте! Бо людина, яка любить і вміє читати, - щаслива людина!</a:t>
            </a:r>
          </a:p>
          <a:p>
            <a:pPr algn="ctr">
              <a:buNone/>
            </a:pP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			Мері Поппінс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Mary Poppins (personaggio) | Disney Wiki | Fand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01015"/>
            <a:ext cx="2954802" cy="4641008"/>
          </a:xfrm>
          <a:prstGeom prst="rect">
            <a:avLst/>
          </a:prstGeom>
          <a:noFill/>
        </p:spPr>
      </p:pic>
      <p:pic>
        <p:nvPicPr>
          <p:cNvPr id="39942" name="Picture 6" descr="Перо письмо Изображения – скачать бесплатно на Freepik"/>
          <p:cNvPicPr>
            <a:picLocks noChangeAspect="1" noChangeArrowheads="1"/>
          </p:cNvPicPr>
          <p:nvPr/>
        </p:nvPicPr>
        <p:blipFill>
          <a:blip r:embed="rId3" cstate="print"/>
          <a:srcRect t="4061"/>
          <a:stretch>
            <a:fillRect/>
          </a:stretch>
        </p:blipFill>
        <p:spPr bwMode="auto">
          <a:xfrm>
            <a:off x="9701048" y="4582510"/>
            <a:ext cx="2229397" cy="21388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Mary Poppins Returns: A Spoonful of Sugar - The Tam News"/>
          <p:cNvPicPr>
            <a:picLocks noChangeAspect="1" noChangeArrowheads="1"/>
          </p:cNvPicPr>
          <p:nvPr/>
        </p:nvPicPr>
        <p:blipFill>
          <a:blip r:embed="rId2" cstate="print"/>
          <a:srcRect t="6811" b="10661"/>
          <a:stretch>
            <a:fillRect/>
          </a:stretch>
        </p:blipFill>
        <p:spPr bwMode="auto">
          <a:xfrm>
            <a:off x="7677968" y="336331"/>
            <a:ext cx="4110917" cy="439332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82154" y="1306700"/>
            <a:ext cx="3458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2206CA"/>
                </a:solidFill>
                <a:effectLst>
                  <a:reflection blurRad="12700" stA="50000" endPos="50000" dist="5000" dir="5400000" sy="-100000" rotWithShape="0"/>
                </a:effectLst>
              </a:rPr>
              <a:t>Молодці!</a:t>
            </a:r>
            <a:endParaRPr lang="ru-RU" sz="5400" b="1" cap="all" spc="0" dirty="0">
              <a:ln w="0"/>
              <a:solidFill>
                <a:srgbClr val="2206CA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17242" y="4407251"/>
            <a:ext cx="6141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2206CA"/>
                </a:solidFill>
                <a:effectLst>
                  <a:reflection blurRad="12700" stA="50000" endPos="50000" dist="5000" dir="5400000" sy="-100000" rotWithShape="0"/>
                </a:effectLst>
              </a:rPr>
              <a:t>Дякую за роботу!</a:t>
            </a:r>
            <a:endParaRPr lang="ru-RU" sz="5400" b="1" cap="all" spc="0" dirty="0">
              <a:ln w="0"/>
              <a:solidFill>
                <a:srgbClr val="2206CA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198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097" y="323139"/>
            <a:ext cx="4248861" cy="356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4962EA266020364E8BFA2BEA67A7ADF6" ma:contentTypeVersion="4" ma:contentTypeDescription="Створення нового документа." ma:contentTypeScope="" ma:versionID="73df0b30628a4b6e32a9285c6fc80e07">
  <xsd:schema xmlns:xsd="http://www.w3.org/2001/XMLSchema" xmlns:xs="http://www.w3.org/2001/XMLSchema" xmlns:p="http://schemas.microsoft.com/office/2006/metadata/properties" xmlns:ns2="30a5e163-ccd7-4697-9e13-540cf077ee49" targetNamespace="http://schemas.microsoft.com/office/2006/metadata/properties" ma:root="true" ma:fieldsID="f0c9836ed314248c9c390dc3b7313359" ns2:_="">
    <xsd:import namespace="30a5e163-ccd7-4697-9e13-540cf077ee4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a5e163-ccd7-4697-9e13-540cf077ee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вмісту"/>
        <xsd:element ref="dc:title" minOccurs="0" maxOccurs="1" ma:index="4" ma:displayName="Заголовок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B890CB-86F8-489F-B40D-0FBF4B42053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BF8375-2FD1-4D71-81BD-0E3BAFA4D7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a5e163-ccd7-4697-9e13-540cf077ee4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643</TotalTime>
  <Words>401</Words>
  <Application>Microsoft Office PowerPoint</Application>
  <PresentationFormat>Произвольный</PresentationFormat>
  <Paragraphs>79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Памела Треверс</vt:lpstr>
      <vt:lpstr>Слайд 2</vt:lpstr>
      <vt:lpstr>Слайд 3</vt:lpstr>
      <vt:lpstr>          Будинок в Лондоні, де жила Треверс </vt:lpstr>
      <vt:lpstr>Слайд 5</vt:lpstr>
      <vt:lpstr>В 17 років  Хелен переїхала до Австралії, в місто Сідней.   Спочатку пробувала себе на сцені (Пакрейда — це сценічний псевдонім), граючи виключно в п'єсах Шекспіра. Але потім захоплення літературою перемогло, і вона повністю присвятила себе літературі, публікуючи свої твори під псевдонімом "P. L. Travers".</vt:lpstr>
      <vt:lpstr>Слайд 7</vt:lpstr>
      <vt:lpstr>Але головним досягненням її творчого життя стали ​​книги про Мері Поппінс. </vt:lpstr>
      <vt:lpstr>Історія написання</vt:lpstr>
      <vt:lpstr>Серія книг про Мері Поппінс</vt:lpstr>
      <vt:lpstr>Пам’ятники героїні Памели Треверс</vt:lpstr>
      <vt:lpstr>Слайд 12</vt:lpstr>
      <vt:lpstr>Читаємо уривок з казки “Мері Поппінс”</vt:lpstr>
      <vt:lpstr>Читай швидко і правильно</vt:lpstr>
      <vt:lpstr>Опишіть Мері ПОППІНС</vt:lpstr>
      <vt:lpstr>ТЕСТ</vt:lpstr>
      <vt:lpstr>Слайд 17</vt:lpstr>
      <vt:lpstr>Слайд 18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позакласного читання Памела Треверс «Меры Поппінс»</dc:title>
  <dc:creator>Valentina</dc:creator>
  <cp:lastModifiedBy>HOME</cp:lastModifiedBy>
  <cp:revision>63</cp:revision>
  <dcterms:created xsi:type="dcterms:W3CDTF">2021-05-20T04:41:36Z</dcterms:created>
  <dcterms:modified xsi:type="dcterms:W3CDTF">2024-02-01T09:28:03Z</dcterms:modified>
</cp:coreProperties>
</file>