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71" r:id="rId4"/>
    <p:sldId id="266" r:id="rId5"/>
    <p:sldId id="258" r:id="rId6"/>
    <p:sldId id="268" r:id="rId7"/>
    <p:sldId id="260" r:id="rId8"/>
    <p:sldId id="259" r:id="rId9"/>
    <p:sldId id="261" r:id="rId10"/>
    <p:sldId id="262" r:id="rId11"/>
    <p:sldId id="263" r:id="rId12"/>
    <p:sldId id="264" r:id="rId13"/>
    <p:sldId id="257" r:id="rId14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21"/>
    <p:restoredTop sz="94769"/>
  </p:normalViewPr>
  <p:slideViewPr>
    <p:cSldViewPr snapToGrid="0">
      <p:cViewPr varScale="1">
        <p:scale>
          <a:sx n="106" d="100"/>
          <a:sy n="106" d="100"/>
        </p:scale>
        <p:origin x="5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720B6-59FA-DA47-9CF4-E44DE02D0620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184993-1C39-FF4C-B224-56E970426F79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79375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184993-1C39-FF4C-B224-56E970426F79}" type="slidenum">
              <a:rPr lang="ru-UA" smtClean="0"/>
              <a:t>12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66020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C20CD5-0FF7-C9FA-EABD-FBE55F2E2F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F80428-4AB9-B05B-EF6B-C17707B6E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3B4EFC-C10C-90DE-5189-3BE4415AE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2B0909-E27F-642A-25F1-F0D036AFD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A551E9-5376-A49A-9353-3B8284F0C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48337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D66D8-184E-D2E6-6F20-D8BC5C408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94C4A6-B71F-451A-23D5-B10FB59D3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7BCF05-2333-B290-7E05-881F0C84B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5B2D95-C38A-3BF4-D78E-7819A05F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B6E616-7DA3-7BC8-1BBB-185E4D014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0965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F5E22F-0F3B-3F09-1833-91EE03965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1E5493-5BC7-C11B-00A6-5E379E1BCB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E4C4F-8C69-E3D6-2B7A-F1B6834DA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52614F-E16E-2FCD-6ED8-5C0965C28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C2C60D-52C6-F358-81C3-26A82AB24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48283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7DED46-5ED9-238D-1BAD-9C35BBD68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F32C06-2DAF-9F68-ACD9-6C39213DDA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25404CE-612C-1AA2-EC65-F0CDBCA75A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8EBFF84-A3A2-C2E9-D06E-F9B467D93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A118F5-2A77-B4B8-1A05-3C419C8FE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F485D4-640B-CE40-3EEB-E05D10B33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8577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73C5FB-FAC2-CC44-42B2-423C4C19A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CFB3B6-3942-38A8-1E53-B74216061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D514B3A-4353-A5E5-A8ED-3AB607025F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B450BA-4871-9173-14C5-6E1784CFCD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3AE8655-2256-82B7-39C5-58AE082B1A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5DA1476-7150-0302-94A3-E7ADB6F63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1C216B7-0291-F35A-1450-3C0A6091C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2BCD9BC-EC50-FE3B-21E3-B74DFB25C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47204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33FB31-BBF4-0613-CF62-09C14788E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A779F74-C83A-9E4B-F0E4-4FC3B38C4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25C7CE3-DC8C-59B8-7669-28C0F1084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CFCC604-8E38-7235-616F-D59DBCD03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86759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F50A9A6-915D-68BD-5C9B-700739A07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A12F162-6CEB-C079-0397-5A0B79291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BD4FE6D-DBAE-8D3C-5B27-B95D955BD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44516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90EE1D-D94B-229E-8540-A224AAC3E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FFBDA4-99E2-FFAF-E484-80AE45748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DAB26B8-6F2A-5187-A997-90386A862B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B69C96-9617-86A6-29C5-8579DE79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A898222-BB49-0095-59CB-301D1609A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5BA796-667D-0694-2FF5-284284627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9686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20432-EFC6-0C1E-559A-0A8B47EC4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6C02132-BB6C-429E-8F5C-85A8806B1E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DB6866B-3120-AB58-4B2C-E097CC6292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FFFA7EC-4779-1531-3624-7732EA49A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7F1098-D890-5F0D-AB91-589A3BC12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EE529E-A8E6-66D4-DD55-76681E432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95859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41D521-567F-2C20-F5CD-A3AA0DE5A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AE7858D-DEED-8B3D-2DBA-0EEDFB494B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45829F-40D3-9D3B-58A9-2A49B9E11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2C1477-8DEF-2EC7-7A27-2F94D8445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CCBFDB-9179-BCFB-4C47-D504B0754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03452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011DF10-EAB4-4713-45FE-1B4576DF9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49AC6FB-19AB-F4AB-B403-2C7218115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5072B6-106F-7DE1-34E5-AB0770973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768732-BF0F-08AB-1EA5-1BC0F6AF8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C5F8C9-2F8E-F027-B708-3FB52A089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90979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E554C-8610-92CB-1C5A-24F034AA2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1077B84-BCBD-AF35-5ECF-3671D2FB9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638037-F99D-FAD5-F470-D4EFD8CFB2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6EC95-B386-E544-BBF8-360D88CA79DA}" type="datetimeFigureOut">
              <a:rPr lang="ru-UA" smtClean="0"/>
              <a:t>28.03.2023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9C5CC74-7EC5-0CFF-11FD-512F0C546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871A93-305B-82C0-CD4F-07A7BD21EC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6DE98-B5F2-AE44-839B-B38F24881A51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2947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SUt8q0EKbm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ordwall.net/resource/18982502/body-parts-big-surprise-1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kT9Hn3IXLU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76F92E-B51F-A89A-5004-2BDD221615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2400" b="1" dirty="0"/>
              <a:t>План-конспект. Урок</a:t>
            </a:r>
            <a:r>
              <a:rPr lang="ru-UA" sz="2400" b="1" dirty="0"/>
              <a:t>-презентація з англійської мови 2 клас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3C284E6-291F-563E-B208-C40AB4BB88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UA" dirty="0"/>
              <a:t>«</a:t>
            </a:r>
            <a:r>
              <a:rPr lang="en-US" dirty="0"/>
              <a:t>Parts of the body</a:t>
            </a:r>
            <a:r>
              <a:rPr lang="uk-UA" dirty="0"/>
              <a:t>»</a:t>
            </a:r>
            <a:endParaRPr lang="en-US" dirty="0"/>
          </a:p>
          <a:p>
            <a:r>
              <a:rPr lang="uk-UA" dirty="0"/>
              <a:t>вчителя англійської мови</a:t>
            </a:r>
          </a:p>
          <a:p>
            <a:r>
              <a:rPr lang="uk-UA" dirty="0"/>
              <a:t>Карлашенко Ірини Леонідівни 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240796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C965AA-A7C5-D4C8-B172-A7332F9A7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000" dirty="0">
                <a:solidFill>
                  <a:srgbClr val="FF0000"/>
                </a:solidFill>
              </a:rPr>
              <a:t>МЕТА ТА ЗАВДАННЯ:</a:t>
            </a:r>
            <a:endParaRPr lang="ru-UA" sz="2000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3DA77B-499E-1D61-F7CB-2EAD5F8FBA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UA" dirty="0"/>
              <a:t>Сприяти формуванню вміння читати, знаходити, утворювати, слухати та обирати нові слова, утворювати речення та тексти записувати їх, формуванню комунікативної та іншомовної компетентностей, володіння державною мовою;</a:t>
            </a:r>
          </a:p>
          <a:p>
            <a:r>
              <a:rPr lang="ru-UA" dirty="0"/>
              <a:t>Розвивати уміння порівнювати, визначати,критичне мислення, аналізувати, уміння працювати у парах та групах;</a:t>
            </a:r>
          </a:p>
          <a:p>
            <a:r>
              <a:rPr lang="ru-UA" dirty="0"/>
              <a:t>Сприяти вихованню культури поведінки на уроці, вміння колаборації, здоров</a:t>
            </a:r>
            <a:r>
              <a:rPr lang="en-US" dirty="0"/>
              <a:t>’</a:t>
            </a:r>
            <a:r>
              <a:rPr lang="ru-UA" dirty="0"/>
              <a:t>я</a:t>
            </a:r>
            <a:r>
              <a:rPr lang="en-US" dirty="0"/>
              <a:t> </a:t>
            </a:r>
            <a:r>
              <a:rPr lang="ru-UA" dirty="0"/>
              <a:t>зберігаючої компетентності</a:t>
            </a:r>
            <a:r>
              <a:rPr lang="en-US" dirty="0"/>
              <a:t>.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671455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DA6A2-830E-3DF0-017B-F9B651517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GREETING.</a:t>
            </a:r>
            <a:endParaRPr lang="ru-UA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B5AA7F8-D4D1-4E73-5534-B30DABAFDB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87386" y="1825625"/>
            <a:ext cx="3014685" cy="4347672"/>
          </a:xfrm>
        </p:spPr>
      </p:pic>
    </p:spTree>
    <p:extLst>
      <p:ext uri="{BB962C8B-B14F-4D97-AF65-F5344CB8AC3E}">
        <p14:creationId xmlns:p14="http://schemas.microsoft.com/office/powerpoint/2010/main" val="811401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6C556D-1228-6A63-90ED-1B8D0D79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WARMING UP: TOUCH, SHOW AND REPEAT THE WORDS;</a:t>
            </a:r>
            <a:endParaRPr lang="ru-UA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D7EBEBF-7CAE-C507-7BE2-D9EC68E926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36560" y="1825625"/>
            <a:ext cx="2918879" cy="4351338"/>
          </a:xfrm>
        </p:spPr>
      </p:pic>
    </p:spTree>
    <p:extLst>
      <p:ext uri="{BB962C8B-B14F-4D97-AF65-F5344CB8AC3E}">
        <p14:creationId xmlns:p14="http://schemas.microsoft.com/office/powerpoint/2010/main" val="1998600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473CA3-4657-59FD-C9C7-0A33F2476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UA" dirty="0"/>
              <a:t> </a:t>
            </a:r>
            <a:r>
              <a:rPr lang="en-US" sz="2000" dirty="0"/>
              <a:t>PARTS OF THE BODY OF MY FAMILY MEMBERS</a:t>
            </a:r>
            <a:br>
              <a:rPr lang="en-US" sz="2000" dirty="0"/>
            </a:br>
            <a:r>
              <a:rPr lang="en-US" sz="2000" dirty="0"/>
              <a:t>TASK READ AND NAME THE WORDS</a:t>
            </a:r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86FF91F-071D-A940-C385-88AC9255F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9122" y="1825625"/>
            <a:ext cx="2953755" cy="4351338"/>
          </a:xfrm>
        </p:spPr>
      </p:pic>
    </p:spTree>
    <p:extLst>
      <p:ext uri="{BB962C8B-B14F-4D97-AF65-F5344CB8AC3E}">
        <p14:creationId xmlns:p14="http://schemas.microsoft.com/office/powerpoint/2010/main" val="1677288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80EC82-D198-780C-54DC-5E05B1FBE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3E21E33-7E14-CF03-72C3-93092AC0C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3700" y="1825625"/>
            <a:ext cx="5904600" cy="4351338"/>
          </a:xfrm>
        </p:spPr>
      </p:pic>
    </p:spTree>
    <p:extLst>
      <p:ext uri="{BB962C8B-B14F-4D97-AF65-F5344CB8AC3E}">
        <p14:creationId xmlns:p14="http://schemas.microsoft.com/office/powerpoint/2010/main" val="1067321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F80DCA-5529-2214-D8D8-6DCA8C3B9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TASK:REPEAT PARTS OF THE BODY AND MAKE SENTENCES:</a:t>
            </a:r>
            <a:endParaRPr lang="ru-UA" sz="2000" dirty="0">
              <a:solidFill>
                <a:srgbClr val="FF0000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50CAD4A-9CC7-FEBD-9983-54F4C5AABE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2423" y="1825625"/>
            <a:ext cx="3327153" cy="4351338"/>
          </a:xfrm>
        </p:spPr>
      </p:pic>
    </p:spTree>
    <p:extLst>
      <p:ext uri="{BB962C8B-B14F-4D97-AF65-F5344CB8AC3E}">
        <p14:creationId xmlns:p14="http://schemas.microsoft.com/office/powerpoint/2010/main" val="312518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D45053-BEF8-D188-D5A4-64357DED7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WORK IN PAIRS: </a:t>
            </a:r>
            <a:br>
              <a:rPr lang="en-US" sz="2000" dirty="0"/>
            </a:br>
            <a:r>
              <a:rPr lang="en-US" sz="2000" dirty="0"/>
              <a:t>ASK AND ANSWEAR;</a:t>
            </a:r>
            <a:br>
              <a:rPr lang="en-US" sz="2000" dirty="0"/>
            </a:br>
            <a:r>
              <a:rPr lang="uk-UA" sz="2000" dirty="0"/>
              <a:t>ПОВТОРИТИ ДІЄСЛОВО </a:t>
            </a:r>
            <a:r>
              <a:rPr lang="en-US" sz="2000" dirty="0"/>
              <a:t>CAN</a:t>
            </a:r>
            <a:endParaRPr lang="ru-UA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6F630AB-C235-2245-E7C1-9A954AAD06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90321" y="1825625"/>
            <a:ext cx="2811358" cy="4351338"/>
          </a:xfrm>
        </p:spPr>
      </p:pic>
    </p:spTree>
    <p:extLst>
      <p:ext uri="{BB962C8B-B14F-4D97-AF65-F5344CB8AC3E}">
        <p14:creationId xmlns:p14="http://schemas.microsoft.com/office/powerpoint/2010/main" val="782925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22BE6-86B6-BED9-0E16-BAC008BB1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Task :Circle or tick the word.</a:t>
            </a:r>
            <a:endParaRPr lang="ru-UA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FA72732-B5BE-CABB-7E13-E80E64B11B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73165" y="1825625"/>
            <a:ext cx="3245670" cy="4351338"/>
          </a:xfrm>
        </p:spPr>
      </p:pic>
    </p:spTree>
    <p:extLst>
      <p:ext uri="{BB962C8B-B14F-4D97-AF65-F5344CB8AC3E}">
        <p14:creationId xmlns:p14="http://schemas.microsoft.com/office/powerpoint/2010/main" val="3963255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0C0A90-19DB-932E-71AB-A28A9B6EB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TASK: WATCH THE VIDEO AND TRY TO REPEAT;</a:t>
            </a:r>
            <a:endParaRPr lang="ru-UA" sz="2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9B79F8-A5A7-92A8-C1A9-FEF5C023D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" dirty="0">
                <a:hlinkClick r:id="rId2"/>
              </a:rPr>
              <a:t>https://youtu.be/SUt8q0EKbms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295227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42E3FB-629F-3599-B5B0-3D28DDD28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TASK: PLAY A GAME AND REPEAT THE WORDS FUN AND INTERESTING;</a:t>
            </a:r>
            <a:endParaRPr lang="ru-UA" sz="2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9155CB-FCF8-83E1-9D06-DBE7DAEC14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" dirty="0">
                <a:hlinkClick r:id="rId2"/>
              </a:rPr>
              <a:t>https://wordwall.net/resource/18982502/body-parts-big-surprise-1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715420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05C8C-D68A-D66D-3F8B-BF5D9E50E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TASK: WE LIKE TO MOVE AND DO EXERCISES, RELAX AND REPEAT:</a:t>
            </a:r>
            <a:endParaRPr lang="ru-UA" sz="20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110169-754C-BA34-E329-838B55B7A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" dirty="0">
                <a:hlinkClick r:id="rId3"/>
              </a:rPr>
              <a:t>https://youtu.be/kT9Hn3IXLUE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063493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C4723-E38B-27A3-3451-05984B968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TASK: DESCRIBE YOURSELF;</a:t>
            </a:r>
            <a:endParaRPr lang="ru-UA" sz="2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3BAAA8F-7B0E-4DDF-85AD-4962831D0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49548" y="1825625"/>
            <a:ext cx="3292904" cy="4351338"/>
          </a:xfrm>
        </p:spPr>
      </p:pic>
    </p:spTree>
    <p:extLst>
      <p:ext uri="{BB962C8B-B14F-4D97-AF65-F5344CB8AC3E}">
        <p14:creationId xmlns:p14="http://schemas.microsoft.com/office/powerpoint/2010/main" val="12502960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2922</TotalTime>
  <Words>220</Words>
  <Application>Microsoft Macintosh PowerPoint</Application>
  <PresentationFormat>Широкоэкранный</PresentationFormat>
  <Paragraphs>22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План-конспект. Урок-презентація з англійської мови 2 клас</vt:lpstr>
      <vt:lpstr>МЕТА ТА ЗАВДАННЯ:</vt:lpstr>
      <vt:lpstr>GREETING.</vt:lpstr>
      <vt:lpstr>WARMING UP: TOUCH, SHOW AND REPEAT THE WORDS;</vt:lpstr>
      <vt:lpstr> PARTS OF THE BODY OF MY FAMILY MEMBERS TASK READ AND NAME THE WORDS</vt:lpstr>
      <vt:lpstr>Презентация PowerPoint</vt:lpstr>
      <vt:lpstr>TASK:REPEAT PARTS OF THE BODY AND MAKE SENTENCES:</vt:lpstr>
      <vt:lpstr>WORK IN PAIRS:  ASK AND ANSWEAR; ПОВТОРИТИ ДІЄСЛОВО CAN</vt:lpstr>
      <vt:lpstr>Task :Circle or tick the word.</vt:lpstr>
      <vt:lpstr>TASK: WATCH THE VIDEO AND TRY TO REPEAT;</vt:lpstr>
      <vt:lpstr>TASK: PLAY A GAME AND REPEAT THE WORDS FUN AND INTERESTING;</vt:lpstr>
      <vt:lpstr>TASK: WE LIKE TO MOVE AND DO EXERCISES, RELAX AND REPEAT:</vt:lpstr>
      <vt:lpstr>TASK: DESCRIBE YOURSELF;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План-конспект. Урок-презентація з англійської мови 2 клас</dc:title>
  <dc:creator>Microsoft Office User</dc:creator>
  <cp:lastModifiedBy>Microsoft Office User</cp:lastModifiedBy>
  <cp:revision>2</cp:revision>
  <dcterms:created xsi:type="dcterms:W3CDTF">2023-03-26T11:21:11Z</dcterms:created>
  <dcterms:modified xsi:type="dcterms:W3CDTF">2023-03-28T17:32:14Z</dcterms:modified>
</cp:coreProperties>
</file>