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3" r:id="rId7"/>
    <p:sldId id="262" r:id="rId8"/>
    <p:sldId id="260" r:id="rId9"/>
    <p:sldId id="264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8:52.74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249 0 24575,'-4'5'0,"1"1"0,-1-1 0,1 1 0,1 0 0,-1 0 0,1 0 0,0 0 0,-3 11 0,-7 20 0,-17 20 0,14-29 0,-22 59 0,25-40 0,9-34 0,0 1 0,-1-1 0,-1 0 0,-9 19 0,7-20 0,1 0 0,0 1 0,0-1 0,1 1 0,1 0 0,1 0 0,-1 1 0,-1 25 0,2-16-150,-1 1 0,-1-1 0,-11 34 0,11-42-615,-3 11-6061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8:56.18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0 185 24575,'4'0'0,"1"-1"0,-1 0 0,0 0 0,1 0 0,-1 0 0,0-1 0,0 1 0,0-1 0,0 0 0,6-5 0,39-31 0,-16 13 0,-8 7 0,2 1 0,41-19 0,-54 30 0,0 1 0,0 0 0,1 1 0,-1 1 0,1 0 0,0 1 0,19 0 0,-12 2 0,-8-1 0,0 1 0,-1 0 0,1 1 0,20 4 0,-30-4 0,0 1 0,0-1 0,0 1 0,0 0 0,0 0 0,0 0 0,-1 0 0,1 1 0,-1-1 0,0 1 0,1 0 0,-1 0 0,-1 0 0,1 0 0,0 1 0,-1-1 0,1 1 0,2 6 0,0 1 0,0 0 0,-1 0 0,-1 0 0,0 0 0,0 0 0,-1 1 0,2 22 0,-5-13 0,0 1 0,-1-1 0,-7 30 0,-1-5 0,-23 65 0,19-73 0,-2 4 0,2 1 0,-10 46 0,23-84 0,0 1 0,0 0 0,1 0 0,-1-1 0,1 1 0,1 0 0,-1-1 0,3 12 0,-2-15 0,0 0 0,0 1 0,0-1 0,0 0 0,1 0 0,-1 0 0,0 0 0,1-1 0,0 1 0,-1 0 0,1-1 0,0 1 0,0-1 0,0 1 0,0-1 0,0 0 0,0 0 0,0 0 0,0 0 0,1 0 0,-1 0 0,0-1 0,0 1 0,4-1 0,22 4 0,1-2 0,0-2 0,-1 0 0,41-7 0,-62 6 0,0 0 0,0-1 0,-1 0 0,1 0 0,0-1 0,-1 0 0,1 0 0,-1 0 0,0-1 0,6-5 0,6-5 0,29-31 0,-9 8 0,27-26 0,-40 37 0,51-42 0,-34 47 74,-21 12-1513,-5 1-5387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9:00.08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522 160 24575,'1'-28'0,"0"17"0,-1 0 0,0 0 0,-1 0 0,0 0 0,0 0 0,-4-12 0,4 21 0,0-1 0,0 1 0,0-1 0,-1 1 0,1 0 0,-1-1 0,0 1 0,1 0 0,-1 0 0,0 0 0,0 0 0,0 0 0,0 1 0,-1-1 0,1 1 0,0-1 0,-1 1 0,1 0 0,-1 0 0,1 0 0,-1 0 0,0 0 0,1 1 0,-1-1 0,0 1 0,0 0 0,1 0 0,-1 0 0,-4 0 0,-5 1 0,0 0 0,0 0 0,0 2 0,0-1 0,1 1 0,-1 1 0,1 0 0,-19 10 0,5 0 0,1 1 0,-34 29 0,48-36 0,0 1 0,0 0 0,1 0 0,0 1 0,1 1 0,0-1 0,-13 24 0,10-15 0,0 1 0,1-1 0,-13 34 0,-3 16 0,17-48 0,1 0 0,0 0 0,2 1 0,0 0 0,2 0 0,-2 27 0,4-23 0,1-3 0,0-1 0,2 0 0,3 28 0,-3-45 0,0 1 0,1 0 0,-1-1 0,1 1 0,0-1 0,0 0 0,1 0 0,0 1 0,0-2 0,0 1 0,0 0 0,1-1 0,0 1 0,0-1 0,0 0 0,0 0 0,7 4 0,-2-2 0,1-1 0,-1-1 0,1 0 0,0 0 0,0-1 0,0 0 0,0-1 0,0 0 0,1 0 0,-1-1 0,1-1 0,-1 0 0,1 0 0,-1-1 0,11-2 0,-9 1 0,0-1 0,0 0 0,-1-1 0,1 0 0,-1-1 0,0-1 0,-1 1 0,1-2 0,-1 1 0,0-1 0,-1-1 0,15-14 0,74-81 0,-90 95 0,0 0 0,-1-1 0,-1 0 0,1 0 0,-1 0 0,-1-1 0,1 0 0,-2 0 0,5-14 0,-2 0 0,-1 1 0,-2-2 0,3-25 0,4-17 0,-6 46 0,-1-1 0,0-25 0,-4-82-1365,0 107-5461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9:11.68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132 1 24575,'0'6'0,"-1"1"0,-1-1 0,1 0 0,-1 0 0,0 0 0,0 0 0,-1 0 0,-5 10 0,-10 22 0,3 9 0,1 0 0,3 1 0,2 0 0,1 1 0,0 51 0,8-75 0,-1 0 0,-1 0 0,-9 40 0,6-42 0,2 1 0,0-1 0,1 1 0,2-1 0,2 29 0,-1-49 0,-1-1 0,0 1 0,1-1 0,0 0 0,-1 1 0,1-1 0,0 0 0,0 0 0,0 1 0,0-1 0,1 0 0,-1 0 0,1 0 0,-1 0 0,1-1 0,0 1 0,-1 0 0,4 2 0,-1-2 0,0 0 0,1 0 0,-1 0 0,0 0 0,1-1 0,-1 1 0,1-1 0,-1 0 0,7 0 0,4 0 0,0-1 0,0-1 0,0 0 0,0-1 0,17-4 0,-24 3 0,0 0 0,0 0 0,0 0 0,0-1 0,-1-1 0,0 1 0,0-1 0,0 0 0,0-1 0,-1 0 0,0 0 0,0 0 0,-1-1 0,8-10 0,-4 5 0,1 0 0,1 1 0,17-14 0,-13 10-132,-1 0 0,0 0 0,-1-1 0,0-1 0,-2 0 0,0-1 0,13-27 0,-21 38-177,8-14-6517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9:21.50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255 0 24575,'0'1'0,"1"-1"0,-1 0 0,1 1 0,-1-1 0,1 1 0,-1-1 0,0 0 0,1 1 0,-1-1 0,0 1 0,1-1 0,-1 1 0,0 0 0,0-1 0,1 1 0,-1-1 0,0 1 0,0-1 0,0 1 0,0 0 0,0-1 0,0 1 0,0-1 0,0 1 0,0 0 0,0-1 0,0 2 0,-1 23 0,0-19 0,0 10 0,-1 1 0,-1-1 0,-1 0 0,0 0 0,-1 0 0,-1-1 0,-1 1 0,0-1 0,-16 25 0,18-29 0,0-1 0,0 1 0,1 1 0,1-1 0,-3 14 0,-9 27 0,-72 147 0,82-188 0,1 1 0,0-1 0,0 1 0,1 0 0,-1 16 0,2-15 0,-1-1 0,0 1 0,0 0 0,-8 16 0,-10 18-1365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09:25.09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1 176 24575,'0'-2'0,"0"1"0,1-1 0,-1 0 0,1 1 0,-1-1 0,1 0 0,0 1 0,-1-1 0,1 1 0,0-1 0,0 1 0,0-1 0,0 1 0,0 0 0,1-1 0,-1 1 0,0 0 0,1 0 0,-1 0 0,0 0 0,3-1 0,39-18 0,-19 9 0,28-22 0,-42 25 0,-1 1 0,1 1 0,0 0 0,1 0 0,0 1 0,-1 1 0,2 0 0,-1 0 0,12-2 0,92-14 0,-112 19 0,0 0 0,0 0 0,0 1 0,0 0 0,0-1 0,0 1 0,0 0 0,0 0 0,0 1 0,0-1 0,0 1 0,0 0 0,-1-1 0,1 1 0,0 0 0,0 1 0,-1-1 0,1 0 0,0 1 0,-1-1 0,0 1 0,3 2 0,-2 0 0,0 0 0,0 0 0,0 0 0,-1 1 0,0-1 0,0 1 0,0-1 0,0 1 0,-1 0 0,0-1 0,1 1 0,-1 9 0,0 4 0,0-1 0,-1 1 0,-1-1 0,-1 1 0,0-1 0,-2 0 0,0 0 0,-11 30 0,0-11 0,-1 0 0,-39 62 0,49-89 0,0 1 0,1 0 0,0 0 0,0 0 0,1 1 0,1-1 0,-1 1 0,2 0 0,-1 0 0,2 0 0,-1 1 0,1 12 0,1-22 0,0 17 0,0-1 0,0 0 0,2 0 0,0 0 0,6 21 0,-6-35 0,-1 1 0,1-1 0,0 0 0,0 0 0,0 0 0,1 0 0,-1 0 0,1 0 0,0-1 0,0 1 0,0-1 0,0 0 0,1 0 0,-1 0 0,1-1 0,0 1 0,0-1 0,0 1 0,0-2 0,0 1 0,0 0 0,1-1 0,-1 1 0,1-1 0,-1 0 0,6 0 0,3-1 0,1 0 0,-1 0 0,1-1 0,-1-1 0,0 0 0,0-1 0,1 0 0,-2-1 0,1-1 0,0 0 0,-1 0 0,0-2 0,0 1 0,18-15 0,13-11 0,-2-2 0,48-51 0,-89 84 0,38-37-455,1 1 0,59-41 0,-82 67-6371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1:26.31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628 81 24575,'1'0'0,"0"0"0,0 0 0,0 0 0,0-1 0,0 1 0,0-1 0,0 1 0,-1 0 0,1-1 0,0 1 0,0-1 0,0 0 0,-1 1 0,1-1 0,0 0 0,-1 1 0,1-1 0,-1 0 0,1 0 0,-1 0 0,1 1 0,-1-1 0,1 0 0,-1 0 0,0 0 0,1 0 0,-1 0 0,0 0 0,0 0 0,0 0 0,0 0 0,0 0 0,0 1 0,0-2 0,0-1 0,0 1 0,0 0 0,0 0 0,0 0 0,0 0 0,-1 0 0,1 0 0,-1 0 0,1-1 0,-1 1 0,0 0 0,0 1 0,0-1 0,-2-3 0,0 2 0,0 1 0,0 0 0,-1 0 0,1 0 0,-1 0 0,1 0 0,-1 1 0,0 0 0,1 0 0,-1 0 0,0 0 0,0 0 0,-4 0 0,-56 1 0,45 1 0,4 0 0,0 1 0,0 0 0,1 1 0,-1 1 0,1 0 0,0 1 0,0 1 0,-21 11 0,11-3 0,0 1 0,0 2 0,-33 30 0,8 7 0,37-39 0,-27 27 0,33-35 0,-1 0 0,1 1 0,0-1 0,1 1 0,0 1 0,-6 13 0,-14 21 0,18-32 0,1 0 0,0 1 0,1 0 0,0-1 0,1 2 0,0-1 0,1 0 0,0 1 0,-1 21 0,2-2 0,2 1 0,6 53 0,-5-76 0,1 0 0,0 0 0,1-1 0,0 1 0,0 0 0,1-1 0,0 0 0,1 0 0,0 0 0,11 15 0,-11-19 0,-1 0 0,1 0 0,0 0 0,0 0 0,1-1 0,-1 1 0,1-1 0,0-1 0,0 1 0,1-1 0,-1 0 0,1-1 0,-1 1 0,1-1 0,0-1 0,8 2 0,12 0 0,0-2 0,0 0 0,0-2 0,44-7 0,-59 6 0,0-1 0,-1 0 0,1-1 0,-1 0 0,0 0 0,0-2 0,0 1 0,-1-1 0,0-1 0,0 0 0,0 0 0,14-15 0,26-28 0,-29 31 0,-1-1 0,27-36 0,-37 38 0,-1 1 0,14-38 0,-13 32 0,-5 8 0,-1 0 0,0 1 0,-1-1 0,0-1 0,1-24 0,-6-81 0,0 49 0,1-5-1365,1 54-5461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1:31.85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152 1 24575,'0'22'0,"-4"120"0,2-120 0,-1 0 0,-2 0 0,0 0 0,-11 28 0,-1 10 0,14-45 0,-1 0 0,-1-1 0,-8 21 0,-4 5 0,1 1 0,3 1 0,-11 51 0,23-88 0,0 0 0,0-1 0,1 1 0,-1 0 0,1 0 0,0 0 0,0-1 0,0 1 0,1 0 0,0 0 0,0-1 0,0 1 0,0 0 0,5 7 0,-3-6 0,0-1 0,1 0 0,0-1 0,0 1 0,0-1 0,1 1 0,-1-1 0,1-1 0,0 1 0,0-1 0,7 4 0,-3-2 0,1 0 0,-1 0 0,1-1 0,0 0 0,0-1 0,1 0 0,-1-1 0,0 0 0,21 1 0,-22-3 0,-1-1 0,1 0 0,-1 0 0,1-1 0,-1-1 0,0 1 0,0-1 0,0 0 0,0-1 0,-1 0 0,1 0 0,11-9 0,26-24 0,-1-1 0,67-78 0,-33 7 0,-58 83 0,9-8 0,36-30 0,-49 45 0,-1-1 0,13-21 0,-15 21 0,0 1 0,24-25 0,-5 0 0,-28 37 0,1-1 0,0 1 0,1 0 0,-1 0 0,11-8 0,-16 15 0,0-1 0,0 1 0,0 0 0,1 0 0,-1 0 0,0 0 0,0 0 0,0 0 0,0-1 0,0 1 0,0 0 0,1 0 0,-1 0 0,0 0 0,0 0 0,0 0 0,0 0 0,1 0 0,-1 0 0,0 0 0,0 0 0,0 0 0,1 0 0,-1 0 0,0 0 0,0 0 0,0 0 0,0 0 0,1 0 0,-1 0 0,0 0 0,0 0 0,0 0 0,0 0 0,1 0 0,-1 0 0,0 0 0,0 0 0,0 0 0,0 1 0,1-1 0,-1 0 0,0 0 0,0 0 0,0 0 0,1 12 0,-6 11 0,-2 3 0,-5 48 0,9-53 0,0 1 0,-2 0 0,-12 36 0,-2-5 0,-17 76 0,-10 4 0,23-68 113,16-50-606,1 0 1,-5 22-1,7-18-6333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1:34.53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0 24575,'37'16'0,"-18"-12"0,0-1 0,22 0 0,-20-1 0,38 7 0,-24 0 0,-7-1 0,1-1 0,1-1 0,-1-2 0,39 2 0,-46-9-1365,-5-3-5461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1:37.82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157 0 24575,'-9'18'0,"0"0"0,1 1 0,1-1 0,1 2 0,0-1 0,-2 22 0,3-19 0,-1-1 0,-11 29 0,-5 19 0,13-36 0,4-16 0,1 1 0,0-1 0,-1 25 0,3-17 0,-9 37 0,6-39 0,-3 48 0,7-63 0,1 1 0,1 0 0,0-1 0,0 1 0,0-1 0,1 0 0,0 1 0,4 8 0,-4-13 0,0 1 0,1-1 0,-1 0 0,1 0 0,0 0 0,0-1 0,1 1 0,-1-1 0,1 0 0,0 1 0,0-2 0,0 1 0,0 0 0,0-1 0,9 4 0,-4-3 0,0 0 0,0-1 0,1 0 0,-1-1 0,1 0 0,0 0 0,-1-1 0,1-1 0,0 1 0,-1-2 0,1 1 0,-1-1 0,0 0 0,1-1 0,13-6 0,-17 5 0,1 1 0,0-1 0,-1-1 0,0 1 0,0-1 0,0 0 0,-1 0 0,1-1 0,7-11 0,23-20 0,184-167 0,-214 198-195,-1-1 0,0 1 0,0-1 0,-1 0 0,0 0 0,5-13 0,1-4-6631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2:27.17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234 47 24575,'1'0'0,"-1"0"0,1 1 0,-1-1 0,1 1 0,-1-1 0,1 1 0,-1-1 0,0 1 0,1-1 0,-1 1 0,1-1 0,-1 1 0,0-1 0,0 1 0,1 0 0,-1-1 0,0 1 0,0-1 0,0 1 0,0 0 0,0-1 0,0 1 0,0 0 0,0-1 0,0 1 0,0 0 0,0-1 0,0 1 0,0 0 0,0-1 0,-1 1 0,1-1 0,-1 2 0,-5 24 0,-10 15 0,-2 0 0,-2-2 0,-1 0 0,-2-1 0,-29 35 0,44-62 0,1 1 0,1 0 0,0 1 0,0 0 0,1 0 0,-5 25 0,-7 14 0,13-42 0,1 0 0,0 0 0,1 0 0,0 1 0,0-1 0,1 0 0,1 1 0,0 13 0,1-17 0,0 0 0,0-1 0,0 1 0,1-1 0,0 0 0,1 1 0,-1-1 0,1 0 0,1 0 0,-1 0 0,1-1 0,0 1 0,8 8 0,31 39 0,-35-40 0,1-2 0,1 1 0,0-1 0,17 15 0,-25-25 0,0 1 0,1-1 0,-1 1 0,0-1 0,1 0 0,-1 0 0,1 0 0,0 0 0,-1-1 0,1 1 0,0-1 0,-1 1 0,1-1 0,0 0 0,0 0 0,4-1 0,-1 0 0,-1 0 0,1-1 0,0 0 0,-1 0 0,1 0 0,-1-1 0,8-4 0,0-3 0,1 0 0,-1-1 0,-1 0 0,19-21 0,37-55 0,20-22 0,-8 42 0,-37 15 0,-4 4 0,-17 22 0,-1-2 0,-1 0 0,26-51 0,-1 3 0,-37 61 0,-1 0 0,0 0 0,7-26 0,-4 12 0,-7 26 0,-2 12 0,-4 14 0,-5-2 0,-1 0 0,-1 0 0,0-1 0,-16 21 0,10-16 0,-22 49 0,29-56 0,0-1 0,-12 18 0,11-21 0,1 1 0,1 0 0,-9 23 0,8-11 0,1 0 0,-6 45 0,12-57 0,1 0 0,0 0 0,1-1 0,1 1 0,1 0 0,5 24 0,-6-33 0,1 0 0,0-1 0,0 1 0,1-1 0,-1 1 0,1-1 0,1 0 0,-1-1 0,1 1 0,-1 0 0,1-1 0,1 0 0,-1 0 0,7 5 0,-4-5 0,0 1 0,1-1 0,-1-1 0,1 1 0,0-1 0,0-1 0,0 1 0,0-1 0,12 1 0,-7-2 0,-1 0 0,0-1 0,1 0 0,-1-1 0,1-1 0,-1 0 0,0 0 0,0-1 0,0-1 0,0 0 0,-1 0 0,0-1 0,21-13 0,23-23 0,-1-3 0,73-77 0,-85 88 0,-35 28 0,1-1 0,-1 1 0,-1-1 0,1 0 0,8-11 0,84-118 0,-76 103 0,-1-2 0,29-61 0,-45 84 0,-1 1 0,1 0 0,11-12 0,-11 14 0,0 0 0,0 0 0,-1-1 0,8-18 0,-6 10 0,1 1 0,0 0 0,19-27 0,-27 43 0,0 1 0,0-1 0,0 0 0,0 0 0,0 0 0,0 0 0,0 1 0,0-1 0,0 0 0,0 0 0,0 0 0,0 0 0,0 0 0,0 1 0,0-1 0,0 0 0,0 0 0,0 0 0,0 0 0,0 0 0,0 0 0,1 1 0,-1-1 0,0 0 0,0 0 0,0 0 0,0 0 0,0 0 0,0 0 0,1 0 0,-1 0 0,0 0 0,0 0 0,0 1 0,0-1 0,0 0 0,1 0 0,-1 0 0,0 0 0,0 0 0,0 0 0,0 0 0,0 0 0,1 0 0,-1 0 0,0 0 0,0 0 0,0 0 0,0-1 0,1 1 0,-1 0 0,0 0 0,0 0 0,0 0 0,0 0 0,-1 16 0,-6 6 0,-1 1 0,-1-1 0,-1-1 0,-21 35 0,22-41 0,2-2 0,1 1 0,1-1 0,-4 16 0,6-19 0,0-1 0,0 1 0,-1-1 0,0 0 0,-1 0 0,0 0 0,0 0 0,-9 10 0,9-12 0,0 0 0,1 0 0,-1 0 0,2 1 0,-1 0 0,1-1 0,0 1 0,-2 12 0,-13 31 0,-36 76 0,30-67 0,-32 56 0,41-81-1365,9-19-5461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2:30.82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1 136 24575,'0'0'0,"0"1"0,0-1 0,0 0 0,0 0 0,0 1 0,0-1 0,0 0 0,0 0 0,0 1 0,0-1 0,0 0 0,0 0 0,0 0 0,1 1 0,-1-1 0,0 0 0,0 0 0,0 0 0,0 0 0,1 1 0,-1-1 0,0 0 0,0 0 0,0 0 0,1 0 0,-1 0 0,0 0 0,0 1 0,0-1 0,1 0 0,-1 0 0,0 0 0,0 0 0,1 0 0,-1 0 0,0 0 0,0 0 0,1 0 0,-1 0 0,0 0 0,16-4 0,11-10 0,35-26 0,-34 21 0,51-27 0,-69 42 0,1 1 0,-1 0 0,1 0 0,0 1 0,0 1 0,22-1 0,-2 2 0,37 5 0,-65-5 0,-1 1 0,1-1 0,0 1 0,-1 0 0,1 0 0,-1 0 0,1 0 0,-1 0 0,1 1 0,-1-1 0,0 1 0,0-1 0,0 1 0,1 0 0,-2 0 0,1 0 0,0 0 0,0 0 0,-1 1 0,1-1 0,-1 0 0,0 1 0,1-1 0,-1 1 0,0-1 0,-1 1 0,1 0 0,0-1 0,0 5 0,1 9 0,-1-1 0,-1 1 0,0-1 0,-3 19 0,1-6 0,-1 18 0,-2 0 0,-2-1 0,-3 0 0,-20 60 0,16-63 0,6-23 0,1 2 0,1-1 0,0 1 0,2 0 0,0 0 0,0 22 0,2-22 0,1-17 0,1 0 0,-1 1 0,1-1 0,0 1 0,0-1 0,1 6 0,0-9 0,-1 0 0,0 0 0,1 0 0,-1 0 0,1 1 0,0-1 0,-1 0 0,1 0 0,0 0 0,0 0 0,0 0 0,-1-1 0,1 1 0,0 0 0,0 0 0,0 0 0,0-1 0,0 1 0,1-1 0,-1 1 0,0-1 0,0 1 0,0-1 0,0 0 0,1 1 0,1-1 0,7 2 0,0-1 0,0-1 0,0 1 0,0-2 0,0 1 0,0-1 0,0-1 0,0 0 0,0 0 0,-1-1 0,1 0 0,-1-1 0,0 0 0,1-1 0,-2 1 0,14-10 0,7-9 0,-1 0 0,0-2 0,28-34 0,-25 26 0,27-14 0,-23 16 0,-27 26 0,-1-1 0,-1 0 0,1 0 0,10-13 0,-2 3-66,6-7 237,-21 23-205,0-1 0,1 1-1,-1-1 1,0 1 0,0-1 0,0 1 0,1-1-1,-1 1 1,0-1 0,0 0 0,0 1 0,0-1 0,0 1-1,0-1 1,0 1 0,0-1 0,-1 1 0,1-1-1,0 0 1,0 1 0,0-1 0,-1 1 0,1-1 0,0 1-1,0-1 1,-1 1 0,1-1 0,0 1 0,-1 0-1,1-1 1,-1 1 0,1-1 0,-1 1 0,1 0-1,0-1 1,-1 1 0,1 0 0,-1 0 0,0-1 0,1 1-1,-1 0 1,0 0 0,-17-6-6792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2:59.25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296 1 24575,'-1'8'0,"0"-1"0,-1 1 0,0 0 0,0-1 0,0 0 0,-1 1 0,0-1 0,-5 8 0,-13 36 0,17-34 0,-1 0 0,-1 0 0,-1-1 0,-11 21 0,13-27 0,1 0 0,0 1 0,1 0 0,0-1 0,-2 20 0,3-18 0,0 0 0,-1 0 0,-1 0 0,-6 17 0,-9 10 0,-17 51 0,19-46-48,-39 71 0,30-65-1221,15-28-5557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3:05.12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1 208 24575,'8'-4'0,"-1"-1"0,0 0 0,0 0 0,10-10 0,15-11 0,-4 6 0,-17 12 0,0 0 0,1 1 0,-1 1 0,1-1 0,14-4 0,42-20 0,-52 22 0,1 0 0,0 2 0,0 0 0,33-8 0,-46 14 0,0 0 0,0 1 0,0-1 0,0 1 0,1 0 0,-1 1 0,0-1 0,0 1 0,0-1 0,0 1 0,0 0 0,0 1 0,0-1 0,0 1 0,0 0 0,0 0 0,-1 0 0,1 0 0,-1 1 0,0-1 0,1 1 0,-1 0 0,0 0 0,-1 0 0,1 0 0,2 4 0,-2-1 0,0 0 0,0 0 0,0 0 0,-1 0 0,1 0 0,-2 1 0,1-1 0,-1 1 0,0 0 0,0 9 0,-3 76 0,-1-46 0,3-29 0,0 16 0,-2-1 0,0 0 0,-11 46 0,7-53 0,-1 0 0,-2 0 0,-21 44 0,-33 62 0,59-122 0,0 0 0,0 0 0,1 0 0,1 1 0,-1-1 0,1 1 0,1-1 0,-1 18 0,2-23 0,1 0 0,-1 0 0,1 0 0,0 0 0,0 0 0,0 0 0,0-1 0,1 1 0,-1 0 0,1-1 0,0 0 0,0 1 0,0-1 0,1 0 0,-1 0 0,1 0 0,-1 0 0,1 0 0,0-1 0,0 1 0,1-1 0,-1 0 0,0 0 0,5 2 0,6 2 0,-1-1 0,2-1 0,-1 0 0,0-1 0,1-1 0,27 2 0,-18-3 0,0-2 0,0 0 0,35-7 0,-56 7 0,72-17 0,-69 15 0,1 1 0,-1-1 0,1 0 0,-1-1 0,0 1 0,0-1 0,0-1 0,8-7 0,218-217 0,-201 198 0,-9 10 0,24-31 0,25-24 0,48-67 0,-87 102 0,-17 24 0,-1-1 0,0-1 0,-2 0 0,0 0 0,-1-2 0,16-41 0,-7 11 0,-50 80 0,1 10 0,-44 76 0,-19 93 0,74-169 0,1 1 0,-17 69 0,31-98 0,0 0 0,1-1 0,1 1 0,0 0 0,0 1 0,2 20 0,-1-28 0,1 0 0,0 0 0,0-1 0,0 1 0,0-1 0,0 1 0,1-1 0,-1 1 0,1-1 0,0 0 0,0 1 0,0-1 0,1 0 0,-1-1 0,1 1 0,0 0 0,-1-1 0,1 1 0,0-1 0,0 0 0,1 0 0,-1 0 0,5 2 0,-3-2 0,16 7 0,0 0 0,1-1 0,0-1 0,0-2 0,0 0 0,1-1 0,25 1 0,-33-5 0,-1 0 0,1-1 0,21-4 0,-30 3 0,0 1 0,-1-1 0,1 0 0,-1 0 0,0-1 0,1 0 0,-1 0 0,-1 0 0,1 0 0,0-1 0,6-6 0,100-123 0,-101 122 26,0 1 0,0 1 1,1-1-1,17-10 0,-15 11-400,0-1 0,-1-1 0,12-11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3:07.42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20 24575,'5'-4'0,"5"-2"0,6-4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3:25.04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277 0 24575,'0'16'0,"1"5"0,-1-1 0,-1 1 0,-1 0 0,0 0 0,-2 0 0,0-1 0,-10 27 0,-4-5 0,9-22 0,1 0 0,-9 31 0,14-38 0,-2 0 0,0 0 0,-8 14 0,7-14 0,0 0 0,-7 23 0,3-4 0,-2-1 0,-1 0 0,-21 36 0,-2 3 0,2-2-1365,25-51-5461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4:50.86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1 257 24575,'17'-10'0,"0"-1"0,0-1 0,-1 0 0,26-27 0,-24 23 0,-11 10 0,0 0 0,1 1 0,0 0 0,0 0 0,0 1 0,0 0 0,11-3 0,65-16 0,-10 3 0,-53 13 0,0 1 0,27-4 0,-40 8 0,0 1 0,0 1 0,-1-1 0,1 1 0,0 1 0,0-1 0,-1 1 0,1 1 0,13 3 0,-19-3 0,1-1 0,-1 1 0,0-1 0,1 1 0,-1 0 0,0 0 0,0 0 0,0 0 0,0 0 0,-1 1 0,1-1 0,0 1 0,-1-1 0,0 1 0,1-1 0,-1 1 0,0 0 0,-1-1 0,1 1 0,0 0 0,-1 0 0,1 0 0,-1 0 0,0 0 0,-1 5 0,1 8 0,-2-1 0,0 0 0,-6 22 0,8-36 0,-16 56 0,-2 0 0,-27 56 0,35-87 0,2 1 0,1 1 0,1-1 0,-4 54 0,10-76 0,-1-1 0,1 1 0,1 0 0,-1 0 0,1-1 0,-1 1 0,1 0 0,1-1 0,-1 1 0,1-1 0,0 0 0,0 1 0,0-1 0,0 0 0,5 5 0,2 2 0,0-1 0,1-1 0,22 17 0,-27-22 0,3 3 0,-1 0 0,1 1 0,8 11 0,-14-15 0,1 0 0,0 0 0,1 0 0,-1 0 0,1 0 0,0-1 0,0 1 0,0-1 0,0 0 0,0-1 0,1 1 0,-1-1 0,1 1 0,0-1 0,0-1 0,0 1 0,8 1 0,-6-2 0,0-1 0,1 1 0,-1-1 0,0-1 0,0 0 0,0 0 0,0 0 0,0 0 0,0-1 0,0-1 0,0 1 0,-1-1 0,1 0 0,-1 0 0,0-1 0,0 0 0,0 0 0,0 0 0,-1-1 0,0 0 0,0 0 0,9-12 0,-6 9 0,12-16 0,27-38 0,-2-2 0,10-14 0,59-112 0,-83 150 0,-25 33 0,0 1 0,0-1 0,-1-1 0,6-10 0,12-21 0,7-18 0,-28 52 0,0 1 0,1-1 0,0 1 0,-1 0 0,2 0 0,-1 0 0,0 0 0,1 1 0,0-1 0,5-3 0,-5 4 0,-1 1 0,1-1 0,-1 0 0,0 0 0,0 0 0,0 0 0,-1-1 0,1 1 0,-1-1 0,0 0 0,0 0 0,0 1 0,0-1 0,2-9 0,-1-24 0,-41 107 0,-74 171 0,106-228 0,1 0 0,0 1 0,0-1 0,1 1 0,1 0 0,1 0 0,0 0 0,-1 22 0,3-25 0,4 112 0,-3-110 0,1 0 0,1 0 0,0 0 0,0 0 0,2-1 0,-1 0 0,9 15 0,-10-23 0,-1-1 0,1 0 0,-1-1 0,1 1 0,0 0 0,1-1 0,-1 1 0,0-1 0,1 0 0,-1 0 0,1 0 0,-1-1 0,1 1 0,0-1 0,0 0 0,0 0 0,-1 0 0,1-1 0,5 1 0,13 1 0,0-2 0,30-2 0,-24 1 0,-17 0 0,-1-1 0,1 0 0,-1 0 0,0-1 0,1 0 0,-1-1 0,0 0 0,-1 0 0,1-1 0,-1-1 0,0 1 0,10-10 0,13-11 0,53-58 0,-35 32 0,-37 37 0,0 0 0,16-24 0,-17 21 0,0 2 0,19-20 0,-17 19 0,0 0 0,-1 0 0,-1-2 0,-1 1 0,-1-1 0,0-1 0,9-30 0,-14 38 0,4-4 0,0-1 0,1 1 0,23-28 0,-11 15 0,-15 19 0,0 0 0,-1 0 0,0-1 0,-1 0 0,6-15 0,-14 88 0,-3-30 0,-2-1 0,-1 1 0,-2-1 0,-1-1 0,-17 31 0,-33 64 0,47-91 0,1-4 0,-6 13 0,-15 45 0,33-83 0,0-1 0,1 1 0,0 0 0,0 0 0,0-1 0,0 1 0,1 0 0,-1 0 0,1 0 0,1-1 0,-1 1 0,1 0 0,0 0 0,0 0 0,0-1 0,0 1 0,1 0 0,0-1 0,0 0 0,0 1 0,1-1 0,-1 0 0,1 0 0,0 0 0,0 0 0,0-1 0,1 1 0,-1-1 0,1 0 0,0 0 0,0 0 0,0-1 0,0 1 0,1-1 0,-1 0 0,0 0 0,10 2 0,-2 0 0,1 0 0,-1-1 0,1 0 0,0-1 0,0-1 0,0 0 0,16-1 0,-24 0 0,0-1 0,1 1 0,-1-1 0,0 0 0,1-1 0,-1 0 0,0 1 0,0-1 0,0-1 0,-1 1 0,1-1 0,0 0 0,-1 0 0,0 0 0,1-1 0,-2 0 0,1 1 0,0-1 0,5-8 0,2-3 0,0 1 0,23-22 0,-24 27 0,-1 0 0,-1 0 0,0 0 0,0-1 0,-1-1 0,0 1 0,10-22 0,5-14 0,-21 45 0,0 0 0,-1 0 0,1 0 0,-1 0 0,1 1 0,0-1 0,0 0 0,0 0 0,-1 1 0,1-1 0,0 0 0,0 1 0,0-1 0,0 1 0,0-1 0,0 1 0,2-1 0,-2 1 0,0 1 0,0-1 0,0 0 0,-1 1 0,1-1 0,0 1 0,0-1 0,-1 1 0,1-1 0,0 1 0,0 0 0,-1-1 0,1 1 0,-1 0 0,1 0 0,-1-1 0,1 1 0,-1 0 0,1 0 0,-1 0 0,1-1 0,-1 1 0,0 0 0,0 0 0,1 2 0,36 146 0,-35-143 0,1 1 0,-1-1 0,1 0 0,1 1 0,-1-2 0,1 1 0,0 0 0,0-1 0,1 1 0,-1-1 0,1-1 0,1 1 0,-1-1 0,0 1 0,1-2 0,0 1 0,0 0 0,0-1 0,1-1 0,-1 1 0,0-1 0,1 0 0,0 0 0,0-1 0,-1 1 0,1-2 0,0 1 0,0-1 0,0 0 0,11-1 0,-14 0 0,0 0 0,0 0 0,1 0 0,-1-1 0,0 1 0,0-1 0,-1 0 0,1 0 0,0 0 0,-1-1 0,1 1 0,-1-1 0,6-5 0,4-6 0,21-30 0,2-1 0,-15 22 0,-2-1 0,25-40 0,17-20 0,-36 49 0,0-1 0,29-58 0,-53 91 0,16-26 0,12-24 0,29-75 0,-42 96 0,-11 23 0,1 0 0,0 1 0,0-1 0,1 1 0,0 1 0,9-8 0,-16 15 0,1 0 0,-1 0 0,0 0 0,0 0 0,0 0 0,1 0 0,-1 0 0,0 0 0,0 0 0,1 0 0,-1 0 0,0 0 0,0 0 0,1 0 0,-1 0 0,0 0 0,0 0 0,1 0 0,-1 0 0,0 0 0,0 0 0,0 1 0,1-1 0,-1 0 0,0 0 0,0 0 0,0 0 0,1 0 0,-1 1 0,0-1 0,0 0 0,0 0 0,0 0 0,0 1 0,0-1 0,1 0 0,-1 0 0,0 1 0,0-1 0,0 0 0,0 0 0,0 0 0,0 1 0,0-1 0,0 0 0,0 0 0,0 1 0,0-1 0,0 0 0,0 0 0,0 1 0,0-1 0,0 1 0,0 14 0,-2 5 0,-2 0 0,0-1 0,-2 0 0,0 0 0,-1 0 0,0-1 0,-2 0 0,-14 24 0,9-16 0,-19 48 0,15-30 0,12-28 0,0-1 0,2 1 0,0 0 0,1 0 0,1 0 0,-1 17 0,2 2 0,6 61 0,-4-88 0,0-1 0,1 0 0,-1 0 0,1 0 0,1 0 0,0 0 0,0 0 0,0 0 0,0-1 0,1 0 0,0 1 0,1-1 0,-1-1 0,1 1 0,0-1 0,1 0 0,-1 0 0,1 0 0,0-1 0,0 0 0,0 0 0,1 0 0,9 3 0,-8-4 0,0-1 0,1 1 0,-1-1 0,1-1 0,-1 0 0,1 0 0,-1 0 0,1-1 0,0-1 0,-1 1 0,1-1 0,-1-1 0,1 0 0,-1 0 0,0 0 0,0-1 0,0-1 0,0 1 0,12-8 0,26-22 0,-2-1 0,49-49 0,-47 40 0,57-33 0,-86 62-1365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00.66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161 1 24575,'-1'5'0,"0"0"0,0 0 0,-1 0 0,0 0 0,0-1 0,-1 1 0,1-1 0,-6 8 0,-6 12 0,0 9 0,1 0 0,2 0 0,1 1 0,2 1 0,-5 35 0,8-36 0,-14 44 0,11-53 0,2 0 0,1 1 0,-4 45 0,8-29 0,-1-17 0,2 1 0,0-1 0,2 1 0,6 33 0,-7-56 0,0 1 0,0-1 0,1 0 0,-1 0 0,1 0 0,0 0 0,0 0 0,0 0 0,0 0 0,1 0 0,-1-1 0,1 0 0,0 1 0,-1-1 0,1 0 0,0 0 0,0 0 0,1-1 0,-1 1 0,0-1 0,0 0 0,1 0 0,-1 0 0,1 0 0,-1 0 0,4 0 0,9 0 0,0 0 0,0-1 0,0 0 0,23-4 0,-34 3 0,0 0 0,0-1 0,0 1 0,0-1 0,-1 0 0,1 0 0,-1 0 0,1-1 0,-1 0 0,0 0 0,0 0 0,0 0 0,0-1 0,4-5 0,5-7 0,-1 0 0,14-25 0,6-9 0,59-64 0,-72 95 0,-16 17 0,-1-1 0,1 1 0,-1 0 0,1-1 0,-1 1 0,0-1 0,0 1 0,0-1 0,0 0 0,0 0 0,2-6 0,-6 9-80,1 0 0,0 0-1,-1 0 1,1 1 0,0-1-1,-1 0 1,1 1 0,0-1-1,0 1 1,0 0 0,-1-1 0,1 1-1,0 0 1,0 0 0,0 0-1,-1 0 1,-16 16-6746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16.30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0 552 24575,'1'3'0,"0"0"0,0 0 0,0 0 0,0 0 0,0-1 0,1 1 0,-1 0 0,1-1 0,-1 1 0,1-1 0,0 1 0,3 1 0,10 19 0,0 8 0,31 46 0,-28-46 0,-14-23 0,1 0 0,-1 0 0,1-1 0,1 0 0,-1 0 0,9 8 0,-8-10 0,0 0 0,0 0 0,1 0 0,-1-1 0,1 0 0,0 0 0,0 0 0,1-1 0,-1 0 0,16 3 0,-17-5 0,-1-1 0,1 0 0,0 0 0,0 0 0,0 0 0,0-1 0,-1 0 0,1-1 0,0 1 0,-1-1 0,1 0 0,-1 0 0,1-1 0,-1 1 0,8-7 0,12-10 0,-1-1 0,-1 0 0,34-42 0,17-14 0,-44 44 0,-1-1 0,-2-1 0,-1-2 0,-2 0 0,24-49 0,16-25 0,-51 91 0,2-4 0,20-42 0,8-20 0,-31 65 0,-12 20 0,0 0 0,0-1 0,1 1 0,-1 0 0,0 0 0,0 0 0,1 0 0,-1 0 0,0 0 0,1-1 0,-1 1 0,0 0 0,1 0 0,-1 0 0,0 0 0,0 0 0,1 0 0,-1 0 0,0 0 0,1 0 0,-1 0 0,0 1 0,1-1 0,-1 0 0,0 0 0,0 0 0,1 0 0,-1 0 0,0 0 0,0 1 0,1-1 0,-1 0 0,0 0 0,0 0 0,1 1 0,0 1 0,0 0 0,0 0 0,0 0 0,-1 0 0,1 0 0,-1 0 0,1 1 0,-1-1 0,0 0 0,1 0 0,-1 0 0,-1 1 0,1-1 0,0 0 0,0 0 0,-2 3 0,-17 71 0,11-47 0,1 1 0,1-1 0,-3 53 0,7-56 0,-2 0 0,0 0 0,-10 34 0,8-43 0,1 0 0,1 1 0,1-1 0,1 1 0,0 0 0,1 0 0,1-1 0,1 1 0,3 22 0,-2-30 0,1-1 0,0 0 0,0 0 0,1 0 0,0 0 0,0 0 0,1-1 0,0 0 0,1 0 0,0 0 0,7 7 0,-8-10 0,1 0 0,0 0 0,0-1 0,0 0 0,0 0 0,0-1 0,1 0 0,0 0 0,0 0 0,0-1 0,0 0 0,0-1 0,0 1 0,0-1 0,10 0 0,-4-1 0,1 0 0,-1-1 0,1-1 0,-1 0 0,0-1 0,0 0 0,0-1 0,0-1 0,0 0 0,-1 0 0,0-1 0,17-11 0,-12 6 0,1 1 0,-1-1 0,-1-1 0,1-1 0,26-27 0,67-88 0,-17-2 0,29-55 0,-105 160 0,15-29 0,10-15 0,-35 60 0,0-1 0,-1 0 0,0 0 0,-1-1 0,8-21 0,-12 23 0,-5 14 0,-6 13 0,-5 17 0,-39 64 0,1-4 0,43-68 0,0 0 0,2 1 0,-9 51 0,4-15 0,9-45 0,0 0 0,2 0 0,0 0 0,1 1 0,1-1 0,4 28 0,-3-36 0,1 0 0,1 0 0,0 0 0,0-1 0,1 1 0,0-1 0,1 0 0,0 0 0,1-1 0,0 0 0,0 0 0,13 13 0,-11-14 0,0-1 0,0-1 0,1 1 0,0-2 0,0 1 0,1-1 0,0 0 0,0-1 0,0 0 0,0-1 0,15 3 0,-5-2 0,-1-2 0,1 0 0,0-1 0,0-1 0,25-3 0,-36 1 0,0 0 0,0-1 0,0 1 0,0-2 0,-1 1 0,0-1 0,1-1 0,-2 1 0,12-9 0,6-7 0,30-29 0,-3-3 0,-1-3 0,50-71 0,138-242 0,-232 354 0,-1-1 0,0 0 0,5-21 0,10-23 0,-91 179 0,57-95 0,-2-1 0,-1 0 0,0-1 0,-23 23 0,32-37 0,0 1 0,1 0 0,0 0 0,1 1 0,0 0 0,0 0 0,1 0 0,-3 15 0,-8 18 0,10-27 0,0 0 0,1 0 0,0 0 0,2 1 0,-1 22 0,2-2 0,6 53 0,-4-86 0,-1 1 0,1-1 0,0 1 0,1-1 0,-1 1 0,1-1 0,0 0 0,1 0 0,-1 0 0,1 0 0,0 0 0,0 0 0,1-1 0,-1 1 0,1-1 0,0 0 0,0 0 0,5 3 0,-1-2 0,0-1 0,0 0 0,0 0 0,1-1 0,-1 0 0,1 0 0,-1-1 0,1 0 0,0-1 0,16 1 0,-7-1 0,1-1 0,-1 0 0,1-2 0,-1 0 0,0-1 0,0 0 0,17-7 0,-21 5 0,0-1 0,0-1 0,-1 0 0,0-1 0,0 0 0,-1-1 0,0 0 0,21-22 0,84-72 0,-66 61 0,85-81 0,-111 98 0,-2-2 0,0 0 0,21-36 0,-22 28 0,7-10 0,42-92 0,-65 122 0,-3 7 0,0 0 0,1 0 0,0 0 0,0 0 0,10-12 0,-19 50 0,-2-11 0,-1 0 0,-1-1 0,-14 20 0,-11 25 0,5-3 0,-42 65 0,66-115 0,0-1 0,1 1 0,1 0 0,-1 0 0,2 0 0,-1 0 0,-1 18 0,3-16 0,-1 1 0,-1-1 0,0 0 0,-10 23 0,-11 21 0,16-36 0,-1 0 0,-21 36 0,18-38-1365,2-3-5461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20.19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44 1 24575,'0'4'0,"0"6"0,0 6 0,0 4 0,0 4 0,0 2 0,0 0 0,-5-3 0,-1-2 0,0 0 0,2 1 0,-4-3 0,0 0 0,1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25.22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1 287 24575,'0'1'0,"0"0"0,0 0 0,0 0 0,1 0 0,-1-1 0,0 1 0,1 0 0,-1 0 0,0-1 0,1 1 0,-1 0 0,1-1 0,0 1 0,-1 0 0,1-1 0,-1 1 0,1-1 0,0 1 0,-1-1 0,1 1 0,0-1 0,0 0 0,-1 1 0,1-1 0,0 0 0,0 1 0,0-1 0,0 0 0,-1 0 0,1 0 0,0 0 0,0 0 0,0 0 0,0 0 0,-1 0 0,1 0 0,0 0 0,1-1 0,34-6 0,-13-1 0,0 0 0,-1-2 0,0 0 0,31-20 0,-8 7 0,-35 19 0,-1 0 0,1-1 0,-1 0 0,16-12 0,55-42 0,-67 50 0,-5 5 0,0-1 0,0 1 0,0 1 0,10-4 0,-12 6 0,1-2 0,-1 1 0,0-1 0,0 0 0,-1 0 0,1 0 0,0-1 0,-1 0 0,6-5 0,-6 4 0,0 1 0,1-1 0,-1 1 0,1 0 0,0 1 0,0 0 0,1 0 0,-1 0 0,1 0 0,-1 1 0,1 0 0,8-1 0,-13 3 0,1-1 0,-1 1 0,1 0 0,-1 0 0,1 0 0,-1 0 0,1 0 0,-1 1 0,0-1 0,1 1 0,-1-1 0,1 1 0,-1 0 0,0 0 0,0 0 0,1 0 0,-1 0 0,0 1 0,0-1 0,0 1 0,0-1 0,-1 1 0,1 0 0,0 0 0,-1 0 0,1 0 0,-1 0 0,1 0 0,-1 0 0,0 0 0,0 1 0,0-1 0,0 0 0,-1 1 0,1-1 0,0 4 0,15 126 0,-16-108 0,-2-1 0,-1 1 0,-1-1 0,0 0 0,-2 0 0,-1 0 0,-16 34 0,-1 11 0,15-44 0,-1 0 0,-17 27 0,13-26 0,-15 38 0,27-56 0,0-1 0,0 1 0,1-1 0,-1 1 0,1 0 0,1-1 0,-1 1 0,1 0 0,1 8 0,-1-12 0,1-1 0,-1 0 0,1 1 0,0-1 0,0 0 0,0 0 0,0 1 0,0-1 0,0 0 0,1 0 0,-1 0 0,1 0 0,-1-1 0,1 1 0,0 0 0,-1-1 0,1 1 0,0-1 0,0 1 0,0-1 0,1 0 0,-1 0 0,0 0 0,0 0 0,1 0 0,-1-1 0,0 1 0,4 0 0,6 1 0,0-1 0,0 0 0,0 0 0,0-2 0,0 1 0,0-1 0,0-1 0,0 0 0,0-1 0,-1 0 0,1-1 0,-1 0 0,0-1 0,0 0 0,0-1 0,-1 0 0,0-1 0,0 0 0,15-14 0,77-55 0,5-5 0,-94 69 0,2 1 0,27-17 0,8-5 0,-49 33-21,-1 0 0,0-1 0,1 1 0,-1 0 0,1 0 0,-1 0 0,1-1 0,-1 1 0,0 0 0,1-1 0,-1 1 0,0 0 0,1-1 0,-1 1 0,0 0 0,1-1 0,-1 1 0,0-1 0,0 1 0,1-1 0,-1 1 0,0 0 0,0-1 0,0 1 0,0-1 0,0 1 0,0-1 0,0 1 0,0-1 0,0 1 0,0-1 0,0 1 0,0-1 0,0 1 0,0-1 0,0 1 0,0-1 0,0 1 0,-1 0 0,1-1 0,0 1 0,0-1 0,-1 1 0,1-1 0,0 1 0,0 0 0,-1-1 0,1 1 0,0 0 0,-1-1 0,1 1 0,-1 0 0,1 0 0,0-1 0,-1 1 0,1 0 0,-1 0 0,1 0 0,-1-1 0,1 1 0,-1 0 0,1 0 0,-1 0 0,0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29.61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702 56 24575,'-16'1'0,"-1"-2"0,1 0 0,-1-1 0,1 0 0,0-1 0,0-1 0,0-1 0,-28-12 0,33 12 0,0 2 0,0-1 0,0 1 0,0 1 0,0 0 0,-16 0 0,-72 2 0,49 2 0,41-2 0,-1 1 0,0 0 0,1 0 0,-1 1 0,1 0 0,0 0 0,-14 7 0,17-7 0,1 1 0,0 0 0,0 1 0,0-1 0,0 1 0,0 0 0,1 0 0,0 0 0,0 0 0,0 1 0,0 0 0,1 0 0,-4 6 0,-12 28 0,-14 43 0,15-37 0,-3 2 0,15-35 0,0 0 0,1 1 0,0 0 0,1 0 0,0 0 0,1 1 0,-2 20 0,4-16 0,0 0 0,2 1 0,0-1 0,1 0 0,9 35 0,-9-46 0,0 0 0,1 0 0,0-1 0,0 1 0,1-1 0,0 0 0,0 0 0,1 0 0,-1 0 0,1-1 0,0 0 0,1 0 0,-1 0 0,1 0 0,0-1 0,0 0 0,12 5 0,7 3 0,0-2 0,0-1 0,1-1 0,1-1 0,-1-2 0,1 0 0,0-2 0,40 0 0,-49-3 0,0 0 0,0-2 0,0 0 0,0-1 0,0-1 0,22-8 0,-30 8 0,0-1 0,-1 1 0,1-2 0,-1 1 0,0-1 0,-1-1 0,0 0 0,0 0 0,0 0 0,-1-1 0,0 0 0,8-12 0,2-5 0,22-42 0,-34 57 0,-1-1 0,0 1 0,-1-1 0,0-1 0,0 1 0,-1 0 0,0-16 0,-2-137 0,-1 67 0,1 93 0,0 0 0,0 0 0,0 0 0,0 0 0,-1 0 0,0 0 0,1 0 0,-2 0 0,1 0 0,0 0 0,-1 0 0,1 1 0,-1-1 0,0 1 0,0-1 0,-1 1 0,1 0 0,-1-1 0,1 1 0,-1 1 0,0-1 0,0 0 0,-1 1 0,1 0 0,0-1 0,-1 1 0,1 0 0,-1 1 0,0-1 0,0 1 0,-7-2 0,-10-5-1365,4 0-5461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15:42.9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158 0 24575,'-3'31'0,"-1"0"0,-2-1 0,-1 0 0,-1 0 0,-23 54 0,22-59 0,-48 104 0,49-103 0,1-1 0,1 2 0,2-1 0,0 1 0,1 48 0,3-69 0,-1 11 0,2 1 0,0-1 0,1 0 0,5 24 0,-6-37 0,1 1 0,0 0 0,0-1 0,0 1 0,0-1 0,1 0 0,-1 0 0,1 0 0,0 0 0,0 0 0,1 0 0,-1-1 0,1 0 0,0 0 0,0 0 0,0 0 0,0 0 0,0-1 0,1 0 0,4 2 0,5 1 0,-1-1 0,1-1 0,0 0 0,1-1 0,-1-1 0,0 0 0,0-1 0,1 0 0,-1-2 0,0 1 0,0-2 0,0 1 0,0-2 0,0 0 0,0-1 0,-1 0 0,0-1 0,0-1 0,13-8 0,-9 4 0,-6 4 0,-1 0 0,18-15 0,-19 14 0,1 0 0,-1 2 0,21-12 0,18-13 0,-12 3 0,-2-2 0,45-50 0,-37 37-1365,-23 25-5461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16:48:56.02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548 255 24575,'0'-6'0,"0"-11"0,0 1 0,-1-1 0,-6-27 0,6 39 0,0 0 0,-1 0 0,0 1 0,0-1 0,0 0 0,-1 1 0,0 0 0,1-1 0,-2 1 0,1 0 0,0 0 0,-1 1 0,0-1 0,1 1 0,-1 0 0,-5-3 0,-19-13 0,14 9 0,-1 0 0,-1 1 0,0 1 0,-28-12 0,39 19 0,-1 0 0,1-1 0,0 2 0,0-1 0,-1 1 0,1-1 0,0 1 0,-1 1 0,1-1 0,0 1 0,-1 0 0,1 0 0,0 1 0,0-1 0,0 1 0,0 0 0,0 1 0,0-1 0,1 1 0,-6 4 0,-6 7 0,2 1 0,0 0 0,0 1 0,1 0 0,1 1 0,-13 25 0,18-30 0,-25 37 0,11-18 0,-19 39 0,34-58 0,1-1 0,1 1 0,0 0 0,1 0 0,0 1 0,1-1 0,-2 18 0,2 37 0,6 74 0,-4-136 0,1-1 0,-1 1 0,1-1 0,0 0 0,0 1 0,0-1 0,1 0 0,0 1 0,0-1 0,0 0 0,0 0 0,1-1 0,-1 1 0,1 0 0,0-1 0,0 0 0,0 1 0,0-1 0,1 0 0,0-1 0,4 4 0,0-2 0,0-1 0,1 0 0,0 0 0,-1-1 0,1 0 0,0-1 0,0 1 0,0-2 0,15 0 0,17 0 0,128-4 0,-165 3 0,0 0 0,0 0 0,0 0 0,0-1 0,0 1 0,0-1 0,0 0 0,-1 0 0,1 0 0,-1 0 0,1-1 0,-1 0 0,0 1 0,0-1 0,0 0 0,0-1 0,0 1 0,3-6 0,3-7 0,1-1 0,12-35 0,3-2 0,-15 36-94,-4 10-160,-1-1-1,0 0 1,-1 0 0,5-17 0,-4 8-6572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16:49:05.91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55 0 24575,'-4'0'0,"-2"5"0,0 5 0,-3 1 0,0 4 0,2 3 0,1 3 0,-2-2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16:49:13.88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277 0 24575,'-1'1'0,"0"-1"0,-1 0 0,1 1 0,0-1 0,-1 1 0,1 0 0,0-1 0,0 1 0,-1 0 0,1 0 0,0 0 0,0 0 0,0 0 0,0 0 0,0 0 0,0 0 0,-1 2 0,-15 25 0,13-21 0,-13 21 0,5-10 0,1 1 0,1-1 0,1 2 0,1-1 0,-12 41 0,11-22 0,4-18 0,1-1 0,-3 36 0,4-27 0,-10 46 0,3-22 0,7-41 0,0-1 0,0 0 0,-1 0 0,0 0 0,-1 0 0,-11 17 0,10-18 0,1-1 0,0 1 0,0 0 0,1 0 0,0 1 0,1-1 0,0 1 0,-2 12 0,-7 42-1365,6-47-5461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4:12.21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483 1 24575,'-1'22'0,"-2"-1"0,-6 33 0,-3 29 0,8-62 0,0 0 0,0 0 0,-2-1 0,-1 0 0,-1 0 0,0 0 0,-1-1 0,-14 20 0,6-8 0,-21 54 0,19-29 0,-38 115 0,50-153 0,0 0 0,-1-1 0,-1-1 0,-14 21 0,-5 10 0,11-13 0,2 1 0,-16 56 0,30-88 0,-64 152 0,54-131 0,-11 17-1365,12-25-5461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4:24.2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1480 0 24575,'-1'10'0,"-1"-1"0,0 1 0,-1-1 0,0 1 0,0-1 0,-1 0 0,0 0 0,-6 8 0,-8 20 0,-16 34 0,21-47 0,-17 44 0,-20 36 0,8-3 0,-2 2 0,-8 27 0,40-99 0,-32 55 0,27-54 0,0-2 0,11-20 0,-1 1 0,2 0 0,0 0 0,0 1 0,-3 12 0,4-10 0,-1 0 0,-1 0 0,0-1 0,-1 0 0,-14 22 0,-49 56 0,48-67 0,0-1 0,-1-2 0,-1 0 0,-1-2 0,-44 27 0,31-24 0,0-3 0,-1-1 0,-67 21 0,71-31 0,-1-2 0,0-1 0,0-1 0,0-3 0,0 0 0,-56-8 0,83 6 0,1-1 0,-1 1 0,0-2 0,1 1 0,-1-1 0,1-1 0,0 0 0,0 0 0,0 0 0,0-1 0,1 0 0,0 0 0,0-1 0,1 0 0,-1 0 0,1-1 0,0 0 0,1 0 0,-8-12 0,5 5 0,1 0 0,1 0 0,0 0 0,1-1 0,0 0 0,1 0 0,1 0 0,0-1 0,2 1 0,-1-23 0,1-26 0,5-131 0,-2 185-151,1 0-1,0 0 0,1 0 0,0 0 1,0 1-1,1-1 0,0 1 1,12-15-1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4:41.19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12 214 24575,'-1'0'0,"1"0"0,0 0 0,-1 0 0,1 0 0,-1 0 0,1 0 0,0 0 0,-1 0 0,1 0 0,-1-1 0,1 1 0,0 0 0,-1 0 0,1 0 0,0 0 0,-1 0 0,1-1 0,0 1 0,-1 0 0,1 0 0,0-1 0,-1 1 0,1 0 0,0 0 0,-1-1 0,1 1 0,0 0 0,0-1 0,0 1 0,-1 0 0,1-1 0,0 1 0,0-1 0,0 1 0,0 0 0,0-1 0,5-17 0,19-13 0,8 7 0,1 1 0,2 2 0,0 2 0,72-29 0,-94 43 0,0 1 0,1 0 0,-1 1 0,1 1 0,0 0 0,0 1 0,0 0 0,0 1 0,0 1 0,0 0 0,0 1 0,0 1 0,0 0 0,-1 1 0,1 0 0,-1 1 0,0 0 0,-1 1 0,1 1 0,-1 0 0,0 0 0,-1 1 0,0 1 0,19 18 0,-20-16 0,-1-1 0,0 2 0,0 0 0,-1 0 0,-1 0 0,0 1 0,-1 0 0,0 0 0,-1 0 0,-1 1 0,0 0 0,0 0 0,-2 0 0,0 0 0,0 1 0,-1 23 0,0 2 0,0-18 0,0 0 0,-2 0 0,-1 0 0,-5 28 0,4-41 0,-1 1 0,-1-1 0,1 0 0,-2 0 0,1-1 0,-1 0 0,-11 12 0,-6 11 0,22-31 0,-29 44 0,-58 62 0,-21 31 0,97-122 0,0 1 0,1 0 0,0 0 0,-13 30 0,12-22 0,-22 31 0,29-48 0,-1 1 0,1 0 0,1 0 0,-1 0 0,2 0 0,-1 1 0,1-1 0,0 1 0,0 0 0,1 0 0,1 0 0,-1 0 0,2 0 0,-1 14 0,1-17 0,0 8 0,0 0 0,1 0 0,3 19 0,-3-28 0,1 0 0,0 0 0,0 0 0,0 0 0,0 0 0,1 0 0,-1-1 0,1 1 0,1-1 0,-1 0 0,1 0 0,5 5 0,-2-2 0,1-1 0,-1 0 0,2 0 0,-1-1 0,1 0 0,-1 0 0,1-1 0,14 5 0,-9-6 0,0 0 0,0 0 0,0-2 0,0 0 0,19-1 0,-19 1 0,0-1 0,0-1 0,0-1 0,0 0 0,0 0 0,-1-1 0,1-1 0,-1 0 0,0-1 0,13-7 0,-6 1 0,-1 0 0,0-1 0,-1-1 0,25-23 0,59-44 0,-82 64 0,1 0 0,33-18 0,-32 21 0,-1-1 0,36-30 0,-38 28-288,31-21 1,-40 31-503,6-6-6036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5:04.15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882 1 24575,'-4'6'0,"0"-1"0,1 2 0,0-1 0,0 0 0,0 1 0,1-1 0,0 1 0,0 0 0,-1 7 0,-1 5 0,-15 60 0,11-41 0,-16 42 0,18-59 0,-8 38 0,12-42 0,-2 0 0,0 0 0,-1-1 0,-8 18 0,-3 3 0,-20 73 0,3-7 0,-41 113 0,50-138 0,17-51 0,-17 42 0,20-59 0,1 1 0,0-1 0,1 0 0,-1 13 0,2-15 0,0 1 0,-1-1 0,0 0 0,0 0 0,-1 0 0,0 0 0,-6 12 0,-1-2 0,1 1 0,1-1 0,1 2 0,0-1 0,-3 21 0,-14 38 0,16-56 0,-1-1 0,-13 23 0,18-37 0,-1 0 0,0 0 0,0-1 0,0 1 0,-1-1 0,0-1 0,0 1 0,-1-1 0,-10 6 0,4-3 0,-1 0 0,0-2 0,0 0 0,-1 0 0,-15 3 0,22-7 0,-1-1 0,1 1 0,0-1 0,0-1 0,-1 0 0,1 0 0,0 0 0,-1-1 0,1 0 0,0-1 0,-10-3 0,14 3 0,0 0 0,0 0 0,0-1 0,0 1 0,0-1 0,1 0 0,-1 0 0,1-1 0,0 1 0,0 0 0,0-1 0,0 0 0,-3-6 0,-3-8 0,-14-36 0,14 31 0,5 11 0,1 1 0,0-1 0,1 0 0,0 0 0,1 0 0,1 0 0,-1 0 0,2 0 0,0 0 0,0 0 0,1 1 0,1-1 0,0 0 0,7-18 0,-8 25 0,1-1 0,-1 1 0,1 0 0,0 0 0,0 0 0,1 1 0,-1-1 0,1 1 0,0 0 0,8-7 0,53-34 0,-11 9 0,-23 13 0,2 2 0,1 1 0,0 1 0,39-13 0,-18 6 0,79-45 0,-126 66 0,1 1 0,-1-2 0,0 1 0,11-11 0,25-15 0,213-120 0,-195 114 0,-24 16 0,42-17 0,13-5 0,-70 31-273,-2 0 0,1-2 0,-2 0 0,21-19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6:40.75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0 392 24575,'2'-15'0,"1"-1"0,1 0 0,0 1 0,1 0 0,0 0 0,10-19 0,-10 23 0,2-4 0,1 0 0,0 1 0,1 0 0,1 1 0,21-24 0,0 7 0,35-28 0,-56 51 0,0 0 0,0 1 0,1 0 0,0 1 0,0 0 0,0 1 0,1 0 0,0 1 0,-1 0 0,1 0 0,13 0 0,20 0 0,75 5 0,-49 0 0,-29-2 0,0 3 0,59 10 0,-72-7 0,1 2 0,-1 1 0,-1 1 0,37 18 0,-53-22 0,-2 1 0,1-1 0,0 1 0,-1 1 0,-1 0 0,1 1 0,-1 0 0,-1 0 0,0 1 0,0 0 0,-1 0 0,0 1 0,-1-1 0,0 2 0,9 22 0,-7-12 0,-1-1 0,-1 1 0,-1 0 0,-1 0 0,-1 0 0,-1 0 0,0 1 0,-2-1 0,-3 30 0,1-44 0,1 0 0,-1-1 0,-1 1 0,1 0 0,-1-1 0,-1 1 0,1-1 0,-1 0 0,-1 0 0,1 0 0,-11 10 0,5-6 0,0-1 0,-1 0 0,0-1 0,-1 0 0,-20 12 0,16-11 0,1 1 0,-24 23 0,6-6 0,-30 30 0,45-40 0,0-1 0,-37 27 0,32-28 0,-28 27 0,32-27 0,16-10 0,16-11 0,29-15 0,-29 14 0,-3 1 0,1 0 0,0 1 0,1 1 0,-1 0 0,1 0 0,-1 1 0,1 1 0,0 0 0,-1 0 0,1 1 0,19 3 0,-24-2 0,1 0 0,-1 1 0,0 1 0,0-1 0,0 1 0,0 0 0,0 1 0,-1-1 0,1 1 0,-1 1 0,0-1 0,0 1 0,-1 0 0,0 0 0,1 1 0,-2 0 0,1 0 0,-1 0 0,4 7 0,8 14 0,2 4 0,-1 0 0,21 55 0,-19-36 0,-11-32 0,-1 0 0,7 26 0,-13-36 0,7 23 0,-2 0 0,-1 0 0,0 40 0,-5-61 0,-1 0 0,0 0 0,0 1 0,-1-1 0,0 0 0,-1 0 0,0 0 0,-1-1 0,0 1 0,-1-1 0,0 0 0,0 0 0,-13 16 0,7-12 0,-138 159 0,133-158 0,-1 0 0,0-2 0,-24 13 0,34-21 0,-1 0 0,0-1 0,0 0 0,0-1 0,0 1 0,-1-2 0,1 1 0,-16 0 0,-75-4 0,46-1 0,30 2 0,1-2 0,-34-8 0,9 2 0,23 5 0,0-1 0,0-1 0,1-1 0,-28-12 0,42 15 0,-1-1 0,1-1 0,0 0 0,1 0 0,-1 0 0,1-1 0,0-1 0,1 1 0,0-1 0,0 0 0,1-1 0,-7-10 0,-8-13 48,-9-18-1461,23 35-5413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1-28T09:27:04.80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82 473 24575,'-8'-9'0,"0"-1"0,1 0 0,0 0 0,1 0 0,0-1 0,0 0 0,1 0 0,1 0 0,0-1 0,-4-17 0,4 10 0,1-2 0,0 1 0,2 0 0,0 0 0,3-31 0,0 42 0,0-1 0,0 1 0,1 0 0,0 0 0,0 1 0,1-1 0,0 1 0,1-1 0,0 1 0,0 1 0,1-1 0,12-12 0,-12 13 0,0 1 0,1 1 0,0-1 0,0 1 0,0 0 0,0 1 0,1-1 0,0 2 0,-1-1 0,1 1 0,1 0 0,-1 1 0,0-1 0,10 0 0,2 2 0,1 1 0,-1 1 0,1 1 0,-1 0 0,0 2 0,0 0 0,-1 1 0,1 1 0,23 11 0,-21-8 0,-1-1 0,1-1 0,0-1 0,1-1 0,0-1 0,-1-1 0,40 0 0,103 10 0,3-1 0,-153-12 0,18 0 0,-1 0 0,1 3 0,52 9 0,42 15 0,-104-23 0,1-1 0,43 0 0,-42-2 0,-1 0 0,37 7 0,-15 0 0,65 3 0,17 2 0,-126-13-42,1 1-32,0 0 1,1 0-1,-1-1 1,0 1-1,1-1 1,-1 0-1,0 0 1,1 0-1,-1 0 1,0-1-1,1 1 1,-1-1-1,0 0 1,0 0-1,1 0 1,-1-1-1,3-1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AD9F6B-A12C-4C17-8400-000E977D81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A01EE02-91DD-45F5-A51A-DC28E7AFA4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73A47B-94B4-470F-83C9-E96AB041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72F4A7-976D-4705-8476-145B11D3B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42DC65-FC35-4530-8ECE-A4B832328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F4A84-A151-4676-A6A9-CD814C2C6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291AB1-DE6A-45EB-9B09-092FAB52B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39D3A3-AE17-42E9-9402-7B439DDBE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FED20D-2369-4D5C-9F65-1E89081B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C29007-BA42-4CDB-922A-D0362FD43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35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9C156-AF10-4B5B-9996-1B3AD5ED1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29B9BCD-B560-4453-BD16-C3678C08C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F1BC02-78B3-440B-B98B-10601D985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AE07B3-EBE8-4EA1-9499-3C4338DA2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AB4AD5-A7BA-43C8-8952-A2FA2D441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71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4C966-9F3E-4293-AA4B-AEB0E9004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91A4D7-A00F-400C-8AB6-F86CB07E8A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FB0184-8729-413C-AE13-F492EDE5BB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8967B17-DAC9-47CC-A810-031512454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830160-4A55-4777-9F1E-C30DD1E3B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E92258-F063-4740-BDDD-4F24E95F6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474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688082-447E-4279-8CBC-DFDB356B4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180E4D-2796-43B1-97F9-5300CAC84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525DF1-D2BB-4083-AE8F-B5C90F22B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3E5335F-58A9-43B1-94D3-919FE58EDE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44C949F-9648-492F-A701-E4731F3715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A2E89D6-A469-4878-AA83-D09A67549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E9A57A-985F-40FF-B6B3-86D6C4919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96BF263-DF2D-4376-890C-0EBA8E20C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502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0D8432-9133-4DBB-9CC4-41C239167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38BA24C-9491-41A4-B6B9-B66EDE197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30A6C2-FCA7-4C21-BB7E-10286F041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32F7F41-BFFB-4BEB-AAA5-3FD6B8AEC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076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AFD4D47-15E1-4973-81EA-94E39A1E6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76D3845-83CA-4F06-B485-67D9070BC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6C801C3-1E52-4EB2-92D8-D90BA7CF4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951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87F81-D75A-409E-BFF1-E21FCE1BC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72DB09-8E5D-41BC-B7E3-F1B940268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BB205ED-F96A-4A5A-A91E-30A5836437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58F0136-C3B4-48DA-B00C-CBF1BE2A4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BF3445-E764-4B64-94EA-17669F932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C0ACED-85CE-4213-876A-E8E05C307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582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FC1EBC-9E1E-458E-A47A-617DB10F3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CA2BF55-A13D-4BE2-8865-DF9EBFB7EB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B9A9A09-C55D-4367-AE46-FC9B4C49E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39AA20-5962-42BD-96CA-F17B4C445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E762876-2B6B-4DE9-BE20-875311C7A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B9AE29E-3670-4F93-8864-5F6245D4C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2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8AD50D-F7AB-49DA-B05A-3F464D8F2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2701158-C79F-4DAA-B596-085C75841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B0C3C5-9BE9-4BE3-92E4-F2AFA26F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DE522A-46CC-4BE4-84C0-2F0D4A1EA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BF7EA6-BBF4-4632-A4D5-281EC31B8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13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D6F393C-2B34-4DA2-B68B-4E5165D091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CE69EEE-A9C3-409F-8A5A-ADDCB1ECC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3FA2D9-95D2-4FA4-9F31-D2C97A785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086723-11ED-47A7-B629-94C10BC83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6D064B-E1E2-400A-9568-6DF97295C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562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B4CD45-2345-4467-A904-C1C176052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FED120-B0BF-4E59-A1E7-B4F0D7F50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1A62DC-33B8-4A66-ACC2-0ED0CA104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7566-8ABB-4607-A9EE-178B1D4998A4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D675B7-54A3-41BD-BF33-A3E59C0FED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77887B-6BFA-4C68-8189-D03249570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7B0BC-07BD-4788-80C4-575C27BC1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438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png"/><Relationship Id="rId18" Type="http://schemas.openxmlformats.org/officeDocument/2006/relationships/customXml" Target="../ink/ink8.xml"/><Relationship Id="rId26" Type="http://schemas.openxmlformats.org/officeDocument/2006/relationships/customXml" Target="../ink/ink12.xml"/><Relationship Id="rId21" Type="http://schemas.openxmlformats.org/officeDocument/2006/relationships/image" Target="../media/image21.png"/><Relationship Id="rId34" Type="http://schemas.openxmlformats.org/officeDocument/2006/relationships/customXml" Target="../ink/ink16.xml"/><Relationship Id="rId42" Type="http://schemas.openxmlformats.org/officeDocument/2006/relationships/customXml" Target="../ink/ink19.xml"/><Relationship Id="rId47" Type="http://schemas.openxmlformats.org/officeDocument/2006/relationships/image" Target="../media/image34.png"/><Relationship Id="rId50" Type="http://schemas.openxmlformats.org/officeDocument/2006/relationships/customXml" Target="../ink/ink23.xml"/><Relationship Id="rId55" Type="http://schemas.openxmlformats.org/officeDocument/2006/relationships/image" Target="../media/image37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6" Type="http://schemas.openxmlformats.org/officeDocument/2006/relationships/customXml" Target="../ink/ink7.xml"/><Relationship Id="rId29" Type="http://schemas.openxmlformats.org/officeDocument/2006/relationships/image" Target="../media/image25.png"/><Relationship Id="rId11" Type="http://schemas.openxmlformats.org/officeDocument/2006/relationships/image" Target="../media/image16.png"/><Relationship Id="rId24" Type="http://schemas.openxmlformats.org/officeDocument/2006/relationships/customXml" Target="../ink/ink11.xml"/><Relationship Id="rId32" Type="http://schemas.openxmlformats.org/officeDocument/2006/relationships/customXml" Target="../ink/ink15.xml"/><Relationship Id="rId37" Type="http://schemas.openxmlformats.org/officeDocument/2006/relationships/image" Target="../media/image29.png"/><Relationship Id="rId45" Type="http://schemas.openxmlformats.org/officeDocument/2006/relationships/image" Target="../media/image33.png"/><Relationship Id="rId53" Type="http://schemas.openxmlformats.org/officeDocument/2006/relationships/image" Target="../media/image30.png"/><Relationship Id="rId5" Type="http://schemas.openxmlformats.org/officeDocument/2006/relationships/image" Target="../media/image13.png"/><Relationship Id="rId10" Type="http://schemas.openxmlformats.org/officeDocument/2006/relationships/customXml" Target="../ink/ink4.xml"/><Relationship Id="rId19" Type="http://schemas.openxmlformats.org/officeDocument/2006/relationships/image" Target="../media/image20.png"/><Relationship Id="rId31" Type="http://schemas.openxmlformats.org/officeDocument/2006/relationships/image" Target="../media/image26.png"/><Relationship Id="rId44" Type="http://schemas.openxmlformats.org/officeDocument/2006/relationships/customXml" Target="../ink/ink20.xml"/><Relationship Id="rId52" Type="http://schemas.openxmlformats.org/officeDocument/2006/relationships/customXml" Target="../ink/ink24.xml"/><Relationship Id="rId4" Type="http://schemas.openxmlformats.org/officeDocument/2006/relationships/customXml" Target="../ink/ink1.xml"/><Relationship Id="rId9" Type="http://schemas.openxmlformats.org/officeDocument/2006/relationships/image" Target="../media/image15.png"/><Relationship Id="rId14" Type="http://schemas.openxmlformats.org/officeDocument/2006/relationships/customXml" Target="../ink/ink6.xml"/><Relationship Id="rId22" Type="http://schemas.openxmlformats.org/officeDocument/2006/relationships/customXml" Target="../ink/ink10.xml"/><Relationship Id="rId27" Type="http://schemas.openxmlformats.org/officeDocument/2006/relationships/image" Target="../media/image24.png"/><Relationship Id="rId30" Type="http://schemas.openxmlformats.org/officeDocument/2006/relationships/customXml" Target="../ink/ink14.xml"/><Relationship Id="rId35" Type="http://schemas.openxmlformats.org/officeDocument/2006/relationships/image" Target="../media/image28.png"/><Relationship Id="rId43" Type="http://schemas.openxmlformats.org/officeDocument/2006/relationships/image" Target="../media/image32.png"/><Relationship Id="rId48" Type="http://schemas.openxmlformats.org/officeDocument/2006/relationships/customXml" Target="../ink/ink22.xml"/><Relationship Id="rId56" Type="http://schemas.openxmlformats.org/officeDocument/2006/relationships/customXml" Target="../ink/ink26.xml"/><Relationship Id="rId8" Type="http://schemas.openxmlformats.org/officeDocument/2006/relationships/customXml" Target="../ink/ink3.xml"/><Relationship Id="rId51" Type="http://schemas.openxmlformats.org/officeDocument/2006/relationships/image" Target="../media/image36.png"/><Relationship Id="rId3" Type="http://schemas.openxmlformats.org/officeDocument/2006/relationships/image" Target="../media/image12.png"/><Relationship Id="rId12" Type="http://schemas.openxmlformats.org/officeDocument/2006/relationships/customXml" Target="../ink/ink5.xml"/><Relationship Id="rId17" Type="http://schemas.openxmlformats.org/officeDocument/2006/relationships/image" Target="../media/image19.png"/><Relationship Id="rId25" Type="http://schemas.openxmlformats.org/officeDocument/2006/relationships/image" Target="../media/image23.png"/><Relationship Id="rId33" Type="http://schemas.openxmlformats.org/officeDocument/2006/relationships/image" Target="../media/image27.png"/><Relationship Id="rId38" Type="http://schemas.openxmlformats.org/officeDocument/2006/relationships/customXml" Target="../ink/ink18.xml"/><Relationship Id="rId46" Type="http://schemas.openxmlformats.org/officeDocument/2006/relationships/customXml" Target="../ink/ink21.xml"/><Relationship Id="rId20" Type="http://schemas.openxmlformats.org/officeDocument/2006/relationships/customXml" Target="../ink/ink9.xml"/><Relationship Id="rId41" Type="http://schemas.openxmlformats.org/officeDocument/2006/relationships/image" Target="../media/image31.png"/><Relationship Id="rId54" Type="http://schemas.openxmlformats.org/officeDocument/2006/relationships/customXml" Target="../ink/ink25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15" Type="http://schemas.openxmlformats.org/officeDocument/2006/relationships/image" Target="../media/image18.png"/><Relationship Id="rId23" Type="http://schemas.openxmlformats.org/officeDocument/2006/relationships/image" Target="../media/image22.png"/><Relationship Id="rId28" Type="http://schemas.openxmlformats.org/officeDocument/2006/relationships/customXml" Target="../ink/ink13.xml"/><Relationship Id="rId36" Type="http://schemas.openxmlformats.org/officeDocument/2006/relationships/customXml" Target="../ink/ink17.xml"/><Relationship Id="rId49" Type="http://schemas.openxmlformats.org/officeDocument/2006/relationships/image" Target="../media/image35.png"/><Relationship Id="rId57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9.xml"/><Relationship Id="rId13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50.png"/><Relationship Id="rId12" Type="http://schemas.openxmlformats.org/officeDocument/2006/relationships/customXml" Target="../ink/ink3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8.xml"/><Relationship Id="rId11" Type="http://schemas.openxmlformats.org/officeDocument/2006/relationships/image" Target="../media/image47.png"/><Relationship Id="rId5" Type="http://schemas.openxmlformats.org/officeDocument/2006/relationships/image" Target="../media/image440.png"/><Relationship Id="rId15" Type="http://schemas.openxmlformats.org/officeDocument/2006/relationships/image" Target="../media/image49.png"/><Relationship Id="rId10" Type="http://schemas.openxmlformats.org/officeDocument/2006/relationships/customXml" Target="../ink/ink30.xml"/><Relationship Id="rId4" Type="http://schemas.openxmlformats.org/officeDocument/2006/relationships/customXml" Target="../ink/ink27.xml"/><Relationship Id="rId9" Type="http://schemas.openxmlformats.org/officeDocument/2006/relationships/image" Target="../media/image46.png"/><Relationship Id="rId14" Type="http://schemas.openxmlformats.org/officeDocument/2006/relationships/customXml" Target="../ink/ink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A5B0860-3FB7-4A6E-98A2-C2F995AF1E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12059478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D969B0-EB52-4F57-8A5F-732E7FFF7A46}"/>
              </a:ext>
            </a:extLst>
          </p:cNvPr>
          <p:cNvSpPr txBox="1"/>
          <p:nvPr/>
        </p:nvSpPr>
        <p:spPr>
          <a:xfrm>
            <a:off x="2506750" y="550506"/>
            <a:ext cx="7752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5400" b="1" dirty="0">
                <a:solidFill>
                  <a:srgbClr val="FF0000"/>
                </a:solidFill>
              </a:rPr>
              <a:t>Вправа «Напиши літери»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A371DE-59CE-4499-BD46-C1EA5E82E8D7}"/>
              </a:ext>
            </a:extLst>
          </p:cNvPr>
          <p:cNvSpPr txBox="1"/>
          <p:nvPr/>
        </p:nvSpPr>
        <p:spPr>
          <a:xfrm>
            <a:off x="2202024" y="2453951"/>
            <a:ext cx="11512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/>
              <a:t>[</a:t>
            </a:r>
            <a:r>
              <a:rPr lang="uk-UA" sz="6600" b="1" dirty="0"/>
              <a:t>а</a:t>
            </a:r>
            <a:r>
              <a:rPr lang="en-US" sz="6600" b="1" dirty="0"/>
              <a:t>]</a:t>
            </a:r>
            <a:endParaRPr lang="ru-RU" sz="6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922720-1B21-489C-B95C-531EEC2CBB0B}"/>
              </a:ext>
            </a:extLst>
          </p:cNvPr>
          <p:cNvSpPr txBox="1"/>
          <p:nvPr/>
        </p:nvSpPr>
        <p:spPr>
          <a:xfrm>
            <a:off x="5747657" y="2575249"/>
            <a:ext cx="9621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[</a:t>
            </a:r>
            <a:r>
              <a:rPr lang="uk-UA" sz="5400" b="1" dirty="0"/>
              <a:t>у</a:t>
            </a:r>
            <a:r>
              <a:rPr lang="en-US" sz="5400" b="1" dirty="0"/>
              <a:t>]</a:t>
            </a:r>
            <a:endParaRPr lang="ru-RU" sz="5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E7B1ED-5483-4D9E-A0BA-B79EF86A893D}"/>
              </a:ext>
            </a:extLst>
          </p:cNvPr>
          <p:cNvSpPr txBox="1"/>
          <p:nvPr/>
        </p:nvSpPr>
        <p:spPr>
          <a:xfrm>
            <a:off x="8537510" y="2836506"/>
            <a:ext cx="11272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[</a:t>
            </a:r>
            <a:r>
              <a:rPr lang="uk-UA" sz="5400" b="1" dirty="0"/>
              <a:t>м</a:t>
            </a:r>
            <a:r>
              <a:rPr lang="en-US" sz="5400" b="1" dirty="0"/>
              <a:t>]</a:t>
            </a:r>
            <a:endParaRPr lang="ru-RU" sz="5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2C5F2D-2A9B-44C5-A857-815301A3F1DC}"/>
              </a:ext>
            </a:extLst>
          </p:cNvPr>
          <p:cNvSpPr txBox="1"/>
          <p:nvPr/>
        </p:nvSpPr>
        <p:spPr>
          <a:xfrm>
            <a:off x="3928188" y="3993502"/>
            <a:ext cx="9765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[</a:t>
            </a:r>
            <a:r>
              <a:rPr lang="uk-UA" sz="5400" b="1" dirty="0"/>
              <a:t>в</a:t>
            </a:r>
            <a:r>
              <a:rPr lang="en-US" sz="5400" b="1" dirty="0"/>
              <a:t>]</a:t>
            </a:r>
            <a:endParaRPr lang="ru-RU" sz="54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351457-2151-43F1-86C0-6CFA765C69A7}"/>
              </a:ext>
            </a:extLst>
          </p:cNvPr>
          <p:cNvSpPr txBox="1"/>
          <p:nvPr/>
        </p:nvSpPr>
        <p:spPr>
          <a:xfrm>
            <a:off x="6228718" y="4455167"/>
            <a:ext cx="10118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[</a:t>
            </a:r>
            <a:r>
              <a:rPr lang="uk-UA" sz="5400" b="1" dirty="0"/>
              <a:t>н</a:t>
            </a:r>
            <a:r>
              <a:rPr lang="en-US" sz="5400" b="1" dirty="0"/>
              <a:t>]</a:t>
            </a:r>
            <a:endParaRPr lang="ru-RU" sz="5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BE5DD4-1647-4ED3-9328-471CF764C8FD}"/>
              </a:ext>
            </a:extLst>
          </p:cNvPr>
          <p:cNvSpPr txBox="1"/>
          <p:nvPr/>
        </p:nvSpPr>
        <p:spPr>
          <a:xfrm>
            <a:off x="9274629" y="4534678"/>
            <a:ext cx="9124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[</a:t>
            </a:r>
            <a:r>
              <a:rPr lang="uk-UA" sz="4800" b="1" dirty="0"/>
              <a:t>б</a:t>
            </a:r>
            <a:r>
              <a:rPr lang="en-US" sz="4800" b="1" dirty="0"/>
              <a:t>]</a:t>
            </a:r>
            <a:endParaRPr lang="ru-RU" sz="4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E8FCB9-3926-4561-BF8D-430175D2FC6B}"/>
              </a:ext>
            </a:extLst>
          </p:cNvPr>
          <p:cNvSpPr txBox="1"/>
          <p:nvPr/>
        </p:nvSpPr>
        <p:spPr>
          <a:xfrm>
            <a:off x="1703329" y="4488511"/>
            <a:ext cx="9973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[</a:t>
            </a:r>
            <a:r>
              <a:rPr lang="uk-UA" sz="5400" b="1" dirty="0"/>
              <a:t>л</a:t>
            </a:r>
            <a:r>
              <a:rPr lang="en-US" sz="5400" b="1" dirty="0"/>
              <a:t>]</a:t>
            </a:r>
            <a:endParaRPr lang="ru-RU" sz="5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AAD200-B445-4EBC-ADD5-39558F34B124}"/>
              </a:ext>
            </a:extLst>
          </p:cNvPr>
          <p:cNvSpPr txBox="1"/>
          <p:nvPr/>
        </p:nvSpPr>
        <p:spPr>
          <a:xfrm>
            <a:off x="7333862" y="1820843"/>
            <a:ext cx="11128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/>
              <a:t>[</a:t>
            </a:r>
            <a:r>
              <a:rPr lang="uk-UA" sz="6000" b="1" dirty="0"/>
              <a:t>и</a:t>
            </a:r>
            <a:r>
              <a:rPr lang="en-US" sz="6000" b="1" dirty="0"/>
              <a:t>]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164449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C49405-F0CA-4643-BFA7-F9820F4B0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5314"/>
            <a:ext cx="12191999" cy="700729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57D4DD-8BBE-4BCF-A098-11BA9D8BB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334" y="377324"/>
            <a:ext cx="6686939" cy="4446814"/>
          </a:xfrm>
          <a:prstGeom prst="rect">
            <a:avLst/>
          </a:prstGeom>
        </p:spPr>
      </p:pic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AD9428A6-F511-474B-A7B7-7E5E90801A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61754"/>
              </p:ext>
            </p:extLst>
          </p:nvPr>
        </p:nvGraphicFramePr>
        <p:xfrm>
          <a:off x="2031999" y="4626104"/>
          <a:ext cx="8128001" cy="75249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205858205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0282035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55427881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68766222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67441782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88217403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114820813"/>
                    </a:ext>
                  </a:extLst>
                </a:gridCol>
              </a:tblGrid>
              <a:tr h="7524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372957"/>
                  </a:ext>
                </a:extLst>
              </a:tr>
            </a:tbl>
          </a:graphicData>
        </a:graphic>
      </p:graphicFrame>
      <p:sp>
        <p:nvSpPr>
          <p:cNvPr id="6" name="Овал 5">
            <a:extLst>
              <a:ext uri="{FF2B5EF4-FFF2-40B4-BE49-F238E27FC236}">
                <a16:creationId xmlns:a16="http://schemas.microsoft.com/office/drawing/2014/main" id="{2BB6BE75-CCED-4C1D-943C-25D0879A750B}"/>
              </a:ext>
            </a:extLst>
          </p:cNvPr>
          <p:cNvSpPr/>
          <p:nvPr/>
        </p:nvSpPr>
        <p:spPr>
          <a:xfrm>
            <a:off x="3573624" y="4803571"/>
            <a:ext cx="391885" cy="36389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8ED16EED-FEDD-45A0-8897-F737F534010C}"/>
              </a:ext>
            </a:extLst>
          </p:cNvPr>
          <p:cNvCxnSpPr/>
          <p:nvPr/>
        </p:nvCxnSpPr>
        <p:spPr>
          <a:xfrm>
            <a:off x="2463280" y="4985517"/>
            <a:ext cx="46653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00E1A34-4B37-47AD-89E8-DBC84EA54B67}"/>
              </a:ext>
            </a:extLst>
          </p:cNvPr>
          <p:cNvSpPr txBox="1"/>
          <p:nvPr/>
        </p:nvSpPr>
        <p:spPr>
          <a:xfrm>
            <a:off x="4560310" y="4431519"/>
            <a:ext cx="8030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b="1" dirty="0"/>
              <a:t>=</a:t>
            </a:r>
            <a:endParaRPr lang="ru-RU" sz="6600" b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FA34CE-6688-4E81-AA16-10F8AE986D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1766" y="4813359"/>
            <a:ext cx="408467" cy="3779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D34A4E7-F596-454B-8B0D-73D7CF645D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5234" y="4976736"/>
            <a:ext cx="512108" cy="7925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0B38472-5C20-4841-8ECD-704ABC4969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1274" y="4803571"/>
            <a:ext cx="414564" cy="37798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F0FFEC-5688-4E1E-8959-37522F692B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9770" y="4956173"/>
            <a:ext cx="512108" cy="79255"/>
          </a:xfrm>
          <a:prstGeom prst="rect">
            <a:avLst/>
          </a:prstGeom>
        </p:spPr>
      </p:pic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8349860B-CF99-4C78-9816-78A66EE42A79}"/>
              </a:ext>
            </a:extLst>
          </p:cNvPr>
          <p:cNvCxnSpPr>
            <a:cxnSpLocks/>
          </p:cNvCxnSpPr>
          <p:nvPr/>
        </p:nvCxnSpPr>
        <p:spPr>
          <a:xfrm flipH="1">
            <a:off x="8434873" y="4170784"/>
            <a:ext cx="410547" cy="38255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81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C74411D-1A64-4C25-9A27-8080202B1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65986B-6D72-4C9B-929B-E3B0AFF40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7372" y="210215"/>
            <a:ext cx="5829300" cy="3466322"/>
          </a:xfrm>
          <a:prstGeom prst="rect">
            <a:avLst/>
          </a:prstGeom>
        </p:spPr>
      </p:pic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7FFBC10C-C65E-4508-AB3A-D85248B07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451207"/>
              </p:ext>
            </p:extLst>
          </p:nvPr>
        </p:nvGraphicFramePr>
        <p:xfrm>
          <a:off x="2239347" y="4330612"/>
          <a:ext cx="8013961" cy="978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626">
                  <a:extLst>
                    <a:ext uri="{9D8B030D-6E8A-4147-A177-3AD203B41FA5}">
                      <a16:colId xmlns:a16="http://schemas.microsoft.com/office/drawing/2014/main" val="1874028533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609271263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53937413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5590683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424057194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83077594"/>
                    </a:ext>
                  </a:extLst>
                </a:gridCol>
              </a:tblGrid>
              <a:tr h="97850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931166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ABF463-18CA-4703-B462-3576999F3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2224" y="4740609"/>
            <a:ext cx="512108" cy="792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999453-2975-4FED-A507-599E2337F1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8322" y="4630871"/>
            <a:ext cx="408467" cy="3779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596EF7-73D3-46A1-B697-7F3CE68F9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5427" y="4733008"/>
            <a:ext cx="512108" cy="7925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103B9C-4025-44F2-A3D7-A2D55BF849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348" y="4644867"/>
            <a:ext cx="408467" cy="3779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BC572C4-BEAC-4044-97D6-615A67227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3094" y="4772635"/>
            <a:ext cx="512108" cy="7925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5041D7F-0E00-4461-A190-FFD88EB411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5542" y="4662897"/>
            <a:ext cx="408467" cy="377985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187BB3BC-C0D3-442C-BB5B-DA250A5AC5B1}"/>
              </a:ext>
            </a:extLst>
          </p:cNvPr>
          <p:cNvCxnSpPr>
            <a:cxnSpLocks/>
          </p:cNvCxnSpPr>
          <p:nvPr/>
        </p:nvCxnSpPr>
        <p:spPr>
          <a:xfrm flipH="1">
            <a:off x="6949239" y="3819808"/>
            <a:ext cx="401216" cy="44907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6782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A60C71-21BC-4181-84B9-EDDBF5625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6" y="0"/>
            <a:ext cx="12017828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73C202-E4F0-4DF6-8FEB-A25C44115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35" y="237930"/>
            <a:ext cx="10700657" cy="638213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D8FE9B-7AB5-447F-84C7-3BDB89688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791" y="2694214"/>
            <a:ext cx="4512517" cy="338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49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3D7E75A-0F12-4874-825E-5044C86EC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A37A70-4E67-4260-9BD3-9F3DC392B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089" y="567612"/>
            <a:ext cx="10173822" cy="57227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4FF42E-2279-4197-A641-A683C5331242}"/>
              </a:ext>
            </a:extLst>
          </p:cNvPr>
          <p:cNvSpPr txBox="1"/>
          <p:nvPr/>
        </p:nvSpPr>
        <p:spPr>
          <a:xfrm>
            <a:off x="3601616" y="567612"/>
            <a:ext cx="45974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</a:rPr>
              <a:t>Фізкультхвилинка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531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C966FE6-E7A8-4B46-ADDE-4F4B913AE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753D4BF-2554-4A65-9116-DD2E1CD0F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073" y="456942"/>
            <a:ext cx="9211854" cy="594411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07C1D49A-16F0-4EE6-8756-89063D4FFAC0}"/>
                  </a:ext>
                </a:extLst>
              </p14:cNvPr>
              <p14:cNvContentPartPr/>
              <p14:nvPr/>
            </p14:nvContentPartPr>
            <p14:xfrm>
              <a:off x="1906832" y="979553"/>
              <a:ext cx="90000" cy="25704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07C1D49A-16F0-4EE6-8756-89063D4FFAC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88832" y="961553"/>
                <a:ext cx="125640" cy="29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72AD7E06-EB55-4040-B435-D9CB027B8914}"/>
                  </a:ext>
                </a:extLst>
              </p14:cNvPr>
              <p14:cNvContentPartPr/>
              <p14:nvPr/>
            </p14:nvContentPartPr>
            <p14:xfrm>
              <a:off x="1959032" y="996833"/>
              <a:ext cx="406080" cy="27468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72AD7E06-EB55-4040-B435-D9CB027B891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41032" y="979193"/>
                <a:ext cx="441720" cy="31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DCBCD286-F157-428A-967E-D024AD9B47D2}"/>
                  </a:ext>
                </a:extLst>
              </p14:cNvPr>
              <p14:cNvContentPartPr/>
              <p14:nvPr/>
            </p14:nvContentPartPr>
            <p14:xfrm>
              <a:off x="2368352" y="978113"/>
              <a:ext cx="216720" cy="30132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DCBCD286-F157-428A-967E-D024AD9B47D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350352" y="960473"/>
                <a:ext cx="252360" cy="33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45F5BC41-CC76-47F0-B7E1-E99771491935}"/>
                  </a:ext>
                </a:extLst>
              </p14:cNvPr>
              <p14:cNvContentPartPr/>
              <p14:nvPr/>
            </p14:nvContentPartPr>
            <p14:xfrm>
              <a:off x="2583272" y="988553"/>
              <a:ext cx="173880" cy="292320"/>
            </p14:xfrm>
          </p:contentPart>
        </mc:Choice>
        <mc:Fallback xmlns=""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45F5BC41-CC76-47F0-B7E1-E9977149193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565632" y="970913"/>
                <a:ext cx="209520" cy="32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18554086-B414-4F7A-A852-1CDF64CF2A9A}"/>
                  </a:ext>
                </a:extLst>
              </p14:cNvPr>
              <p14:cNvContentPartPr/>
              <p14:nvPr/>
            </p14:nvContentPartPr>
            <p14:xfrm>
              <a:off x="6355712" y="979553"/>
              <a:ext cx="94320" cy="27900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18554086-B414-4F7A-A852-1CDF64CF2A9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337712" y="961553"/>
                <a:ext cx="129960" cy="31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B1F59831-6A97-4DC2-B8B0-79AEC02B9B15}"/>
                  </a:ext>
                </a:extLst>
              </p14:cNvPr>
              <p14:cNvContentPartPr/>
              <p14:nvPr/>
            </p14:nvContentPartPr>
            <p14:xfrm>
              <a:off x="6447152" y="990713"/>
              <a:ext cx="356760" cy="288360"/>
            </p14:xfrm>
          </p:contentPart>
        </mc:Choice>
        <mc:Fallback xmlns=""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B1F59831-6A97-4DC2-B8B0-79AEC02B9B15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429512" y="972713"/>
                <a:ext cx="392400" cy="32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8" name="Рукописный ввод 37">
                <a:extLst>
                  <a:ext uri="{FF2B5EF4-FFF2-40B4-BE49-F238E27FC236}">
                    <a16:creationId xmlns:a16="http://schemas.microsoft.com/office/drawing/2014/main" id="{76A20DDC-7960-4045-8223-7AACDA4B9B76}"/>
                  </a:ext>
                </a:extLst>
              </p14:cNvPr>
              <p14:cNvContentPartPr/>
              <p14:nvPr/>
            </p14:nvContentPartPr>
            <p14:xfrm>
              <a:off x="6799592" y="978113"/>
              <a:ext cx="255600" cy="302040"/>
            </p14:xfrm>
          </p:contentPart>
        </mc:Choice>
        <mc:Fallback xmlns="">
          <p:pic>
            <p:nvPicPr>
              <p:cNvPr id="38" name="Рукописный ввод 37">
                <a:extLst>
                  <a:ext uri="{FF2B5EF4-FFF2-40B4-BE49-F238E27FC236}">
                    <a16:creationId xmlns:a16="http://schemas.microsoft.com/office/drawing/2014/main" id="{76A20DDC-7960-4045-8223-7AACDA4B9B76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781952" y="960473"/>
                <a:ext cx="291240" cy="337680"/>
              </a:xfrm>
              <a:prstGeom prst="rect">
                <a:avLst/>
              </a:prstGeom>
            </p:spPr>
          </p:pic>
        </mc:Fallback>
      </mc:AlternateContent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95B0B44A-20A3-4B32-BC5A-CF42F3125C9B}"/>
              </a:ext>
            </a:extLst>
          </p:cNvPr>
          <p:cNvGrpSpPr/>
          <p:nvPr/>
        </p:nvGrpSpPr>
        <p:grpSpPr>
          <a:xfrm>
            <a:off x="7045472" y="970193"/>
            <a:ext cx="686160" cy="298440"/>
            <a:chOff x="7045472" y="970193"/>
            <a:chExt cx="686160" cy="298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39" name="Рукописный ввод 38">
                  <a:extLst>
                    <a:ext uri="{FF2B5EF4-FFF2-40B4-BE49-F238E27FC236}">
                      <a16:creationId xmlns:a16="http://schemas.microsoft.com/office/drawing/2014/main" id="{410B6D03-787C-4489-BBDA-BC22488AC325}"/>
                    </a:ext>
                  </a:extLst>
                </p14:cNvPr>
                <p14:cNvContentPartPr/>
                <p14:nvPr/>
              </p14:nvContentPartPr>
              <p14:xfrm>
                <a:off x="7045472" y="970193"/>
                <a:ext cx="324720" cy="298440"/>
              </p14:xfrm>
            </p:contentPart>
          </mc:Choice>
          <mc:Fallback xmlns="">
            <p:pic>
              <p:nvPicPr>
                <p:cNvPr id="39" name="Рукописный ввод 38">
                  <a:extLst>
                    <a:ext uri="{FF2B5EF4-FFF2-40B4-BE49-F238E27FC236}">
                      <a16:creationId xmlns:a16="http://schemas.microsoft.com/office/drawing/2014/main" id="{410B6D03-787C-4489-BBDA-BC22488AC325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027832" y="952553"/>
                  <a:ext cx="360360" cy="33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40" name="Рукописный ввод 39">
                  <a:extLst>
                    <a:ext uri="{FF2B5EF4-FFF2-40B4-BE49-F238E27FC236}">
                      <a16:creationId xmlns:a16="http://schemas.microsoft.com/office/drawing/2014/main" id="{36E006B9-C19E-42A4-96FD-DCC6531FE466}"/>
                    </a:ext>
                  </a:extLst>
                </p14:cNvPr>
                <p14:cNvContentPartPr/>
                <p14:nvPr/>
              </p14:nvContentPartPr>
              <p14:xfrm>
                <a:off x="7361552" y="1138313"/>
                <a:ext cx="163440" cy="28080"/>
              </p14:xfrm>
            </p:contentPart>
          </mc:Choice>
          <mc:Fallback xmlns="">
            <p:pic>
              <p:nvPicPr>
                <p:cNvPr id="40" name="Рукописный ввод 39">
                  <a:extLst>
                    <a:ext uri="{FF2B5EF4-FFF2-40B4-BE49-F238E27FC236}">
                      <a16:creationId xmlns:a16="http://schemas.microsoft.com/office/drawing/2014/main" id="{36E006B9-C19E-42A4-96FD-DCC6531FE466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7343552" y="1120313"/>
                  <a:ext cx="199080" cy="6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41" name="Рукописный ввод 40">
                  <a:extLst>
                    <a:ext uri="{FF2B5EF4-FFF2-40B4-BE49-F238E27FC236}">
                      <a16:creationId xmlns:a16="http://schemas.microsoft.com/office/drawing/2014/main" id="{23C7DCCA-23B1-43BB-BBCE-08EF4A521232}"/>
                    </a:ext>
                  </a:extLst>
                </p14:cNvPr>
                <p14:cNvContentPartPr/>
                <p14:nvPr/>
              </p14:nvContentPartPr>
              <p14:xfrm>
                <a:off x="7510592" y="979553"/>
                <a:ext cx="221040" cy="280440"/>
              </p14:xfrm>
            </p:contentPart>
          </mc:Choice>
          <mc:Fallback xmlns="">
            <p:pic>
              <p:nvPicPr>
                <p:cNvPr id="41" name="Рукописный ввод 40">
                  <a:extLst>
                    <a:ext uri="{FF2B5EF4-FFF2-40B4-BE49-F238E27FC236}">
                      <a16:creationId xmlns:a16="http://schemas.microsoft.com/office/drawing/2014/main" id="{23C7DCCA-23B1-43BB-BBCE-08EF4A521232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7492592" y="961553"/>
                  <a:ext cx="256680" cy="316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48" name="Рукописный ввод 47">
                <a:extLst>
                  <a:ext uri="{FF2B5EF4-FFF2-40B4-BE49-F238E27FC236}">
                    <a16:creationId xmlns:a16="http://schemas.microsoft.com/office/drawing/2014/main" id="{882A8BEA-969F-41ED-937F-4AEB50F7D067}"/>
                  </a:ext>
                </a:extLst>
              </p14:cNvPr>
              <p14:cNvContentPartPr/>
              <p14:nvPr/>
            </p14:nvContentPartPr>
            <p14:xfrm>
              <a:off x="1912232" y="2147753"/>
              <a:ext cx="578880" cy="312840"/>
            </p14:xfrm>
          </p:contentPart>
        </mc:Choice>
        <mc:Fallback xmlns="">
          <p:pic>
            <p:nvPicPr>
              <p:cNvPr id="48" name="Рукописный ввод 47">
                <a:extLst>
                  <a:ext uri="{FF2B5EF4-FFF2-40B4-BE49-F238E27FC236}">
                    <a16:creationId xmlns:a16="http://schemas.microsoft.com/office/drawing/2014/main" id="{882A8BEA-969F-41ED-937F-4AEB50F7D067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94592" y="2129753"/>
                <a:ext cx="614520" cy="34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49" name="Рукописный ввод 48">
                <a:extLst>
                  <a:ext uri="{FF2B5EF4-FFF2-40B4-BE49-F238E27FC236}">
                    <a16:creationId xmlns:a16="http://schemas.microsoft.com/office/drawing/2014/main" id="{97C60A8D-72C8-4FA3-AC49-925F34509EB7}"/>
                  </a:ext>
                </a:extLst>
              </p14:cNvPr>
              <p14:cNvContentPartPr/>
              <p14:nvPr/>
            </p14:nvContentPartPr>
            <p14:xfrm>
              <a:off x="2472392" y="2171513"/>
              <a:ext cx="327240" cy="275040"/>
            </p14:xfrm>
          </p:contentPart>
        </mc:Choice>
        <mc:Fallback xmlns="">
          <p:pic>
            <p:nvPicPr>
              <p:cNvPr id="49" name="Рукописный ввод 48">
                <a:extLst>
                  <a:ext uri="{FF2B5EF4-FFF2-40B4-BE49-F238E27FC236}">
                    <a16:creationId xmlns:a16="http://schemas.microsoft.com/office/drawing/2014/main" id="{97C60A8D-72C8-4FA3-AC49-925F34509EB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454752" y="2153873"/>
                <a:ext cx="362880" cy="31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54" name="Рукописный ввод 53">
                <a:extLst>
                  <a:ext uri="{FF2B5EF4-FFF2-40B4-BE49-F238E27FC236}">
                    <a16:creationId xmlns:a16="http://schemas.microsoft.com/office/drawing/2014/main" id="{899A1DAD-79B3-4BD4-9042-C8FC510DF74A}"/>
                  </a:ext>
                </a:extLst>
              </p14:cNvPr>
              <p14:cNvContentPartPr/>
              <p14:nvPr/>
            </p14:nvContentPartPr>
            <p14:xfrm>
              <a:off x="6238352" y="2154953"/>
              <a:ext cx="106560" cy="270000"/>
            </p14:xfrm>
          </p:contentPart>
        </mc:Choice>
        <mc:Fallback xmlns="">
          <p:pic>
            <p:nvPicPr>
              <p:cNvPr id="54" name="Рукописный ввод 53">
                <a:extLst>
                  <a:ext uri="{FF2B5EF4-FFF2-40B4-BE49-F238E27FC236}">
                    <a16:creationId xmlns:a16="http://schemas.microsoft.com/office/drawing/2014/main" id="{899A1DAD-79B3-4BD4-9042-C8FC510DF74A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6220712" y="2137313"/>
                <a:ext cx="142200" cy="305640"/>
              </a:xfrm>
              <a:prstGeom prst="rect">
                <a:avLst/>
              </a:prstGeom>
            </p:spPr>
          </p:pic>
        </mc:Fallback>
      </mc:AlternateContent>
      <p:grpSp>
        <p:nvGrpSpPr>
          <p:cNvPr id="57" name="Группа 56">
            <a:extLst>
              <a:ext uri="{FF2B5EF4-FFF2-40B4-BE49-F238E27FC236}">
                <a16:creationId xmlns:a16="http://schemas.microsoft.com/office/drawing/2014/main" id="{CC57F7AB-9ABF-4DC4-9479-F19DC4AF0E52}"/>
              </a:ext>
            </a:extLst>
          </p:cNvPr>
          <p:cNvGrpSpPr/>
          <p:nvPr/>
        </p:nvGrpSpPr>
        <p:grpSpPr>
          <a:xfrm>
            <a:off x="6325472" y="2017073"/>
            <a:ext cx="654480" cy="457560"/>
            <a:chOff x="6325472" y="2017073"/>
            <a:chExt cx="654480" cy="457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55" name="Рукописный ввод 54">
                  <a:extLst>
                    <a:ext uri="{FF2B5EF4-FFF2-40B4-BE49-F238E27FC236}">
                      <a16:creationId xmlns:a16="http://schemas.microsoft.com/office/drawing/2014/main" id="{9D366FDA-379C-48EE-B260-9983DFDC51AB}"/>
                    </a:ext>
                  </a:extLst>
                </p14:cNvPr>
                <p14:cNvContentPartPr/>
                <p14:nvPr/>
              </p14:nvContentPartPr>
              <p14:xfrm>
                <a:off x="6325472" y="2136233"/>
                <a:ext cx="654480" cy="338400"/>
              </p14:xfrm>
            </p:contentPart>
          </mc:Choice>
          <mc:Fallback xmlns="">
            <p:pic>
              <p:nvPicPr>
                <p:cNvPr id="55" name="Рукописный ввод 54">
                  <a:extLst>
                    <a:ext uri="{FF2B5EF4-FFF2-40B4-BE49-F238E27FC236}">
                      <a16:creationId xmlns:a16="http://schemas.microsoft.com/office/drawing/2014/main" id="{9D366FDA-379C-48EE-B260-9983DFDC51AB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307832" y="2118233"/>
                  <a:ext cx="690120" cy="37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56" name="Рукописный ввод 55">
                  <a:extLst>
                    <a:ext uri="{FF2B5EF4-FFF2-40B4-BE49-F238E27FC236}">
                      <a16:creationId xmlns:a16="http://schemas.microsoft.com/office/drawing/2014/main" id="{6C3C0940-6BCC-46E8-AC11-D361030732D1}"/>
                    </a:ext>
                  </a:extLst>
                </p14:cNvPr>
                <p14:cNvContentPartPr/>
                <p14:nvPr/>
              </p14:nvContentPartPr>
              <p14:xfrm>
                <a:off x="6885272" y="2017073"/>
                <a:ext cx="11520" cy="7560"/>
              </p14:xfrm>
            </p:contentPart>
          </mc:Choice>
          <mc:Fallback xmlns="">
            <p:pic>
              <p:nvPicPr>
                <p:cNvPr id="56" name="Рукописный ввод 55">
                  <a:extLst>
                    <a:ext uri="{FF2B5EF4-FFF2-40B4-BE49-F238E27FC236}">
                      <a16:creationId xmlns:a16="http://schemas.microsoft.com/office/drawing/2014/main" id="{6C3C0940-6BCC-46E8-AC11-D361030732D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867632" y="1999073"/>
                  <a:ext cx="47160" cy="43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60" name="Рукописный ввод 59">
                <a:extLst>
                  <a:ext uri="{FF2B5EF4-FFF2-40B4-BE49-F238E27FC236}">
                    <a16:creationId xmlns:a16="http://schemas.microsoft.com/office/drawing/2014/main" id="{A4A6ED90-1AF6-401F-8454-F374CDC99603}"/>
                  </a:ext>
                </a:extLst>
              </p14:cNvPr>
              <p14:cNvContentPartPr/>
              <p14:nvPr/>
            </p14:nvContentPartPr>
            <p14:xfrm>
              <a:off x="1906112" y="3340073"/>
              <a:ext cx="100440" cy="282600"/>
            </p14:xfrm>
          </p:contentPart>
        </mc:Choice>
        <mc:Fallback xmlns="">
          <p:pic>
            <p:nvPicPr>
              <p:cNvPr id="60" name="Рукописный ввод 59">
                <a:extLst>
                  <a:ext uri="{FF2B5EF4-FFF2-40B4-BE49-F238E27FC236}">
                    <a16:creationId xmlns:a16="http://schemas.microsoft.com/office/drawing/2014/main" id="{A4A6ED90-1AF6-401F-8454-F374CDC99603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888112" y="3322073"/>
                <a:ext cx="136080" cy="31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68" name="Рукописный ввод 67">
                <a:extLst>
                  <a:ext uri="{FF2B5EF4-FFF2-40B4-BE49-F238E27FC236}">
                    <a16:creationId xmlns:a16="http://schemas.microsoft.com/office/drawing/2014/main" id="{642D752E-7958-4E1C-8D51-C3A543808620}"/>
                  </a:ext>
                </a:extLst>
              </p14:cNvPr>
              <p14:cNvContentPartPr/>
              <p14:nvPr/>
            </p14:nvContentPartPr>
            <p14:xfrm>
              <a:off x="1977752" y="3331433"/>
              <a:ext cx="1264320" cy="308160"/>
            </p14:xfrm>
          </p:contentPart>
        </mc:Choice>
        <mc:Fallback xmlns="">
          <p:pic>
            <p:nvPicPr>
              <p:cNvPr id="68" name="Рукописный ввод 67">
                <a:extLst>
                  <a:ext uri="{FF2B5EF4-FFF2-40B4-BE49-F238E27FC236}">
                    <a16:creationId xmlns:a16="http://schemas.microsoft.com/office/drawing/2014/main" id="{642D752E-7958-4E1C-8D51-C3A543808620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60112" y="3313793"/>
                <a:ext cx="1299960" cy="34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70" name="Рукописный ввод 69">
                <a:extLst>
                  <a:ext uri="{FF2B5EF4-FFF2-40B4-BE49-F238E27FC236}">
                    <a16:creationId xmlns:a16="http://schemas.microsoft.com/office/drawing/2014/main" id="{979A54BC-7A6C-4CDC-A11C-EBEF16BD7AD3}"/>
                  </a:ext>
                </a:extLst>
              </p14:cNvPr>
              <p14:cNvContentPartPr/>
              <p14:nvPr/>
            </p14:nvContentPartPr>
            <p14:xfrm>
              <a:off x="3468512" y="3321353"/>
              <a:ext cx="172440" cy="300960"/>
            </p14:xfrm>
          </p:contentPart>
        </mc:Choice>
        <mc:Fallback xmlns="">
          <p:pic>
            <p:nvPicPr>
              <p:cNvPr id="70" name="Рукописный ввод 69">
                <a:extLst>
                  <a:ext uri="{FF2B5EF4-FFF2-40B4-BE49-F238E27FC236}">
                    <a16:creationId xmlns:a16="http://schemas.microsoft.com/office/drawing/2014/main" id="{979A54BC-7A6C-4CDC-A11C-EBEF16BD7AD3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3450872" y="3303713"/>
                <a:ext cx="208080" cy="33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71" name="Рукописный ввод 70">
                <a:extLst>
                  <a:ext uri="{FF2B5EF4-FFF2-40B4-BE49-F238E27FC236}">
                    <a16:creationId xmlns:a16="http://schemas.microsoft.com/office/drawing/2014/main" id="{9E77381A-9097-4195-80C0-2C2D964DC404}"/>
                  </a:ext>
                </a:extLst>
              </p14:cNvPr>
              <p14:cNvContentPartPr/>
              <p14:nvPr/>
            </p14:nvContentPartPr>
            <p14:xfrm>
              <a:off x="1688672" y="4503593"/>
              <a:ext cx="1214640" cy="312120"/>
            </p14:xfrm>
          </p:contentPart>
        </mc:Choice>
        <mc:Fallback xmlns="">
          <p:pic>
            <p:nvPicPr>
              <p:cNvPr id="71" name="Рукописный ввод 70">
                <a:extLst>
                  <a:ext uri="{FF2B5EF4-FFF2-40B4-BE49-F238E27FC236}">
                    <a16:creationId xmlns:a16="http://schemas.microsoft.com/office/drawing/2014/main" id="{9E77381A-9097-4195-80C0-2C2D964DC404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1670672" y="4485953"/>
                <a:ext cx="1250280" cy="34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72" name="Рукописный ввод 71">
                <a:extLst>
                  <a:ext uri="{FF2B5EF4-FFF2-40B4-BE49-F238E27FC236}">
                    <a16:creationId xmlns:a16="http://schemas.microsoft.com/office/drawing/2014/main" id="{BBF35C9D-E9FC-46B7-8D1C-E8B740C0D5CE}"/>
                  </a:ext>
                </a:extLst>
              </p14:cNvPr>
              <p14:cNvContentPartPr/>
              <p14:nvPr/>
            </p14:nvContentPartPr>
            <p14:xfrm>
              <a:off x="2792792" y="4683593"/>
              <a:ext cx="15840" cy="97560"/>
            </p14:xfrm>
          </p:contentPart>
        </mc:Choice>
        <mc:Fallback xmlns="">
          <p:pic>
            <p:nvPicPr>
              <p:cNvPr id="72" name="Рукописный ввод 71">
                <a:extLst>
                  <a:ext uri="{FF2B5EF4-FFF2-40B4-BE49-F238E27FC236}">
                    <a16:creationId xmlns:a16="http://schemas.microsoft.com/office/drawing/2014/main" id="{BBF35C9D-E9FC-46B7-8D1C-E8B740C0D5CE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2774792" y="4665953"/>
                <a:ext cx="51480" cy="13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73" name="Рукописный ввод 72">
                <a:extLst>
                  <a:ext uri="{FF2B5EF4-FFF2-40B4-BE49-F238E27FC236}">
                    <a16:creationId xmlns:a16="http://schemas.microsoft.com/office/drawing/2014/main" id="{F763F82A-52ED-4AB4-9323-5A17FB7F9578}"/>
                  </a:ext>
                </a:extLst>
              </p14:cNvPr>
              <p14:cNvContentPartPr/>
              <p14:nvPr/>
            </p14:nvContentPartPr>
            <p14:xfrm>
              <a:off x="2845352" y="4515113"/>
              <a:ext cx="413640" cy="282960"/>
            </p14:xfrm>
          </p:contentPart>
        </mc:Choice>
        <mc:Fallback xmlns="">
          <p:pic>
            <p:nvPicPr>
              <p:cNvPr id="73" name="Рукописный ввод 72">
                <a:extLst>
                  <a:ext uri="{FF2B5EF4-FFF2-40B4-BE49-F238E27FC236}">
                    <a16:creationId xmlns:a16="http://schemas.microsoft.com/office/drawing/2014/main" id="{F763F82A-52ED-4AB4-9323-5A17FB7F9578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2827712" y="4497473"/>
                <a:ext cx="449280" cy="31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74" name="Рукописный ввод 73">
                <a:extLst>
                  <a:ext uri="{FF2B5EF4-FFF2-40B4-BE49-F238E27FC236}">
                    <a16:creationId xmlns:a16="http://schemas.microsoft.com/office/drawing/2014/main" id="{61498E8C-6D8B-4E2A-B096-2F5F6FC55955}"/>
                  </a:ext>
                </a:extLst>
              </p14:cNvPr>
              <p14:cNvContentPartPr/>
              <p14:nvPr/>
            </p14:nvContentPartPr>
            <p14:xfrm>
              <a:off x="3255392" y="4533113"/>
              <a:ext cx="262800" cy="263520"/>
            </p14:xfrm>
          </p:contentPart>
        </mc:Choice>
        <mc:Fallback xmlns="">
          <p:pic>
            <p:nvPicPr>
              <p:cNvPr id="74" name="Рукописный ввод 73">
                <a:extLst>
                  <a:ext uri="{FF2B5EF4-FFF2-40B4-BE49-F238E27FC236}">
                    <a16:creationId xmlns:a16="http://schemas.microsoft.com/office/drawing/2014/main" id="{61498E8C-6D8B-4E2A-B096-2F5F6FC55955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237392" y="4515473"/>
                <a:ext cx="298440" cy="29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78" name="Рукописный ввод 77">
                <a:extLst>
                  <a:ext uri="{FF2B5EF4-FFF2-40B4-BE49-F238E27FC236}">
                    <a16:creationId xmlns:a16="http://schemas.microsoft.com/office/drawing/2014/main" id="{A735EE16-FBAE-406F-8002-D0B867214A4A}"/>
                  </a:ext>
                </a:extLst>
              </p14:cNvPr>
              <p14:cNvContentPartPr/>
              <p14:nvPr/>
            </p14:nvContentPartPr>
            <p14:xfrm>
              <a:off x="3525752" y="4506473"/>
              <a:ext cx="271440" cy="291240"/>
            </p14:xfrm>
          </p:contentPart>
        </mc:Choice>
        <mc:Fallback xmlns="">
          <p:pic>
            <p:nvPicPr>
              <p:cNvPr id="78" name="Рукописный ввод 77">
                <a:extLst>
                  <a:ext uri="{FF2B5EF4-FFF2-40B4-BE49-F238E27FC236}">
                    <a16:creationId xmlns:a16="http://schemas.microsoft.com/office/drawing/2014/main" id="{A735EE16-FBAE-406F-8002-D0B867214A4A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507752" y="4488473"/>
                <a:ext cx="307080" cy="32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3" name="Рукописный ввод 12">
                <a:extLst>
                  <a:ext uri="{FF2B5EF4-FFF2-40B4-BE49-F238E27FC236}">
                    <a16:creationId xmlns:a16="http://schemas.microsoft.com/office/drawing/2014/main" id="{8BC38486-5E93-4396-BF1C-190BB3F5F69A}"/>
                  </a:ext>
                </a:extLst>
              </p14:cNvPr>
              <p14:cNvContentPartPr/>
              <p14:nvPr/>
            </p14:nvContentPartPr>
            <p14:xfrm>
              <a:off x="3273392" y="3332153"/>
              <a:ext cx="197640" cy="271080"/>
            </p14:xfrm>
          </p:contentPart>
        </mc:Choice>
        <mc:Fallback xmlns="">
          <p:pic>
            <p:nvPicPr>
              <p:cNvPr id="13" name="Рукописный ввод 12">
                <a:extLst>
                  <a:ext uri="{FF2B5EF4-FFF2-40B4-BE49-F238E27FC236}">
                    <a16:creationId xmlns:a16="http://schemas.microsoft.com/office/drawing/2014/main" id="{8BC38486-5E93-4396-BF1C-190BB3F5F69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255752" y="3314153"/>
                <a:ext cx="23328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D424AC99-9D1F-4622-9907-C4E27914A3C2}"/>
                  </a:ext>
                </a:extLst>
              </p14:cNvPr>
              <p14:cNvContentPartPr/>
              <p14:nvPr/>
            </p14:nvContentPartPr>
            <p14:xfrm>
              <a:off x="6231512" y="2397593"/>
              <a:ext cx="20160" cy="3600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D424AC99-9D1F-4622-9907-C4E27914A3C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213512" y="2379593"/>
                <a:ext cx="55800" cy="7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544E5147-0E49-4348-B15B-21DF8A7A4D14}"/>
                  </a:ext>
                </a:extLst>
              </p14:cNvPr>
              <p14:cNvContentPartPr/>
              <p14:nvPr/>
            </p14:nvContentPartPr>
            <p14:xfrm>
              <a:off x="1887392" y="979553"/>
              <a:ext cx="100080" cy="28224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544E5147-0E49-4348-B15B-21DF8A7A4D1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869392" y="961553"/>
                <a:ext cx="135720" cy="317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7549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A1B45D-423F-48E8-A4A8-30AAF00BD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52BBCD-86F9-4E35-A472-64697683F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91" y="516293"/>
            <a:ext cx="10002417" cy="562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026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11ED76-FFAB-4065-B974-B912D6D65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C01F724-6251-4944-A36B-9E327C0B90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911" t="1656" r="10976" b="70386"/>
          <a:stretch/>
        </p:blipFill>
        <p:spPr>
          <a:xfrm>
            <a:off x="1561559" y="559836"/>
            <a:ext cx="9209315" cy="5943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A1D6A0-3D56-4550-9DD7-FD4C24E13421}"/>
              </a:ext>
            </a:extLst>
          </p:cNvPr>
          <p:cNvSpPr txBox="1"/>
          <p:nvPr/>
        </p:nvSpPr>
        <p:spPr>
          <a:xfrm>
            <a:off x="1729155" y="1957263"/>
            <a:ext cx="1334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</a:rPr>
              <a:t>піна</a:t>
            </a:r>
            <a:endParaRPr lang="ru-RU" sz="4400" b="1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2C99BC-82EF-4A03-9737-09633911E087}"/>
              </a:ext>
            </a:extLst>
          </p:cNvPr>
          <p:cNvSpPr txBox="1"/>
          <p:nvPr/>
        </p:nvSpPr>
        <p:spPr>
          <a:xfrm>
            <a:off x="6299836" y="1979201"/>
            <a:ext cx="123463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</a:rPr>
              <a:t>поні</a:t>
            </a:r>
            <a:endParaRPr lang="ru-RU" sz="44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3BF64-5690-46DA-B85E-D6D2808F50F0}"/>
              </a:ext>
            </a:extLst>
          </p:cNvPr>
          <p:cNvSpPr txBox="1"/>
          <p:nvPr/>
        </p:nvSpPr>
        <p:spPr>
          <a:xfrm>
            <a:off x="3573624" y="23419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latin typeface="ArtScript" panose="020B7200000000000000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235A723-960E-47AB-949F-9CCC99EBF37D}"/>
              </a:ext>
            </a:extLst>
          </p:cNvPr>
          <p:cNvSpPr txBox="1"/>
          <p:nvPr/>
        </p:nvSpPr>
        <p:spPr>
          <a:xfrm>
            <a:off x="3573624" y="226017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659E01D-B850-4343-B1DD-D05BFCC9978C}"/>
              </a:ext>
            </a:extLst>
          </p:cNvPr>
          <p:cNvSpPr txBox="1"/>
          <p:nvPr/>
        </p:nvSpPr>
        <p:spPr>
          <a:xfrm>
            <a:off x="1830472" y="3146915"/>
            <a:ext cx="59413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</a:rPr>
              <a:t>Ліна    поливала    липу.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E4C4528B-3A21-4F45-9067-9924CF2161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559" y="516131"/>
            <a:ext cx="2366629" cy="1662239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DD67610-B7CF-4298-95D6-9B10272576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5803" y="215268"/>
            <a:ext cx="2902977" cy="181436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9054C697-6FEB-471A-9C4A-1325C877C7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8877" y="2973132"/>
            <a:ext cx="2485302" cy="340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41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7615E16-8CD4-49B6-A8F8-99FEE06A1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48D028-6FB1-4A11-878A-9196289DE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302" y="144624"/>
            <a:ext cx="4730620" cy="65687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016E8480-9877-4630-A776-E659F53279EA}"/>
                  </a:ext>
                </a:extLst>
              </p14:cNvPr>
              <p14:cNvContentPartPr/>
              <p14:nvPr/>
            </p14:nvContentPartPr>
            <p14:xfrm>
              <a:off x="5405672" y="1977833"/>
              <a:ext cx="173880" cy="460080"/>
            </p14:xfrm>
          </p:contentPart>
        </mc:Choice>
        <mc:Fallback xmlns=""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016E8480-9877-4630-A776-E659F53279E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387672" y="1960193"/>
                <a:ext cx="209520" cy="49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ED657726-0F18-4692-9DF0-660956B04B4E}"/>
                  </a:ext>
                </a:extLst>
              </p14:cNvPr>
              <p14:cNvContentPartPr/>
              <p14:nvPr/>
            </p14:nvContentPartPr>
            <p14:xfrm>
              <a:off x="5335832" y="1128593"/>
              <a:ext cx="533160" cy="525600"/>
            </p14:xfrm>
          </p:contentPart>
        </mc:Choice>
        <mc:Fallback xmlns=""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ED657726-0F18-4692-9DF0-660956B04B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17832" y="1110593"/>
                <a:ext cx="568800" cy="56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0D81D1D9-EAE0-4D60-B4A7-E3257A9D9D4A}"/>
                  </a:ext>
                </a:extLst>
              </p14:cNvPr>
              <p14:cNvContentPartPr/>
              <p14:nvPr/>
            </p14:nvContentPartPr>
            <p14:xfrm>
              <a:off x="5575232" y="3636713"/>
              <a:ext cx="415080" cy="52596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0D81D1D9-EAE0-4D60-B4A7-E3257A9D9D4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57592" y="3618713"/>
                <a:ext cx="450720" cy="56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35B7CBC9-8535-4A13-AAA4-91A7FD72F47E}"/>
                  </a:ext>
                </a:extLst>
              </p14:cNvPr>
              <p14:cNvContentPartPr/>
              <p14:nvPr/>
            </p14:nvContentPartPr>
            <p14:xfrm>
              <a:off x="5485952" y="2798633"/>
              <a:ext cx="479160" cy="5997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35B7CBC9-8535-4A13-AAA4-91A7FD72F47E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67952" y="2780993"/>
                <a:ext cx="514800" cy="63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9182B9BE-00BC-4E1E-AD54-2B0785712C4A}"/>
                  </a:ext>
                </a:extLst>
              </p14:cNvPr>
              <p14:cNvContentPartPr/>
              <p14:nvPr/>
            </p14:nvContentPartPr>
            <p14:xfrm>
              <a:off x="5532752" y="4327913"/>
              <a:ext cx="420120" cy="68472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9182B9BE-00BC-4E1E-AD54-2B0785712C4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514752" y="4309913"/>
                <a:ext cx="455760" cy="72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B0CE8FE3-E374-40CB-8F67-21BBB86F2402}"/>
                  </a:ext>
                </a:extLst>
              </p14:cNvPr>
              <p14:cNvContentPartPr/>
              <p14:nvPr/>
            </p14:nvContentPartPr>
            <p14:xfrm>
              <a:off x="5428712" y="5213153"/>
              <a:ext cx="668880" cy="17064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B0CE8FE3-E374-40CB-8F67-21BBB86F2402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411072" y="5195153"/>
                <a:ext cx="704520" cy="206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99281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9BED0F-3DBF-42C6-9C3D-C35B6E351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B185FC-6436-4281-8CBD-2A09C70CC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2649" y="718457"/>
            <a:ext cx="2553185" cy="20191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196C02-4D4B-4C77-9B6A-B0CB2C2C44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2649" y="2345676"/>
            <a:ext cx="2793995" cy="17213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8ED022-6AFB-40DE-BE08-634635C212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3637" y="4120439"/>
            <a:ext cx="2553185" cy="17557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CF42A4-A904-4EF8-855D-786E2237293C}"/>
              </a:ext>
            </a:extLst>
          </p:cNvPr>
          <p:cNvSpPr txBox="1"/>
          <p:nvPr/>
        </p:nvSpPr>
        <p:spPr>
          <a:xfrm>
            <a:off x="1002263" y="718457"/>
            <a:ext cx="6574193" cy="4768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0260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цеглинка зеленого кольору - то було легко.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цеглинка жовтого кольору - то не все вдалося.</a:t>
            </a:r>
            <a:endParaRPr lang="ru-RU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цеглинка червоного - кольору то було важко!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9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65</Words>
  <Application>Microsoft Office PowerPoint</Application>
  <PresentationFormat>Широкоэкранный</PresentationFormat>
  <Paragraphs>17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ArtScript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шагун</dc:creator>
  <cp:lastModifiedBy>ольга шагун</cp:lastModifiedBy>
  <cp:revision>3</cp:revision>
  <dcterms:created xsi:type="dcterms:W3CDTF">2021-11-28T08:27:23Z</dcterms:created>
  <dcterms:modified xsi:type="dcterms:W3CDTF">2023-02-17T12:23:39Z</dcterms:modified>
</cp:coreProperties>
</file>