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Default Extension="mp4" ContentType="video/mp4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27"/>
  </p:notesMasterIdLst>
  <p:sldIdLst>
    <p:sldId id="308" r:id="rId2"/>
    <p:sldId id="302" r:id="rId3"/>
    <p:sldId id="304" r:id="rId4"/>
    <p:sldId id="285" r:id="rId5"/>
    <p:sldId id="286" r:id="rId6"/>
    <p:sldId id="287" r:id="rId7"/>
    <p:sldId id="288" r:id="rId8"/>
    <p:sldId id="289" r:id="rId9"/>
    <p:sldId id="278" r:id="rId10"/>
    <p:sldId id="299" r:id="rId11"/>
    <p:sldId id="307" r:id="rId12"/>
    <p:sldId id="290" r:id="rId13"/>
    <p:sldId id="291" r:id="rId14"/>
    <p:sldId id="292" r:id="rId15"/>
    <p:sldId id="293" r:id="rId16"/>
    <p:sldId id="294" r:id="rId17"/>
    <p:sldId id="295" r:id="rId18"/>
    <p:sldId id="277" r:id="rId19"/>
    <p:sldId id="296" r:id="rId20"/>
    <p:sldId id="297" r:id="rId21"/>
    <p:sldId id="298" r:id="rId22"/>
    <p:sldId id="301" r:id="rId23"/>
    <p:sldId id="300" r:id="rId24"/>
    <p:sldId id="305" r:id="rId25"/>
    <p:sldId id="306" r:id="rId2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2F3242"/>
    <a:srgbClr val="722651"/>
    <a:srgbClr val="DED231"/>
    <a:srgbClr val="C31D58"/>
    <a:srgbClr val="295FFF"/>
    <a:srgbClr val="27C268"/>
    <a:srgbClr val="FF3131"/>
    <a:srgbClr val="1694E9"/>
    <a:srgbClr val="FFFF00"/>
    <a:srgbClr val="FFB441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322" autoAdjust="0"/>
    <p:restoredTop sz="94660"/>
  </p:normalViewPr>
  <p:slideViewPr>
    <p:cSldViewPr snapToGrid="0">
      <p:cViewPr varScale="1">
        <p:scale>
          <a:sx n="93" d="100"/>
          <a:sy n="93" d="100"/>
        </p:scale>
        <p:origin x="-396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2BE04B-0FEE-474E-98E3-E5C059B0E3D6}" type="datetimeFigureOut">
              <a:rPr lang="ru-RU" smtClean="0"/>
              <a:pPr/>
              <a:t>24.02.2021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08AAFC-F45B-4763-9C1F-8029DFCE03F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794510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08AAFC-F45B-4763-9C1F-8029DFCE03FE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944987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711200" y="1371600"/>
            <a:ext cx="10468864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26D62-0A69-489C-AD8A-DBBB454FE69F}" type="datetime1">
              <a:rPr lang="uk-UA" smtClean="0"/>
              <a:pPr/>
              <a:t>24.02.2021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57AFC-C01B-4F35-8E90-7CDC7BDC9F41}" type="datetime1">
              <a:rPr lang="uk-UA" smtClean="0"/>
              <a:pPr/>
              <a:t>24.02.2021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7136" y="1316736"/>
            <a:ext cx="103632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07136" y="2704664"/>
            <a:ext cx="103632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57DF8-A1C4-4191-9BCE-6255C9741248}" type="datetime1">
              <a:rPr lang="uk-UA" smtClean="0"/>
              <a:pPr/>
              <a:t>24.02.2021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B527B-8C9A-436C-98CD-9931061FA41E}" type="datetime1">
              <a:rPr lang="uk-UA" smtClean="0"/>
              <a:pPr/>
              <a:t>24.02.2021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E2E25-D864-431C-9803-DC1DF816B3B2}" type="datetime1">
              <a:rPr lang="uk-UA" smtClean="0"/>
              <a:pPr/>
              <a:t>24.02.2021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10744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1627C-B8CA-44C8-AA80-F38F7E2DC942}" type="datetime1">
              <a:rPr lang="uk-UA" smtClean="0"/>
              <a:pPr/>
              <a:t>24.02.2021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8820F-613B-4084-A210-F6071CA8AA12}" type="datetime1">
              <a:rPr lang="uk-UA" smtClean="0"/>
              <a:pPr/>
              <a:t>24.02.2021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4352"/>
            <a:ext cx="36576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766733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3D5AF-C886-45A1-B5DC-5A526CB61C15}" type="datetime1">
              <a:rPr lang="uk-UA" smtClean="0"/>
              <a:pPr/>
              <a:t>24.02.2021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4221004" y="1108077"/>
            <a:ext cx="70104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10672179" y="5359769"/>
            <a:ext cx="207264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2800" y="1176997"/>
            <a:ext cx="2950464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12800" y="2828785"/>
            <a:ext cx="29464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D2A21-8E22-4A57-9D96-C14531AB525D}" type="datetime1">
              <a:rPr lang="uk-UA" smtClean="0"/>
              <a:pPr/>
              <a:t>24.02.2021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0769600" y="6356351"/>
            <a:ext cx="812800" cy="365125"/>
          </a:xfrm>
        </p:spPr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5842000" y="6219826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41F5A-B942-463D-BFFB-A6C0BF2A95D9}" type="datetime1">
              <a:rPr lang="uk-UA" smtClean="0"/>
              <a:pPr/>
              <a:t>24.02.2021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914402"/>
            <a:ext cx="27432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914402"/>
            <a:ext cx="80264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F5CA3-AACC-4614-BF69-00E689DA5E5C}" type="datetime1">
              <a:rPr lang="uk-UA" smtClean="0"/>
              <a:pPr/>
              <a:t>24.02.2021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12700" y="-7144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5842000" y="-7144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609600" y="1935480"/>
            <a:ext cx="109728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BFBF2D6-4F70-474E-8189-F1C29A9FD449}" type="datetime1">
              <a:rPr lang="uk-UA" smtClean="0"/>
              <a:pPr/>
              <a:t>24.02.2021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B2A2CC5-B2C6-4302-92FF-8C073FD1154B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25356" y="202408"/>
            <a:ext cx="12240731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hf sldNum="0" hdr="0" ftr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media" Target="../media/media1.mp4"/><Relationship Id="rId7" Type="http://schemas.openxmlformats.org/officeDocument/2006/relationships/image" Target="../media/image24.jpeg"/><Relationship Id="rId2" Type="http://schemas.openxmlformats.org/officeDocument/2006/relationships/slideLayout" Target="../slideLayouts/slideLayout7.xml"/><Relationship Id="rId1" Type="http://schemas.openxmlformats.org/officeDocument/2006/relationships/video" Target="NULL" TargetMode="External"/><Relationship Id="rId6" Type="http://schemas.openxmlformats.org/officeDocument/2006/relationships/image" Target="../media/image23.png"/><Relationship Id="rId5" Type="http://schemas.openxmlformats.org/officeDocument/2006/relationships/image" Target="../media/image22.jpeg"/><Relationship Id="rId4" Type="http://schemas.openxmlformats.org/officeDocument/2006/relationships/image" Target="../media/image21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microsoft.com/office/2007/relationships/hdphoto" Target="../media/hdphoto2.wdp"/><Relationship Id="rId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-264057" y="1421258"/>
            <a:ext cx="852042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6600" b="1" dirty="0">
                <a:solidFill>
                  <a:srgbClr val="2F3242"/>
                </a:solidFill>
              </a:rPr>
              <a:t>Я маю право на права. </a:t>
            </a:r>
          </a:p>
          <a:p>
            <a:pPr algn="ctr"/>
            <a:r>
              <a:rPr lang="uk-UA" sz="6600" b="1" dirty="0">
                <a:solidFill>
                  <a:srgbClr val="2F3242"/>
                </a:solidFill>
              </a:rPr>
              <a:t>Декларація прав дитини</a:t>
            </a:r>
            <a:endParaRPr lang="ru-RU" sz="6600" b="1" dirty="0">
              <a:solidFill>
                <a:srgbClr val="2F3242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44669" y="801160"/>
            <a:ext cx="3797385" cy="2655203"/>
          </a:xfrm>
          <a:prstGeom prst="rect">
            <a:avLst/>
          </a:prstGeom>
          <a:ln w="38100" cap="sq">
            <a:solidFill>
              <a:srgbClr val="2F324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170662" y="268501"/>
            <a:ext cx="8732067" cy="48577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bg1"/>
                </a:solidFill>
              </a:rPr>
              <a:t>Привітання</a:t>
            </a:r>
          </a:p>
        </p:txBody>
      </p:sp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158974" y="815995"/>
            <a:ext cx="5735611" cy="6042005"/>
          </a:xfrm>
          <a:prstGeom prst="roundRect">
            <a:avLst/>
          </a:prstGeom>
          <a:ln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wrap="square" lIns="457056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uk-UA" sz="3200" b="1" dirty="0">
                <a:solidFill>
                  <a:schemeClr val="accent2">
                    <a:lumMod val="50000"/>
                  </a:schemeClr>
                </a:solidFill>
                <a:latin typeface="+mn-lt"/>
              </a:rPr>
              <a:t>Хто прийшов з гарним настроєм – рукою махніть.</a:t>
            </a:r>
          </a:p>
          <a:p>
            <a:pPr algn="ctr"/>
            <a:r>
              <a:rPr lang="uk-UA" sz="3200" b="1" dirty="0">
                <a:solidFill>
                  <a:schemeClr val="accent2">
                    <a:lumMod val="50000"/>
                  </a:schemeClr>
                </a:solidFill>
                <a:latin typeface="+mn-lt"/>
              </a:rPr>
              <a:t>Хто вранці зарядку робив – головою кивніть.</a:t>
            </a:r>
          </a:p>
          <a:p>
            <a:pPr algn="ctr"/>
            <a:r>
              <a:rPr lang="uk-UA" sz="3200" b="1" dirty="0">
                <a:solidFill>
                  <a:schemeClr val="accent2">
                    <a:lumMod val="50000"/>
                  </a:schemeClr>
                </a:solidFill>
                <a:latin typeface="+mn-lt"/>
              </a:rPr>
              <a:t>Хто ввічливий – сусідові злегка вклоніться.</a:t>
            </a:r>
          </a:p>
          <a:p>
            <a:pPr algn="ctr"/>
            <a:r>
              <a:rPr lang="uk-UA" sz="3200" b="1" dirty="0">
                <a:solidFill>
                  <a:schemeClr val="accent2">
                    <a:lumMod val="50000"/>
                  </a:schemeClr>
                </a:solidFill>
                <a:latin typeface="+mn-lt"/>
              </a:rPr>
              <a:t>Хто вміє дружити – усім посміхніться.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12708" y="1918951"/>
            <a:ext cx="5533433" cy="4112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15821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Рисунок 29">
            <a:extLst>
              <a:ext uri="{FF2B5EF4-FFF2-40B4-BE49-F238E27FC236}">
                <a16:creationId xmlns:a16="http://schemas.microsoft.com/office/drawing/2014/main" xmlns="" id="{54EB3798-FD88-4C06-853A-DDD3032B46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27653" y="3033088"/>
            <a:ext cx="6123821" cy="3824912"/>
          </a:xfrm>
          <a:prstGeom prst="rect">
            <a:avLst/>
          </a:prstGeom>
        </p:spPr>
      </p:pic>
      <p:pic>
        <p:nvPicPr>
          <p:cNvPr id="32" name="Рисунок 31">
            <a:extLst>
              <a:ext uri="{FF2B5EF4-FFF2-40B4-BE49-F238E27FC236}">
                <a16:creationId xmlns:a16="http://schemas.microsoft.com/office/drawing/2014/main" xmlns="" id="{F4DF4143-1517-459E-BD87-61BD623184E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02262" y="3755469"/>
            <a:ext cx="3437160" cy="3712131"/>
          </a:xfrm>
          <a:prstGeom prst="rect">
            <a:avLst/>
          </a:prstGeom>
        </p:spPr>
      </p:pic>
      <p:pic>
        <p:nvPicPr>
          <p:cNvPr id="34" name="Рисунок 33">
            <a:extLst>
              <a:ext uri="{FF2B5EF4-FFF2-40B4-BE49-F238E27FC236}">
                <a16:creationId xmlns:a16="http://schemas.microsoft.com/office/drawing/2014/main" xmlns="" id="{BEBF752B-E74B-4974-88E2-607D0C78057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400" t="9052" r="14150" b="16806"/>
          <a:stretch/>
        </p:blipFill>
        <p:spPr>
          <a:xfrm flipH="1">
            <a:off x="192853" y="2039007"/>
            <a:ext cx="2781025" cy="2969172"/>
          </a:xfrm>
          <a:prstGeom prst="rect">
            <a:avLst/>
          </a:prstGeom>
        </p:spPr>
      </p:pic>
      <p:sp>
        <p:nvSpPr>
          <p:cNvPr id="39" name="Бульбашка прямої мови: прямокутна з округленими кутами 38">
            <a:extLst>
              <a:ext uri="{FF2B5EF4-FFF2-40B4-BE49-F238E27FC236}">
                <a16:creationId xmlns:a16="http://schemas.microsoft.com/office/drawing/2014/main" xmlns="" id="{4B21E80B-0553-4061-ABBB-97E9DE1F1BF0}"/>
              </a:ext>
            </a:extLst>
          </p:cNvPr>
          <p:cNvSpPr/>
          <p:nvPr/>
        </p:nvSpPr>
        <p:spPr>
          <a:xfrm>
            <a:off x="2760971" y="1632418"/>
            <a:ext cx="3358575" cy="1669615"/>
          </a:xfrm>
          <a:prstGeom prst="wedgeRoundRectCallout">
            <a:avLst>
              <a:gd name="adj1" fmla="val -35552"/>
              <a:gd name="adj2" fmla="val 70543"/>
              <a:gd name="adj3" fmla="val 16667"/>
            </a:avLst>
          </a:prstGeom>
          <a:solidFill>
            <a:schemeClr val="accent2">
              <a:lumMod val="40000"/>
              <a:lumOff val="60000"/>
            </a:schemeClr>
          </a:solidFill>
          <a:ln w="5715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accent2">
                    <a:lumMod val="50000"/>
                  </a:schemeClr>
                </a:solidFill>
              </a:rPr>
              <a:t>Привіт, друзі!</a:t>
            </a:r>
          </a:p>
          <a:p>
            <a:pPr algn="ctr"/>
            <a:r>
              <a:rPr lang="uk-UA" sz="2000" b="1" dirty="0">
                <a:solidFill>
                  <a:schemeClr val="accent2">
                    <a:lumMod val="50000"/>
                  </a:schemeClr>
                </a:solidFill>
              </a:rPr>
              <a:t>А яка зараз пора року?</a:t>
            </a:r>
          </a:p>
          <a:p>
            <a:pPr algn="ctr"/>
            <a:r>
              <a:rPr lang="uk-UA" sz="2000" b="1" dirty="0">
                <a:solidFill>
                  <a:schemeClr val="accent2">
                    <a:lumMod val="50000"/>
                  </a:schemeClr>
                </a:solidFill>
              </a:rPr>
              <a:t>Який місяць?</a:t>
            </a:r>
          </a:p>
          <a:p>
            <a:pPr algn="ctr"/>
            <a:r>
              <a:rPr lang="uk-UA" sz="2000" b="1" dirty="0">
                <a:solidFill>
                  <a:schemeClr val="accent2">
                    <a:lumMod val="50000"/>
                  </a:schemeClr>
                </a:solidFill>
              </a:rPr>
              <a:t>Яке сьогодні число?</a:t>
            </a:r>
          </a:p>
        </p:txBody>
      </p:sp>
      <p:sp>
        <p:nvSpPr>
          <p:cNvPr id="40" name="Бульбашка прямої мови: прямокутна з округленими кутами 39">
            <a:extLst>
              <a:ext uri="{FF2B5EF4-FFF2-40B4-BE49-F238E27FC236}">
                <a16:creationId xmlns:a16="http://schemas.microsoft.com/office/drawing/2014/main" xmlns="" id="{8473B87A-8FC6-499A-A4D1-0F4D70A28CF5}"/>
              </a:ext>
            </a:extLst>
          </p:cNvPr>
          <p:cNvSpPr/>
          <p:nvPr/>
        </p:nvSpPr>
        <p:spPr>
          <a:xfrm>
            <a:off x="7089884" y="2002002"/>
            <a:ext cx="4362451" cy="1994645"/>
          </a:xfrm>
          <a:prstGeom prst="wedgeRoundRectCallout">
            <a:avLst>
              <a:gd name="adj1" fmla="val -2654"/>
              <a:gd name="adj2" fmla="val 65979"/>
              <a:gd name="adj3" fmla="val 16667"/>
            </a:avLst>
          </a:prstGeom>
          <a:solidFill>
            <a:schemeClr val="accent2">
              <a:lumMod val="40000"/>
              <a:lumOff val="60000"/>
            </a:schemeClr>
          </a:solidFill>
          <a:ln w="5715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accent2">
                    <a:lumMod val="50000"/>
                  </a:schemeClr>
                </a:solidFill>
              </a:rPr>
              <a:t>Мої вітання!</a:t>
            </a:r>
          </a:p>
          <a:p>
            <a:pPr algn="ctr"/>
            <a:r>
              <a:rPr lang="uk-UA" sz="2000" b="1" dirty="0">
                <a:solidFill>
                  <a:schemeClr val="accent2">
                    <a:lumMod val="50000"/>
                  </a:schemeClr>
                </a:solidFill>
              </a:rPr>
              <a:t>Яким було вранці небо, коли ми йшли до школи?</a:t>
            </a:r>
          </a:p>
          <a:p>
            <a:pPr algn="ctr"/>
            <a:r>
              <a:rPr lang="uk-UA" sz="2000" b="1" dirty="0">
                <a:solidFill>
                  <a:schemeClr val="accent2">
                    <a:lumMod val="50000"/>
                  </a:schemeClr>
                </a:solidFill>
              </a:rPr>
              <a:t>Що стосовно опадів?</a:t>
            </a:r>
          </a:p>
          <a:p>
            <a:pPr algn="ctr"/>
            <a:r>
              <a:rPr lang="uk-UA" sz="2000" b="1" dirty="0">
                <a:solidFill>
                  <a:schemeClr val="accent2">
                    <a:lumMod val="50000"/>
                  </a:schemeClr>
                </a:solidFill>
              </a:rPr>
              <a:t>Кому відома температура повітря?</a:t>
            </a:r>
          </a:p>
        </p:txBody>
      </p:sp>
      <p:pic>
        <p:nvPicPr>
          <p:cNvPr id="42" name="Рисунок 41">
            <a:extLst>
              <a:ext uri="{FF2B5EF4-FFF2-40B4-BE49-F238E27FC236}">
                <a16:creationId xmlns:a16="http://schemas.microsoft.com/office/drawing/2014/main" xmlns="" id="{AEA14DB0-14C2-4135-96D1-6330616A940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414" t="4730" r="75195" b="71911"/>
          <a:stretch/>
        </p:blipFill>
        <p:spPr>
          <a:xfrm>
            <a:off x="174058" y="334184"/>
            <a:ext cx="1873770" cy="1895308"/>
          </a:xfrm>
          <a:prstGeom prst="rect">
            <a:avLst/>
          </a:prstGeom>
        </p:spPr>
      </p:pic>
      <p:pic>
        <p:nvPicPr>
          <p:cNvPr id="43" name="Рисунок 42">
            <a:extLst>
              <a:ext uri="{FF2B5EF4-FFF2-40B4-BE49-F238E27FC236}">
                <a16:creationId xmlns:a16="http://schemas.microsoft.com/office/drawing/2014/main" xmlns="" id="{20C6E46C-1C8C-4CE7-A0E2-3D5534BEDF7B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0801" t="4730" r="5251" b="74391"/>
          <a:stretch/>
        </p:blipFill>
        <p:spPr>
          <a:xfrm>
            <a:off x="2720035" y="137810"/>
            <a:ext cx="2735419" cy="1485507"/>
          </a:xfrm>
          <a:prstGeom prst="rect">
            <a:avLst/>
          </a:prstGeom>
        </p:spPr>
      </p:pic>
      <p:pic>
        <p:nvPicPr>
          <p:cNvPr id="44" name="Рисунок 43">
            <a:extLst>
              <a:ext uri="{FF2B5EF4-FFF2-40B4-BE49-F238E27FC236}">
                <a16:creationId xmlns:a16="http://schemas.microsoft.com/office/drawing/2014/main" xmlns="" id="{6088A31A-77BF-4574-BBF7-7FF4599864D0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8333" t="4730" r="37719" b="74391"/>
          <a:stretch/>
        </p:blipFill>
        <p:spPr>
          <a:xfrm>
            <a:off x="6156508" y="952471"/>
            <a:ext cx="2901680" cy="1575797"/>
          </a:xfrm>
          <a:prstGeom prst="rect">
            <a:avLst/>
          </a:prstGeom>
        </p:spPr>
      </p:pic>
      <p:pic>
        <p:nvPicPr>
          <p:cNvPr id="45" name="Рисунок 44">
            <a:extLst>
              <a:ext uri="{FF2B5EF4-FFF2-40B4-BE49-F238E27FC236}">
                <a16:creationId xmlns:a16="http://schemas.microsoft.com/office/drawing/2014/main" xmlns="" id="{4E614D09-687C-42A4-9540-5D7D98A66C1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087" t="27924" r="58714" b="48717"/>
          <a:stretch/>
        </p:blipFill>
        <p:spPr>
          <a:xfrm>
            <a:off x="5217902" y="0"/>
            <a:ext cx="2823294" cy="1654352"/>
          </a:xfrm>
          <a:prstGeom prst="rect">
            <a:avLst/>
          </a:prstGeom>
        </p:spPr>
      </p:pic>
      <p:pic>
        <p:nvPicPr>
          <p:cNvPr id="46" name="Рисунок 45">
            <a:extLst>
              <a:ext uri="{FF2B5EF4-FFF2-40B4-BE49-F238E27FC236}">
                <a16:creationId xmlns:a16="http://schemas.microsoft.com/office/drawing/2014/main" xmlns="" id="{44CE8BF4-934D-48D5-893B-4631C53F729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3740" t="49114" r="6482" b="27527"/>
          <a:stretch/>
        </p:blipFill>
        <p:spPr>
          <a:xfrm>
            <a:off x="7980657" y="143839"/>
            <a:ext cx="2222172" cy="1539204"/>
          </a:xfrm>
          <a:prstGeom prst="rect">
            <a:avLst/>
          </a:prstGeom>
        </p:spPr>
      </p:pic>
      <p:pic>
        <p:nvPicPr>
          <p:cNvPr id="49" name="Рисунок 48">
            <a:extLst>
              <a:ext uri="{FF2B5EF4-FFF2-40B4-BE49-F238E27FC236}">
                <a16:creationId xmlns:a16="http://schemas.microsoft.com/office/drawing/2014/main" xmlns="" id="{95308696-196C-4B58-9F95-8C9A282CEA81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9750" t="20272" r="24250" b="44793"/>
          <a:stretch/>
        </p:blipFill>
        <p:spPr>
          <a:xfrm>
            <a:off x="9501519" y="131145"/>
            <a:ext cx="2690481" cy="2305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56080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4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17188" y="494533"/>
            <a:ext cx="8732067" cy="48577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Як ти розумієш вислів?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70459" y="1441973"/>
            <a:ext cx="8062175" cy="5050073"/>
          </a:xfrm>
          <a:prstGeom prst="round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dirty="0" err="1"/>
              <a:t>Щоб</a:t>
            </a:r>
            <a:r>
              <a:rPr lang="ru-RU" sz="4000" b="1" dirty="0"/>
              <a:t> </a:t>
            </a:r>
            <a:r>
              <a:rPr lang="ru-RU" sz="4000" b="1" dirty="0" err="1"/>
              <a:t>зробити</a:t>
            </a:r>
            <a:r>
              <a:rPr lang="ru-RU" sz="4000" b="1" dirty="0"/>
              <a:t> з людей </a:t>
            </a:r>
            <a:r>
              <a:rPr lang="ru-RU" sz="4000" b="1" dirty="0" err="1"/>
              <a:t>справжніх</a:t>
            </a:r>
            <a:r>
              <a:rPr lang="ru-RU" sz="4000" b="1" dirty="0"/>
              <a:t> </a:t>
            </a:r>
            <a:r>
              <a:rPr lang="ru-RU" sz="4000" b="1" dirty="0" err="1"/>
              <a:t>громадян</a:t>
            </a:r>
            <a:r>
              <a:rPr lang="ru-RU" sz="4000" b="1" dirty="0"/>
              <a:t>, </a:t>
            </a:r>
            <a:r>
              <a:rPr lang="ru-RU" sz="4000" b="1" dirty="0" err="1"/>
              <a:t>їм</a:t>
            </a:r>
            <a:r>
              <a:rPr lang="ru-RU" sz="4000" b="1" dirty="0"/>
              <a:t> </a:t>
            </a:r>
            <a:r>
              <a:rPr lang="ru-RU" sz="4000" b="1" dirty="0" err="1"/>
              <a:t>слід</a:t>
            </a:r>
            <a:r>
              <a:rPr lang="ru-RU" sz="4000" b="1" dirty="0"/>
              <a:t> </a:t>
            </a:r>
            <a:r>
              <a:rPr lang="ru-RU" sz="4000" b="1" dirty="0" err="1"/>
              <a:t>надавати</a:t>
            </a:r>
            <a:r>
              <a:rPr lang="ru-RU" sz="4000" b="1" dirty="0"/>
              <a:t> </a:t>
            </a:r>
            <a:r>
              <a:rPr lang="ru-RU" sz="4000" b="1" dirty="0" err="1"/>
              <a:t>можливість</a:t>
            </a:r>
            <a:r>
              <a:rPr lang="ru-RU" sz="4000" b="1" dirty="0"/>
              <a:t> </a:t>
            </a:r>
            <a:r>
              <a:rPr lang="ru-RU" sz="4000" b="1" dirty="0" err="1"/>
              <a:t>виявляти</a:t>
            </a:r>
            <a:r>
              <a:rPr lang="ru-RU" sz="4000" b="1" dirty="0"/>
              <a:t> </a:t>
            </a:r>
            <a:r>
              <a:rPr lang="ru-RU" sz="4000" b="1" dirty="0" err="1"/>
              <a:t>свої</a:t>
            </a:r>
            <a:r>
              <a:rPr lang="ru-RU" sz="4000" b="1" dirty="0"/>
              <a:t> права </a:t>
            </a:r>
            <a:r>
              <a:rPr lang="ru-RU" sz="4000" b="1" dirty="0" err="1"/>
              <a:t>громадян</a:t>
            </a:r>
            <a:r>
              <a:rPr lang="ru-RU" sz="4000" b="1" dirty="0"/>
              <a:t> і </a:t>
            </a:r>
            <a:r>
              <a:rPr lang="ru-RU" sz="4000" b="1" dirty="0" err="1"/>
              <a:t>виконувати</a:t>
            </a:r>
            <a:r>
              <a:rPr lang="ru-RU" sz="4000" b="1" dirty="0"/>
              <a:t> права </a:t>
            </a:r>
            <a:r>
              <a:rPr lang="ru-RU" sz="4000" b="1" dirty="0" err="1"/>
              <a:t>громадян</a:t>
            </a:r>
            <a:r>
              <a:rPr lang="ru-RU" sz="4000" b="1" dirty="0"/>
              <a:t>. </a:t>
            </a:r>
          </a:p>
          <a:p>
            <a:pPr algn="r"/>
            <a:r>
              <a:rPr lang="ru-RU" sz="4000" b="1" i="1" dirty="0" err="1"/>
              <a:t>Арістотель</a:t>
            </a:r>
            <a:r>
              <a:rPr lang="ru-RU" sz="4000" b="1" i="1" dirty="0"/>
              <a:t>.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483724" y="1933518"/>
            <a:ext cx="3498472" cy="4066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52031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475427" y="669194"/>
            <a:ext cx="8732067" cy="48577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bg1"/>
                </a:solidFill>
              </a:rPr>
              <a:t>Словничок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747" y="1391966"/>
            <a:ext cx="11295756" cy="53213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24248" y="2021984"/>
            <a:ext cx="698034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err="1">
                <a:solidFill>
                  <a:srgbClr val="C00000"/>
                </a:solidFill>
              </a:rPr>
              <a:t>Громадянин</a:t>
            </a:r>
            <a:r>
              <a:rPr lang="ru-RU" sz="3600" b="1" dirty="0">
                <a:solidFill>
                  <a:srgbClr val="C00000"/>
                </a:solidFill>
              </a:rPr>
              <a:t> </a:t>
            </a:r>
            <a:r>
              <a:rPr lang="ru-RU" sz="3600" b="1" dirty="0" err="1">
                <a:solidFill>
                  <a:srgbClr val="C00000"/>
                </a:solidFill>
              </a:rPr>
              <a:t>або</a:t>
            </a:r>
            <a:r>
              <a:rPr lang="ru-RU" sz="3600" b="1" dirty="0">
                <a:solidFill>
                  <a:srgbClr val="C00000"/>
                </a:solidFill>
              </a:rPr>
              <a:t> </a:t>
            </a:r>
            <a:r>
              <a:rPr lang="ru-RU" sz="3600" b="1" dirty="0" err="1">
                <a:solidFill>
                  <a:srgbClr val="C00000"/>
                </a:solidFill>
              </a:rPr>
              <a:t>громадянка</a:t>
            </a:r>
            <a:r>
              <a:rPr lang="ru-RU" sz="3600" b="1" dirty="0">
                <a:solidFill>
                  <a:srgbClr val="C00000"/>
                </a:solidFill>
              </a:rPr>
              <a:t> </a:t>
            </a:r>
            <a:r>
              <a:rPr lang="ru-RU" sz="3600" b="1" dirty="0">
                <a:solidFill>
                  <a:srgbClr val="2F3242"/>
                </a:solidFill>
              </a:rPr>
              <a:t>— </a:t>
            </a:r>
            <a:r>
              <a:rPr lang="ru-RU" sz="3600" b="1" dirty="0" err="1">
                <a:solidFill>
                  <a:srgbClr val="2F3242"/>
                </a:solidFill>
              </a:rPr>
              <a:t>це</a:t>
            </a:r>
            <a:r>
              <a:rPr lang="ru-RU" sz="3600" b="1" dirty="0">
                <a:solidFill>
                  <a:srgbClr val="2F3242"/>
                </a:solidFill>
              </a:rPr>
              <a:t> </a:t>
            </a:r>
            <a:r>
              <a:rPr lang="ru-RU" sz="3600" b="1" dirty="0" err="1">
                <a:solidFill>
                  <a:srgbClr val="2F3242"/>
                </a:solidFill>
              </a:rPr>
              <a:t>людина</a:t>
            </a:r>
            <a:r>
              <a:rPr lang="ru-RU" sz="3600" b="1" dirty="0">
                <a:solidFill>
                  <a:srgbClr val="2F3242"/>
                </a:solidFill>
              </a:rPr>
              <a:t>, яка </a:t>
            </a:r>
            <a:r>
              <a:rPr lang="ru-RU" sz="3600" b="1" dirty="0" err="1">
                <a:solidFill>
                  <a:srgbClr val="2F3242"/>
                </a:solidFill>
              </a:rPr>
              <a:t>живе</a:t>
            </a:r>
            <a:r>
              <a:rPr lang="ru-RU" sz="3600" b="1" dirty="0">
                <a:solidFill>
                  <a:srgbClr val="2F3242"/>
                </a:solidFill>
              </a:rPr>
              <a:t> у </a:t>
            </a:r>
            <a:r>
              <a:rPr lang="ru-RU" sz="3600" b="1" dirty="0" err="1">
                <a:solidFill>
                  <a:srgbClr val="2F3242"/>
                </a:solidFill>
              </a:rPr>
              <a:t>своїй</a:t>
            </a:r>
            <a:r>
              <a:rPr lang="ru-RU" sz="3600" b="1" dirty="0">
                <a:solidFill>
                  <a:srgbClr val="2F3242"/>
                </a:solidFill>
              </a:rPr>
              <a:t> </a:t>
            </a:r>
            <a:r>
              <a:rPr lang="ru-RU" sz="3600" b="1" dirty="0" err="1">
                <a:solidFill>
                  <a:srgbClr val="2F3242"/>
                </a:solidFill>
              </a:rPr>
              <a:t>країні</a:t>
            </a:r>
            <a:r>
              <a:rPr lang="ru-RU" sz="3600" b="1" dirty="0">
                <a:solidFill>
                  <a:srgbClr val="2F3242"/>
                </a:solidFill>
              </a:rPr>
              <a:t>, </a:t>
            </a:r>
            <a:r>
              <a:rPr lang="ru-RU" sz="3600" b="1" dirty="0" err="1">
                <a:solidFill>
                  <a:srgbClr val="2F3242"/>
                </a:solidFill>
              </a:rPr>
              <a:t>дотримується</a:t>
            </a:r>
            <a:r>
              <a:rPr lang="ru-RU" sz="3600" b="1" dirty="0">
                <a:solidFill>
                  <a:srgbClr val="2F3242"/>
                </a:solidFill>
              </a:rPr>
              <a:t> </a:t>
            </a:r>
            <a:r>
              <a:rPr lang="ru-RU" sz="3600" b="1" dirty="0" err="1">
                <a:solidFill>
                  <a:srgbClr val="2F3242"/>
                </a:solidFill>
              </a:rPr>
              <a:t>її</a:t>
            </a:r>
            <a:r>
              <a:rPr lang="ru-RU" sz="3600" b="1" dirty="0">
                <a:solidFill>
                  <a:srgbClr val="2F3242"/>
                </a:solidFill>
              </a:rPr>
              <a:t> </a:t>
            </a:r>
            <a:r>
              <a:rPr lang="ru-RU" sz="3600" b="1" dirty="0" err="1">
                <a:solidFill>
                  <a:srgbClr val="2F3242"/>
                </a:solidFill>
              </a:rPr>
              <a:t>законів</a:t>
            </a:r>
            <a:r>
              <a:rPr lang="ru-RU" sz="3600" b="1" dirty="0">
                <a:solidFill>
                  <a:srgbClr val="2F3242"/>
                </a:solidFill>
              </a:rPr>
              <a:t>, </a:t>
            </a:r>
            <a:r>
              <a:rPr lang="ru-RU" sz="3600" b="1" dirty="0" err="1">
                <a:solidFill>
                  <a:srgbClr val="2F3242"/>
                </a:solidFill>
              </a:rPr>
              <a:t>користується</a:t>
            </a:r>
            <a:r>
              <a:rPr lang="ru-RU" sz="3600" b="1" dirty="0">
                <a:solidFill>
                  <a:srgbClr val="2F3242"/>
                </a:solidFill>
              </a:rPr>
              <a:t> правами й </a:t>
            </a:r>
            <a:r>
              <a:rPr lang="ru-RU" sz="3600" b="1" dirty="0" err="1">
                <a:solidFill>
                  <a:srgbClr val="2F3242"/>
                </a:solidFill>
              </a:rPr>
              <a:t>виконує</a:t>
            </a:r>
            <a:r>
              <a:rPr lang="ru-RU" sz="3600" b="1" dirty="0">
                <a:solidFill>
                  <a:srgbClr val="2F3242"/>
                </a:solidFill>
              </a:rPr>
              <a:t> </a:t>
            </a:r>
            <a:r>
              <a:rPr lang="ru-RU" sz="3600" b="1" dirty="0" err="1">
                <a:solidFill>
                  <a:srgbClr val="2F3242"/>
                </a:solidFill>
              </a:rPr>
              <a:t>обов’язки</a:t>
            </a:r>
            <a:r>
              <a:rPr lang="ru-RU" sz="3600" b="1" dirty="0">
                <a:solidFill>
                  <a:srgbClr val="2F3242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938512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355597" y="494533"/>
            <a:ext cx="8732067" cy="48577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err="1">
                <a:solidFill>
                  <a:schemeClr val="bg1"/>
                </a:solidFill>
              </a:rPr>
              <a:t>Довідничок</a:t>
            </a:r>
            <a:endParaRPr lang="uk-UA" sz="2000"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48516" y="1841680"/>
            <a:ext cx="6441683" cy="414699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rgbClr val="2F32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err="1"/>
              <a:t>Кожен</a:t>
            </a:r>
            <a:r>
              <a:rPr lang="ru-RU" sz="4000" b="1" dirty="0"/>
              <a:t> </a:t>
            </a:r>
            <a:r>
              <a:rPr lang="ru-RU" sz="4000" b="1" dirty="0" err="1"/>
              <a:t>із</a:t>
            </a:r>
            <a:r>
              <a:rPr lang="ru-RU" sz="4000" b="1" dirty="0"/>
              <a:t> вас </a:t>
            </a:r>
            <a:r>
              <a:rPr lang="ru-RU" sz="4000" b="1" dirty="0" err="1"/>
              <a:t>має</a:t>
            </a:r>
            <a:r>
              <a:rPr lang="ru-RU" sz="4000" b="1" dirty="0"/>
              <a:t> </a:t>
            </a:r>
            <a:r>
              <a:rPr lang="ru-RU" sz="4000" b="1" dirty="0" err="1"/>
              <a:t>свідоцтво</a:t>
            </a:r>
            <a:r>
              <a:rPr lang="ru-RU" sz="4000" b="1" dirty="0"/>
              <a:t> про </a:t>
            </a:r>
            <a:r>
              <a:rPr lang="ru-RU" sz="4000" b="1" dirty="0" err="1"/>
              <a:t>народження</a:t>
            </a:r>
            <a:r>
              <a:rPr lang="ru-RU" sz="4000" b="1" dirty="0"/>
              <a:t>, а в </a:t>
            </a:r>
            <a:r>
              <a:rPr lang="ru-RU" sz="4000" b="1" dirty="0" err="1"/>
              <a:t>ньому</a:t>
            </a:r>
            <a:r>
              <a:rPr lang="ru-RU" sz="4000" b="1" dirty="0"/>
              <a:t> є </a:t>
            </a:r>
            <a:r>
              <a:rPr lang="ru-RU" sz="4000" b="1" dirty="0" err="1"/>
              <a:t>запис</a:t>
            </a:r>
            <a:r>
              <a:rPr lang="ru-RU" sz="4000" b="1" dirty="0"/>
              <a:t> : </a:t>
            </a:r>
          </a:p>
          <a:p>
            <a:pPr algn="ctr"/>
            <a:r>
              <a:rPr lang="ru-RU" sz="4000" b="1" dirty="0"/>
              <a:t>«</a:t>
            </a:r>
            <a:r>
              <a:rPr lang="ru-RU" sz="4000" b="1" dirty="0" err="1"/>
              <a:t>Громадянин</a:t>
            </a:r>
            <a:r>
              <a:rPr lang="ru-RU" sz="4000" b="1" dirty="0"/>
              <a:t> </a:t>
            </a:r>
            <a:r>
              <a:rPr lang="ru-RU" sz="4000" b="1" dirty="0" err="1"/>
              <a:t>України</a:t>
            </a:r>
            <a:r>
              <a:rPr lang="ru-RU" sz="4000" b="1" dirty="0"/>
              <a:t>». 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721629" y="1648496"/>
            <a:ext cx="3374995" cy="4758744"/>
          </a:xfrm>
          <a:prstGeom prst="rect">
            <a:avLst/>
          </a:prstGeom>
        </p:spPr>
      </p:pic>
      <p:sp>
        <p:nvSpPr>
          <p:cNvPr id="7" name="Прямоугольник 4">
            <a:extLst>
              <a:ext uri="{FF2B5EF4-FFF2-40B4-BE49-F238E27FC236}">
                <a16:creationId xmlns:a16="http://schemas.microsoft.com/office/drawing/2014/main" xmlns="" id="{41300D0C-EC34-4515-9E3A-6F0DC297E5C1}"/>
              </a:ext>
            </a:extLst>
          </p:cNvPr>
          <p:cNvSpPr/>
          <p:nvPr/>
        </p:nvSpPr>
        <p:spPr>
          <a:xfrm>
            <a:off x="472613" y="405315"/>
            <a:ext cx="2722650" cy="1130672"/>
          </a:xfrm>
          <a:prstGeom prst="rect">
            <a:avLst/>
          </a:prstGeom>
          <a:ln/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200" b="1" dirty="0">
                <a:ln>
                  <a:solidFill>
                    <a:schemeClr val="bg2">
                      <a:lumMod val="90000"/>
                    </a:schemeClr>
                  </a:solidFill>
                </a:ln>
                <a:solidFill>
                  <a:schemeClr val="bg2">
                    <a:lumMod val="75000"/>
                  </a:schemeClr>
                </a:solidFill>
              </a:rPr>
              <a:t>Підручник.</a:t>
            </a:r>
          </a:p>
          <a:p>
            <a:pPr algn="ctr"/>
            <a:r>
              <a:rPr lang="uk-UA" b="1" dirty="0">
                <a:ln>
                  <a:solidFill>
                    <a:schemeClr val="bg2">
                      <a:lumMod val="9000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Сторінка</a:t>
            </a:r>
          </a:p>
          <a:p>
            <a:pPr algn="ctr"/>
            <a:r>
              <a:rPr lang="uk-UA" sz="4000" b="1" dirty="0">
                <a:ln>
                  <a:solidFill>
                    <a:schemeClr val="bg2">
                      <a:lumMod val="90000"/>
                    </a:schemeClr>
                  </a:solidFill>
                </a:ln>
                <a:solidFill>
                  <a:schemeClr val="bg2">
                    <a:lumMod val="75000"/>
                  </a:schemeClr>
                </a:solidFill>
              </a:rPr>
              <a:t>108</a:t>
            </a:r>
            <a:endParaRPr lang="ru-RU" sz="4000" b="1" dirty="0">
              <a:ln>
                <a:solidFill>
                  <a:schemeClr val="bg2">
                    <a:lumMod val="90000"/>
                  </a:schemeClr>
                </a:solidFill>
              </a:ln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16146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355597" y="494533"/>
            <a:ext cx="8732067" cy="48577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err="1">
                <a:solidFill>
                  <a:schemeClr val="bg1"/>
                </a:solidFill>
              </a:rPr>
              <a:t>Довідничок</a:t>
            </a:r>
            <a:endParaRPr lang="uk-UA" sz="2000"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528607" y="1596981"/>
            <a:ext cx="5294200" cy="444321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rgbClr val="2F32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err="1"/>
              <a:t>Такий</a:t>
            </a:r>
            <a:r>
              <a:rPr lang="ru-RU" sz="4000" b="1" dirty="0"/>
              <a:t> же </a:t>
            </a:r>
            <a:r>
              <a:rPr lang="ru-RU" sz="4000" b="1" dirty="0" err="1"/>
              <a:t>запис</a:t>
            </a:r>
            <a:r>
              <a:rPr lang="ru-RU" sz="4000" b="1" dirty="0"/>
              <a:t> буде </a:t>
            </a:r>
            <a:r>
              <a:rPr lang="ru-RU" sz="4000" b="1" dirty="0" err="1"/>
              <a:t>зроблено</a:t>
            </a:r>
            <a:r>
              <a:rPr lang="ru-RU" sz="4000" b="1" dirty="0"/>
              <a:t> і у </a:t>
            </a:r>
            <a:r>
              <a:rPr lang="ru-RU" sz="4000" b="1" dirty="0" err="1"/>
              <a:t>паспорті</a:t>
            </a:r>
            <a:r>
              <a:rPr lang="ru-RU" sz="4000" b="1" dirty="0"/>
              <a:t>, </a:t>
            </a:r>
            <a:r>
              <a:rPr lang="ru-RU" sz="4000" b="1" dirty="0" err="1"/>
              <a:t>який</a:t>
            </a:r>
            <a:r>
              <a:rPr lang="ru-RU" sz="4000" b="1" dirty="0"/>
              <a:t> </a:t>
            </a:r>
            <a:r>
              <a:rPr lang="ru-RU" sz="4000" b="1" dirty="0" err="1"/>
              <a:t>кожен</a:t>
            </a:r>
            <a:r>
              <a:rPr lang="ru-RU" sz="4000" b="1" dirty="0"/>
              <a:t> з вас </a:t>
            </a:r>
            <a:r>
              <a:rPr lang="ru-RU" sz="4000" b="1" dirty="0" err="1"/>
              <a:t>отримає</a:t>
            </a:r>
            <a:r>
              <a:rPr lang="ru-RU" sz="4000" b="1" dirty="0"/>
              <a:t> в 14 </a:t>
            </a:r>
            <a:r>
              <a:rPr lang="ru-RU" sz="4000" b="1" dirty="0" err="1"/>
              <a:t>років</a:t>
            </a:r>
            <a:r>
              <a:rPr lang="ru-RU" sz="4000" b="1" dirty="0"/>
              <a:t>.</a:t>
            </a:r>
          </a:p>
        </p:txBody>
      </p:sp>
      <p:sp>
        <p:nvSpPr>
          <p:cNvPr id="7" name="Прямоугольник 4">
            <a:extLst>
              <a:ext uri="{FF2B5EF4-FFF2-40B4-BE49-F238E27FC236}">
                <a16:creationId xmlns:a16="http://schemas.microsoft.com/office/drawing/2014/main" xmlns="" id="{41300D0C-EC34-4515-9E3A-6F0DC297E5C1}"/>
              </a:ext>
            </a:extLst>
          </p:cNvPr>
          <p:cNvSpPr/>
          <p:nvPr/>
        </p:nvSpPr>
        <p:spPr>
          <a:xfrm>
            <a:off x="441789" y="240928"/>
            <a:ext cx="2825391" cy="1130672"/>
          </a:xfrm>
          <a:prstGeom prst="rect">
            <a:avLst/>
          </a:prstGeom>
          <a:solidFill>
            <a:srgbClr val="2F32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200" b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Підручник.</a:t>
            </a:r>
          </a:p>
          <a:p>
            <a:pPr algn="ctr"/>
            <a:r>
              <a:rPr lang="uk-UA" b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Сторінка</a:t>
            </a:r>
          </a:p>
          <a:p>
            <a:pPr algn="ctr"/>
            <a:r>
              <a:rPr lang="uk-UA" sz="4000" b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108</a:t>
            </a:r>
            <a:endParaRPr lang="ru-RU" sz="4000" b="1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Результат пошуку зображень за запитом Паспорт картка">
            <a:extLst>
              <a:ext uri="{FF2B5EF4-FFF2-40B4-BE49-F238E27FC236}">
                <a16:creationId xmlns:a16="http://schemas.microsoft.com/office/drawing/2014/main" xmlns="" id="{F76A3009-27EC-4DD6-84DC-3D0372DF68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9195" y="1596981"/>
            <a:ext cx="5715000" cy="386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870708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355597" y="494533"/>
            <a:ext cx="8732067" cy="48577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bg1"/>
                </a:solidFill>
              </a:rPr>
              <a:t>Слово вчителя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39490" y="1497406"/>
            <a:ext cx="7199289" cy="4804910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solidFill>
              <a:srgbClr val="2F32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/>
              <a:t>Так ви стаєте громадянами України, членами громади свого міста (села). Ви ходите в  дитячий садок, потім у школу.</a:t>
            </a:r>
            <a:endParaRPr lang="ru-RU" sz="4000" b="1" i="1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1230" r="20516" b="7793"/>
          <a:stretch/>
        </p:blipFill>
        <p:spPr>
          <a:xfrm>
            <a:off x="8075055" y="1307680"/>
            <a:ext cx="2871989" cy="5184362"/>
          </a:xfrm>
          <a:prstGeom prst="rect">
            <a:avLst/>
          </a:prstGeom>
        </p:spPr>
      </p:pic>
      <p:sp>
        <p:nvSpPr>
          <p:cNvPr id="7" name="Прямоугольник 4">
            <a:extLst>
              <a:ext uri="{FF2B5EF4-FFF2-40B4-BE49-F238E27FC236}">
                <a16:creationId xmlns:a16="http://schemas.microsoft.com/office/drawing/2014/main" xmlns="" id="{41300D0C-EC34-4515-9E3A-6F0DC297E5C1}"/>
              </a:ext>
            </a:extLst>
          </p:cNvPr>
          <p:cNvSpPr/>
          <p:nvPr/>
        </p:nvSpPr>
        <p:spPr>
          <a:xfrm>
            <a:off x="708919" y="230654"/>
            <a:ext cx="2465796" cy="1130672"/>
          </a:xfrm>
          <a:prstGeom prst="rect">
            <a:avLst/>
          </a:prstGeom>
          <a:solidFill>
            <a:srgbClr val="2F32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200" b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Підручник.</a:t>
            </a:r>
          </a:p>
          <a:p>
            <a:pPr algn="ctr"/>
            <a:r>
              <a:rPr lang="uk-UA" b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Сторінка</a:t>
            </a:r>
          </a:p>
          <a:p>
            <a:pPr algn="ctr"/>
            <a:r>
              <a:rPr lang="uk-UA" sz="4000" b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108</a:t>
            </a:r>
            <a:endParaRPr lang="ru-RU" sz="4000" b="1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03678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355597" y="494533"/>
            <a:ext cx="8732067" cy="48577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bg1"/>
                </a:solidFill>
              </a:rPr>
              <a:t>Запам’ятай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95880" y="1682407"/>
            <a:ext cx="7276899" cy="4585345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rgbClr val="2F32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err="1"/>
              <a:t>Організацією</a:t>
            </a:r>
            <a:r>
              <a:rPr lang="ru-RU" sz="3600" b="1" dirty="0"/>
              <a:t> </a:t>
            </a:r>
            <a:r>
              <a:rPr lang="ru-RU" sz="3600" b="1" dirty="0" err="1"/>
              <a:t>Об’єднаних</a:t>
            </a:r>
            <a:r>
              <a:rPr lang="ru-RU" sz="3600" b="1" dirty="0"/>
              <a:t> </a:t>
            </a:r>
            <a:r>
              <a:rPr lang="ru-RU" sz="3600" b="1" dirty="0" err="1"/>
              <a:t>Націй</a:t>
            </a:r>
            <a:r>
              <a:rPr lang="ru-RU" sz="3600" b="1" dirty="0"/>
              <a:t> (ООН) </a:t>
            </a:r>
            <a:r>
              <a:rPr lang="ru-RU" sz="3600" b="1" dirty="0" err="1"/>
              <a:t>була</a:t>
            </a:r>
            <a:r>
              <a:rPr lang="ru-RU" sz="3600" b="1" dirty="0"/>
              <a:t> </a:t>
            </a:r>
            <a:r>
              <a:rPr lang="ru-RU" sz="3600" b="1" dirty="0" err="1"/>
              <a:t>прийнята</a:t>
            </a:r>
            <a:r>
              <a:rPr lang="ru-RU" sz="3600" b="1" dirty="0"/>
              <a:t> </a:t>
            </a:r>
            <a:r>
              <a:rPr lang="ru-RU" sz="3600" b="1" dirty="0" err="1"/>
              <a:t>Декларація</a:t>
            </a:r>
            <a:r>
              <a:rPr lang="ru-RU" sz="3600" b="1" dirty="0"/>
              <a:t> прав </a:t>
            </a:r>
            <a:r>
              <a:rPr lang="ru-RU" sz="3600" b="1" dirty="0" err="1"/>
              <a:t>дитини</a:t>
            </a:r>
            <a:r>
              <a:rPr lang="ru-RU" sz="3600" b="1" dirty="0"/>
              <a:t>. У </a:t>
            </a:r>
            <a:r>
              <a:rPr lang="ru-RU" sz="3600" b="1" dirty="0" err="1"/>
              <a:t>ній</a:t>
            </a:r>
            <a:r>
              <a:rPr lang="ru-RU" sz="3600" b="1" dirty="0"/>
              <a:t> </a:t>
            </a:r>
            <a:r>
              <a:rPr lang="ru-RU" sz="3600" b="1" dirty="0" err="1"/>
              <a:t>перелічено</a:t>
            </a:r>
            <a:r>
              <a:rPr lang="ru-RU" sz="3600" b="1" dirty="0"/>
              <a:t> </a:t>
            </a:r>
            <a:r>
              <a:rPr lang="ru-RU" sz="3600" b="1" dirty="0" err="1"/>
              <a:t>умови</a:t>
            </a:r>
            <a:r>
              <a:rPr lang="ru-RU" sz="3600" b="1" dirty="0"/>
              <a:t>, за </a:t>
            </a:r>
            <a:r>
              <a:rPr lang="ru-RU" sz="3600" b="1" dirty="0" err="1"/>
              <a:t>яких</a:t>
            </a:r>
            <a:r>
              <a:rPr lang="ru-RU" sz="3600" b="1" dirty="0"/>
              <a:t> </a:t>
            </a:r>
            <a:r>
              <a:rPr lang="ru-RU" sz="3600" b="1" dirty="0" err="1"/>
              <a:t>усі</a:t>
            </a:r>
            <a:r>
              <a:rPr lang="ru-RU" sz="3600" b="1" dirty="0"/>
              <a:t> </a:t>
            </a:r>
            <a:r>
              <a:rPr lang="ru-RU" sz="3600" b="1" dirty="0" err="1"/>
              <a:t>діти</a:t>
            </a:r>
            <a:r>
              <a:rPr lang="ru-RU" sz="3600" b="1" dirty="0"/>
              <a:t> </a:t>
            </a:r>
            <a:r>
              <a:rPr lang="ru-RU" sz="3600" b="1" dirty="0" err="1"/>
              <a:t>Землі</a:t>
            </a:r>
            <a:r>
              <a:rPr lang="ru-RU" sz="3600" b="1" dirty="0"/>
              <a:t> </a:t>
            </a:r>
            <a:r>
              <a:rPr lang="ru-RU" sz="3600" b="1" dirty="0" err="1"/>
              <a:t>будуть</a:t>
            </a:r>
            <a:r>
              <a:rPr lang="ru-RU" sz="3600" b="1" dirty="0"/>
              <a:t> </a:t>
            </a:r>
            <a:r>
              <a:rPr lang="ru-RU" sz="3600" b="1" dirty="0" err="1"/>
              <a:t>щасливими</a:t>
            </a:r>
            <a:r>
              <a:rPr lang="ru-RU" sz="3600" b="1" dirty="0"/>
              <a:t>. 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301204" y="2446516"/>
            <a:ext cx="4573117" cy="3398577"/>
          </a:xfrm>
          <a:prstGeom prst="rect">
            <a:avLst/>
          </a:prstGeom>
        </p:spPr>
      </p:pic>
      <p:sp>
        <p:nvSpPr>
          <p:cNvPr id="9" name="Прямоугольник 4">
            <a:extLst>
              <a:ext uri="{FF2B5EF4-FFF2-40B4-BE49-F238E27FC236}">
                <a16:creationId xmlns:a16="http://schemas.microsoft.com/office/drawing/2014/main" xmlns="" id="{41300D0C-EC34-4515-9E3A-6F0DC297E5C1}"/>
              </a:ext>
            </a:extLst>
          </p:cNvPr>
          <p:cNvSpPr/>
          <p:nvPr/>
        </p:nvSpPr>
        <p:spPr>
          <a:xfrm>
            <a:off x="287679" y="312847"/>
            <a:ext cx="2866488" cy="1130672"/>
          </a:xfrm>
          <a:prstGeom prst="rect">
            <a:avLst/>
          </a:prstGeom>
          <a:solidFill>
            <a:srgbClr val="2F32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200" b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Підручник.</a:t>
            </a:r>
          </a:p>
          <a:p>
            <a:pPr algn="ctr"/>
            <a:r>
              <a:rPr lang="uk-UA" b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Сторінка</a:t>
            </a:r>
          </a:p>
          <a:p>
            <a:pPr algn="ctr"/>
            <a:r>
              <a:rPr lang="uk-UA" sz="4000" b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108</a:t>
            </a:r>
            <a:endParaRPr lang="ru-RU" sz="4000" b="1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67380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355597" y="494533"/>
            <a:ext cx="8732067" cy="48577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bg1"/>
                </a:solidFill>
              </a:rPr>
              <a:t>Словничок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1669" y="1184859"/>
            <a:ext cx="11823791" cy="557011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63367" y="1944709"/>
            <a:ext cx="585258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err="1">
                <a:solidFill>
                  <a:srgbClr val="C00000"/>
                </a:solidFill>
              </a:rPr>
              <a:t>Декларація</a:t>
            </a:r>
            <a:r>
              <a:rPr lang="ru-RU" sz="4000" b="1" dirty="0">
                <a:solidFill>
                  <a:srgbClr val="C00000"/>
                </a:solidFill>
              </a:rPr>
              <a:t>  </a:t>
            </a:r>
            <a:r>
              <a:rPr lang="ru-RU" sz="4000" b="1" dirty="0">
                <a:solidFill>
                  <a:srgbClr val="2F3242"/>
                </a:solidFill>
              </a:rPr>
              <a:t>— документ, у </a:t>
            </a:r>
            <a:r>
              <a:rPr lang="ru-RU" sz="4000" b="1" dirty="0" err="1">
                <a:solidFill>
                  <a:srgbClr val="2F3242"/>
                </a:solidFill>
              </a:rPr>
              <a:t>якому</a:t>
            </a:r>
            <a:r>
              <a:rPr lang="ru-RU" sz="4000" b="1" dirty="0">
                <a:solidFill>
                  <a:srgbClr val="2F3242"/>
                </a:solidFill>
              </a:rPr>
              <a:t> </a:t>
            </a:r>
            <a:r>
              <a:rPr lang="ru-RU" sz="4000" b="1" dirty="0" err="1">
                <a:solidFill>
                  <a:srgbClr val="2F3242"/>
                </a:solidFill>
              </a:rPr>
              <a:t>викладено</a:t>
            </a:r>
            <a:r>
              <a:rPr lang="ru-RU" sz="4000" b="1" dirty="0">
                <a:solidFill>
                  <a:srgbClr val="2F3242"/>
                </a:solidFill>
              </a:rPr>
              <a:t> </a:t>
            </a:r>
            <a:r>
              <a:rPr lang="ru-RU" sz="4000" b="1" dirty="0" err="1">
                <a:solidFill>
                  <a:srgbClr val="2F3242"/>
                </a:solidFill>
              </a:rPr>
              <a:t>важливі</a:t>
            </a:r>
            <a:r>
              <a:rPr lang="ru-RU" sz="4000" b="1" dirty="0">
                <a:solidFill>
                  <a:srgbClr val="2F3242"/>
                </a:solidFill>
              </a:rPr>
              <a:t> правила, </a:t>
            </a:r>
            <a:r>
              <a:rPr lang="ru-RU" sz="4000" b="1" dirty="0" err="1">
                <a:solidFill>
                  <a:srgbClr val="2F3242"/>
                </a:solidFill>
              </a:rPr>
              <a:t>обов’язкові</a:t>
            </a:r>
            <a:r>
              <a:rPr lang="ru-RU" sz="4000" b="1" dirty="0">
                <a:solidFill>
                  <a:srgbClr val="2F3242"/>
                </a:solidFill>
              </a:rPr>
              <a:t> для </a:t>
            </a:r>
            <a:r>
              <a:rPr lang="ru-RU" sz="4000" b="1" dirty="0" err="1">
                <a:solidFill>
                  <a:srgbClr val="2F3242"/>
                </a:solidFill>
              </a:rPr>
              <a:t>всіх</a:t>
            </a:r>
            <a:r>
              <a:rPr lang="ru-RU" sz="4000" b="1" dirty="0">
                <a:solidFill>
                  <a:srgbClr val="2F3242"/>
                </a:solidFill>
              </a:rPr>
              <a:t> людей.</a:t>
            </a:r>
          </a:p>
        </p:txBody>
      </p:sp>
      <p:sp>
        <p:nvSpPr>
          <p:cNvPr id="9" name="Прямоугольник 4">
            <a:extLst>
              <a:ext uri="{FF2B5EF4-FFF2-40B4-BE49-F238E27FC236}">
                <a16:creationId xmlns:a16="http://schemas.microsoft.com/office/drawing/2014/main" xmlns="" id="{41300D0C-EC34-4515-9E3A-6F0DC297E5C1}"/>
              </a:ext>
            </a:extLst>
          </p:cNvPr>
          <p:cNvSpPr/>
          <p:nvPr/>
        </p:nvSpPr>
        <p:spPr>
          <a:xfrm>
            <a:off x="729465" y="189556"/>
            <a:ext cx="2445247" cy="1130672"/>
          </a:xfrm>
          <a:prstGeom prst="rect">
            <a:avLst/>
          </a:prstGeom>
          <a:solidFill>
            <a:srgbClr val="2F32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200" b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Підручник.</a:t>
            </a:r>
          </a:p>
          <a:p>
            <a:pPr algn="ctr"/>
            <a:r>
              <a:rPr lang="uk-UA" b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Сторінка</a:t>
            </a:r>
          </a:p>
          <a:p>
            <a:pPr algn="ctr"/>
            <a:r>
              <a:rPr lang="uk-UA" sz="4000" b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108</a:t>
            </a:r>
            <a:endParaRPr lang="ru-RU" sz="4000" b="1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83836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355597" y="494533"/>
            <a:ext cx="8732067" cy="48577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bg1"/>
                </a:solidFill>
              </a:rPr>
              <a:t>Рухлива вправа</a:t>
            </a:r>
            <a:endParaRPr lang="ru-RU" sz="2000" b="1" dirty="0">
              <a:solidFill>
                <a:schemeClr val="bg1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" r="138" b="9671"/>
          <a:stretch/>
        </p:blipFill>
        <p:spPr>
          <a:xfrm>
            <a:off x="2495609" y="1340496"/>
            <a:ext cx="7055632" cy="5284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76549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355597" y="494533"/>
            <a:ext cx="8732067" cy="48577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bg1"/>
                </a:solidFill>
              </a:rPr>
              <a:t>Словничок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1972" y="1441969"/>
            <a:ext cx="11297875" cy="532235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197738" y="1918957"/>
            <a:ext cx="6220495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5400" b="1" dirty="0">
                <a:solidFill>
                  <a:srgbClr val="C00000"/>
                </a:solidFill>
              </a:rPr>
              <a:t>Права</a:t>
            </a:r>
            <a:r>
              <a:rPr lang="uk-UA" sz="5400" b="1" dirty="0">
                <a:solidFill>
                  <a:srgbClr val="2F3242"/>
                </a:solidFill>
              </a:rPr>
              <a:t> – </a:t>
            </a:r>
            <a:r>
              <a:rPr lang="ru-RU" sz="5400" dirty="0"/>
              <a:t> </a:t>
            </a:r>
            <a:r>
              <a:rPr lang="ru-RU" sz="5400" b="1" dirty="0" err="1">
                <a:solidFill>
                  <a:srgbClr val="2F3242"/>
                </a:solidFill>
              </a:rPr>
              <a:t>це</a:t>
            </a:r>
            <a:r>
              <a:rPr lang="ru-RU" sz="5400" b="1" dirty="0">
                <a:solidFill>
                  <a:srgbClr val="2F3242"/>
                </a:solidFill>
              </a:rPr>
              <a:t> </a:t>
            </a:r>
            <a:r>
              <a:rPr lang="ru-RU" sz="5400" b="1" dirty="0" err="1">
                <a:solidFill>
                  <a:srgbClr val="2F3242"/>
                </a:solidFill>
              </a:rPr>
              <a:t>інтереси</a:t>
            </a:r>
            <a:r>
              <a:rPr lang="ru-RU" sz="5400" b="1" dirty="0">
                <a:solidFill>
                  <a:srgbClr val="2F3242"/>
                </a:solidFill>
              </a:rPr>
              <a:t> </a:t>
            </a:r>
            <a:r>
              <a:rPr lang="ru-RU" sz="5400" b="1" dirty="0" err="1">
                <a:solidFill>
                  <a:srgbClr val="2F3242"/>
                </a:solidFill>
              </a:rPr>
              <a:t>людини</a:t>
            </a:r>
            <a:r>
              <a:rPr lang="ru-RU" sz="5400" b="1" dirty="0">
                <a:solidFill>
                  <a:srgbClr val="2F3242"/>
                </a:solidFill>
              </a:rPr>
              <a:t>, </a:t>
            </a:r>
            <a:r>
              <a:rPr lang="ru-RU" sz="5400" b="1" dirty="0" err="1">
                <a:solidFill>
                  <a:srgbClr val="2F3242"/>
                </a:solidFill>
              </a:rPr>
              <a:t>що</a:t>
            </a:r>
            <a:r>
              <a:rPr lang="ru-RU" sz="5400" b="1" dirty="0">
                <a:solidFill>
                  <a:srgbClr val="2F3242"/>
                </a:solidFill>
              </a:rPr>
              <a:t> </a:t>
            </a:r>
            <a:r>
              <a:rPr lang="ru-RU" sz="5400" b="1" dirty="0" err="1">
                <a:solidFill>
                  <a:srgbClr val="2F3242"/>
                </a:solidFill>
              </a:rPr>
              <a:t>забезпечуються</a:t>
            </a:r>
            <a:r>
              <a:rPr lang="ru-RU" sz="5400" b="1" dirty="0">
                <a:solidFill>
                  <a:srgbClr val="2F3242"/>
                </a:solidFill>
              </a:rPr>
              <a:t> законом.</a:t>
            </a:r>
          </a:p>
        </p:txBody>
      </p:sp>
      <p:sp>
        <p:nvSpPr>
          <p:cNvPr id="7" name="Прямоугольник 4">
            <a:extLst>
              <a:ext uri="{FF2B5EF4-FFF2-40B4-BE49-F238E27FC236}">
                <a16:creationId xmlns:a16="http://schemas.microsoft.com/office/drawing/2014/main" xmlns="" id="{41300D0C-EC34-4515-9E3A-6F0DC297E5C1}"/>
              </a:ext>
            </a:extLst>
          </p:cNvPr>
          <p:cNvSpPr/>
          <p:nvPr/>
        </p:nvSpPr>
        <p:spPr>
          <a:xfrm>
            <a:off x="770563" y="189557"/>
            <a:ext cx="2311683" cy="1130672"/>
          </a:xfrm>
          <a:prstGeom prst="rect">
            <a:avLst/>
          </a:prstGeom>
          <a:solidFill>
            <a:srgbClr val="2F32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200" b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Підручник.</a:t>
            </a:r>
          </a:p>
          <a:p>
            <a:pPr algn="ctr"/>
            <a:r>
              <a:rPr lang="uk-UA" b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Сторінка</a:t>
            </a:r>
          </a:p>
          <a:p>
            <a:pPr algn="ctr"/>
            <a:r>
              <a:rPr lang="uk-UA" sz="4000" b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108</a:t>
            </a:r>
            <a:endParaRPr lang="ru-RU" sz="4000" b="1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184065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355597" y="494533"/>
            <a:ext cx="8732067" cy="48577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bg1"/>
                </a:solidFill>
              </a:rPr>
              <a:t>Ти маєш право на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719" b="10798"/>
          <a:stretch/>
        </p:blipFill>
        <p:spPr>
          <a:xfrm>
            <a:off x="5526611" y="1579669"/>
            <a:ext cx="6296199" cy="4763177"/>
          </a:xfrm>
          <a:prstGeom prst="rect">
            <a:avLst/>
          </a:prstGeom>
          <a:ln w="38100" cap="sq">
            <a:solidFill>
              <a:srgbClr val="2F324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Прямоугольник 6"/>
          <p:cNvSpPr/>
          <p:nvPr/>
        </p:nvSpPr>
        <p:spPr>
          <a:xfrm>
            <a:off x="321975" y="2691688"/>
            <a:ext cx="4790940" cy="2835875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rgbClr val="2F32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600" b="1" dirty="0"/>
              <a:t>Освіту </a:t>
            </a:r>
            <a:endParaRPr lang="ru-RU" sz="6600" b="1" dirty="0"/>
          </a:p>
        </p:txBody>
      </p:sp>
      <p:sp>
        <p:nvSpPr>
          <p:cNvPr id="8" name="Прямоугольник 4">
            <a:extLst>
              <a:ext uri="{FF2B5EF4-FFF2-40B4-BE49-F238E27FC236}">
                <a16:creationId xmlns:a16="http://schemas.microsoft.com/office/drawing/2014/main" xmlns="" id="{41300D0C-EC34-4515-9E3A-6F0DC297E5C1}"/>
              </a:ext>
            </a:extLst>
          </p:cNvPr>
          <p:cNvSpPr/>
          <p:nvPr/>
        </p:nvSpPr>
        <p:spPr>
          <a:xfrm>
            <a:off x="852756" y="940802"/>
            <a:ext cx="2054829" cy="1130672"/>
          </a:xfrm>
          <a:prstGeom prst="rect">
            <a:avLst/>
          </a:prstGeom>
          <a:solidFill>
            <a:srgbClr val="2F32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200" b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Підручник.</a:t>
            </a:r>
          </a:p>
          <a:p>
            <a:pPr algn="ctr"/>
            <a:r>
              <a:rPr lang="uk-UA" b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Сторінка</a:t>
            </a:r>
          </a:p>
          <a:p>
            <a:pPr algn="ctr"/>
            <a:r>
              <a:rPr lang="uk-UA" sz="4000" b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108</a:t>
            </a:r>
            <a:endParaRPr lang="ru-RU" sz="4000" b="1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67370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355597" y="494533"/>
            <a:ext cx="8732067" cy="48577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bg1"/>
                </a:solidFill>
              </a:rPr>
              <a:t>Ти маєш право на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0379" t="19970" r="35776" b="12676"/>
          <a:stretch/>
        </p:blipFill>
        <p:spPr>
          <a:xfrm>
            <a:off x="7407965" y="1800080"/>
            <a:ext cx="2907267" cy="4619082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640027" y="2691687"/>
            <a:ext cx="4790940" cy="2835875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rgbClr val="2F32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600" b="1" dirty="0"/>
              <a:t>Захист</a:t>
            </a:r>
            <a:endParaRPr lang="ru-RU" sz="6600" b="1" dirty="0"/>
          </a:p>
        </p:txBody>
      </p:sp>
      <p:sp>
        <p:nvSpPr>
          <p:cNvPr id="7" name="Прямоугольник 4">
            <a:extLst>
              <a:ext uri="{FF2B5EF4-FFF2-40B4-BE49-F238E27FC236}">
                <a16:creationId xmlns:a16="http://schemas.microsoft.com/office/drawing/2014/main" xmlns="" id="{41300D0C-EC34-4515-9E3A-6F0DC297E5C1}"/>
              </a:ext>
            </a:extLst>
          </p:cNvPr>
          <p:cNvSpPr/>
          <p:nvPr/>
        </p:nvSpPr>
        <p:spPr>
          <a:xfrm>
            <a:off x="667821" y="323121"/>
            <a:ext cx="2137023" cy="1130672"/>
          </a:xfrm>
          <a:prstGeom prst="rect">
            <a:avLst/>
          </a:prstGeom>
          <a:solidFill>
            <a:srgbClr val="2F32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200" b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Підручник.</a:t>
            </a:r>
          </a:p>
          <a:p>
            <a:pPr algn="ctr"/>
            <a:r>
              <a:rPr lang="uk-UA" b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Сторінка</a:t>
            </a:r>
          </a:p>
          <a:p>
            <a:pPr algn="ctr"/>
            <a:r>
              <a:rPr lang="uk-UA" sz="4000" b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108</a:t>
            </a:r>
            <a:endParaRPr lang="ru-RU" sz="4000" b="1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54031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355597" y="494533"/>
            <a:ext cx="8732067" cy="48577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bg1"/>
                </a:solidFill>
              </a:rPr>
              <a:t>Ти маєш право на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587" t="28545" r="11067" b="12113"/>
          <a:stretch/>
        </p:blipFill>
        <p:spPr>
          <a:xfrm>
            <a:off x="5692465" y="2137894"/>
            <a:ext cx="6053071" cy="3772724"/>
          </a:xfrm>
          <a:prstGeom prst="rect">
            <a:avLst/>
          </a:prstGeom>
          <a:ln w="38100" cap="sq">
            <a:solidFill>
              <a:srgbClr val="2F324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Прямоугольник 8"/>
          <p:cNvSpPr/>
          <p:nvPr/>
        </p:nvSpPr>
        <p:spPr>
          <a:xfrm>
            <a:off x="321975" y="2117346"/>
            <a:ext cx="5215796" cy="338966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rgbClr val="2F32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600" b="1" dirty="0"/>
              <a:t>Відпочинок та дозвілля</a:t>
            </a:r>
            <a:endParaRPr lang="ru-RU" sz="6600" b="1" dirty="0"/>
          </a:p>
        </p:txBody>
      </p:sp>
      <p:sp>
        <p:nvSpPr>
          <p:cNvPr id="7" name="Прямоугольник 4">
            <a:extLst>
              <a:ext uri="{FF2B5EF4-FFF2-40B4-BE49-F238E27FC236}">
                <a16:creationId xmlns:a16="http://schemas.microsoft.com/office/drawing/2014/main" xmlns="" id="{41300D0C-EC34-4515-9E3A-6F0DC297E5C1}"/>
              </a:ext>
            </a:extLst>
          </p:cNvPr>
          <p:cNvSpPr/>
          <p:nvPr/>
        </p:nvSpPr>
        <p:spPr>
          <a:xfrm>
            <a:off x="339048" y="292298"/>
            <a:ext cx="2558263" cy="1130672"/>
          </a:xfrm>
          <a:prstGeom prst="rect">
            <a:avLst/>
          </a:prstGeom>
          <a:solidFill>
            <a:srgbClr val="2F32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200" b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Підручник.</a:t>
            </a:r>
          </a:p>
          <a:p>
            <a:pPr algn="ctr"/>
            <a:r>
              <a:rPr lang="uk-UA" b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Сторінка</a:t>
            </a:r>
          </a:p>
          <a:p>
            <a:pPr algn="ctr"/>
            <a:r>
              <a:rPr lang="uk-UA" sz="4000" b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108</a:t>
            </a:r>
            <a:endParaRPr lang="ru-RU" sz="4000" b="1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56958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355597" y="494533"/>
            <a:ext cx="8732067" cy="48577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bg1"/>
                </a:solidFill>
              </a:rPr>
              <a:t>Ти маєш право на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23765" y="1920218"/>
            <a:ext cx="4896767" cy="4567765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321973" y="2550018"/>
            <a:ext cx="5708957" cy="297754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rgbClr val="2F32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600" b="1" dirty="0"/>
              <a:t>Повноцінне харчування</a:t>
            </a:r>
            <a:endParaRPr lang="ru-RU" sz="6600" b="1" dirty="0"/>
          </a:p>
        </p:txBody>
      </p:sp>
      <p:sp>
        <p:nvSpPr>
          <p:cNvPr id="7" name="Прямоугольник 4">
            <a:extLst>
              <a:ext uri="{FF2B5EF4-FFF2-40B4-BE49-F238E27FC236}">
                <a16:creationId xmlns:a16="http://schemas.microsoft.com/office/drawing/2014/main" xmlns="" id="{41300D0C-EC34-4515-9E3A-6F0DC297E5C1}"/>
              </a:ext>
            </a:extLst>
          </p:cNvPr>
          <p:cNvSpPr/>
          <p:nvPr/>
        </p:nvSpPr>
        <p:spPr>
          <a:xfrm>
            <a:off x="421242" y="282025"/>
            <a:ext cx="2640456" cy="1130672"/>
          </a:xfrm>
          <a:prstGeom prst="rect">
            <a:avLst/>
          </a:prstGeom>
          <a:solidFill>
            <a:srgbClr val="2F32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200" b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Підручник.</a:t>
            </a:r>
          </a:p>
          <a:p>
            <a:pPr algn="ctr"/>
            <a:r>
              <a:rPr lang="uk-UA" b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Сторінка</a:t>
            </a:r>
          </a:p>
          <a:p>
            <a:pPr algn="ctr"/>
            <a:r>
              <a:rPr lang="uk-UA" sz="4000" b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108</a:t>
            </a:r>
            <a:endParaRPr lang="ru-RU" sz="4000" b="1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315154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355597" y="494533"/>
            <a:ext cx="8732067" cy="48577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bg1"/>
                </a:solidFill>
              </a:rPr>
              <a:t>Ти маєш право на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737" t="9533" r="1586" b="4699"/>
          <a:stretch/>
        </p:blipFill>
        <p:spPr>
          <a:xfrm>
            <a:off x="5924285" y="1936642"/>
            <a:ext cx="5679583" cy="3858855"/>
          </a:xfrm>
          <a:prstGeom prst="rect">
            <a:avLst/>
          </a:prstGeom>
          <a:ln w="38100" cap="sq">
            <a:solidFill>
              <a:srgbClr val="2F324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Прямоугольник 7"/>
          <p:cNvSpPr/>
          <p:nvPr/>
        </p:nvSpPr>
        <p:spPr>
          <a:xfrm>
            <a:off x="321975" y="2562896"/>
            <a:ext cx="5022759" cy="296466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rgbClr val="2F32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600" b="1" dirty="0"/>
              <a:t>Медичну допомогу</a:t>
            </a:r>
            <a:endParaRPr lang="ru-RU" sz="6600" b="1" dirty="0"/>
          </a:p>
        </p:txBody>
      </p:sp>
      <p:sp>
        <p:nvSpPr>
          <p:cNvPr id="9" name="Прямоугольник 4">
            <a:extLst>
              <a:ext uri="{FF2B5EF4-FFF2-40B4-BE49-F238E27FC236}">
                <a16:creationId xmlns:a16="http://schemas.microsoft.com/office/drawing/2014/main" xmlns="" id="{41300D0C-EC34-4515-9E3A-6F0DC297E5C1}"/>
              </a:ext>
            </a:extLst>
          </p:cNvPr>
          <p:cNvSpPr/>
          <p:nvPr/>
        </p:nvSpPr>
        <p:spPr>
          <a:xfrm>
            <a:off x="708917" y="271750"/>
            <a:ext cx="1777428" cy="1130672"/>
          </a:xfrm>
          <a:prstGeom prst="rect">
            <a:avLst/>
          </a:prstGeom>
          <a:solidFill>
            <a:srgbClr val="2F32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200" b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Підручник.</a:t>
            </a:r>
          </a:p>
          <a:p>
            <a:pPr algn="ctr"/>
            <a:r>
              <a:rPr lang="uk-UA" b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Сторінка</a:t>
            </a:r>
          </a:p>
          <a:p>
            <a:pPr algn="ctr"/>
            <a:r>
              <a:rPr lang="uk-UA" sz="4000" b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108</a:t>
            </a:r>
            <a:endParaRPr lang="ru-RU" sz="4000" b="1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62526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355597" y="494533"/>
            <a:ext cx="8732067" cy="48577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bg1"/>
                </a:solidFill>
              </a:rPr>
              <a:t>Фізкультхвилинка</a:t>
            </a:r>
            <a:endParaRPr lang="ru-RU" sz="2000" b="1" dirty="0">
              <a:solidFill>
                <a:schemeClr val="bg1"/>
              </a:solidFill>
            </a:endParaRPr>
          </a:p>
        </p:txBody>
      </p:sp>
      <p:pic>
        <p:nvPicPr>
          <p:cNvPr id="2" name="Фізкультхвилинка №30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3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3096855" y="1252006"/>
            <a:ext cx="8844288" cy="4974912"/>
          </a:xfrm>
          <a:prstGeom prst="rect">
            <a:avLst/>
          </a:prstGeom>
          <a:ln w="38100" cap="sq">
            <a:solidFill>
              <a:srgbClr val="2F324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DFACA1B4-6C85-46F0-800B-B2EB9E4F35C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1111"/>
          <a:stretch/>
        </p:blipFill>
        <p:spPr>
          <a:xfrm>
            <a:off x="137334" y="1252006"/>
            <a:ext cx="2340836" cy="1668756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99DBECC7-7633-4541-88C6-496928BA44B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508" t="-529" r="9385" b="10937"/>
          <a:stretch/>
        </p:blipFill>
        <p:spPr>
          <a:xfrm>
            <a:off x="191991" y="4177651"/>
            <a:ext cx="2578444" cy="2162846"/>
          </a:xfrm>
          <a:prstGeom prst="rect">
            <a:avLst/>
          </a:prstGeom>
        </p:spPr>
      </p:pic>
      <p:pic>
        <p:nvPicPr>
          <p:cNvPr id="8" name="Picture 2" descr="ÐÐ°ÑÑÐ¸Ð½ÐºÐ¸ Ð¿Ð¾ Ð·Ð°Ð¿ÑÐ¾ÑÑ Ð²Ð¸Ð´ÐµÐ¾">
            <a:extLst>
              <a:ext uri="{FF2B5EF4-FFF2-40B4-BE49-F238E27FC236}">
                <a16:creationId xmlns:a16="http://schemas.microsoft.com/office/drawing/2014/main" xmlns="" id="{A4558F82-2CA6-47FD-9E10-01920D8A480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8534" b="17200"/>
          <a:stretch/>
        </p:blipFill>
        <p:spPr bwMode="auto">
          <a:xfrm>
            <a:off x="604358" y="2942587"/>
            <a:ext cx="2257425" cy="1450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02760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0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355597" y="494533"/>
            <a:ext cx="8732067" cy="48577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bg1"/>
                </a:solidFill>
              </a:rPr>
              <a:t>Ти маєш право на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85620" y="1686864"/>
            <a:ext cx="6096000" cy="409575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21975" y="2691688"/>
            <a:ext cx="4790940" cy="2835875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rgbClr val="2F32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600" b="1" dirty="0"/>
              <a:t>Сім’ю</a:t>
            </a:r>
            <a:endParaRPr lang="ru-RU" sz="6600" b="1" dirty="0"/>
          </a:p>
        </p:txBody>
      </p:sp>
      <p:sp>
        <p:nvSpPr>
          <p:cNvPr id="8" name="Прямоугольник 4">
            <a:extLst>
              <a:ext uri="{FF2B5EF4-FFF2-40B4-BE49-F238E27FC236}">
                <a16:creationId xmlns:a16="http://schemas.microsoft.com/office/drawing/2014/main" xmlns="" id="{41300D0C-EC34-4515-9E3A-6F0DC297E5C1}"/>
              </a:ext>
            </a:extLst>
          </p:cNvPr>
          <p:cNvSpPr/>
          <p:nvPr/>
        </p:nvSpPr>
        <p:spPr>
          <a:xfrm>
            <a:off x="832209" y="189557"/>
            <a:ext cx="1952088" cy="1130672"/>
          </a:xfrm>
          <a:prstGeom prst="rect">
            <a:avLst/>
          </a:prstGeom>
          <a:solidFill>
            <a:srgbClr val="2F32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200" b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Підручник.</a:t>
            </a:r>
          </a:p>
          <a:p>
            <a:pPr algn="ctr"/>
            <a:r>
              <a:rPr lang="uk-UA" b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Сторінка</a:t>
            </a:r>
          </a:p>
          <a:p>
            <a:pPr algn="ctr"/>
            <a:r>
              <a:rPr lang="uk-UA" sz="4000" b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108</a:t>
            </a:r>
            <a:endParaRPr lang="ru-RU" sz="4000" b="1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19630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355597" y="494533"/>
            <a:ext cx="8732067" cy="48577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bg1"/>
                </a:solidFill>
              </a:rPr>
              <a:t>Ти маєш право на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09019" y="2343957"/>
            <a:ext cx="5331928" cy="3576441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rgbClr val="2F32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/>
              <a:t>Особливу турботу дітям з інвалідністю</a:t>
            </a:r>
            <a:endParaRPr lang="ru-RU" sz="4800" b="1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3976" b="16057"/>
          <a:stretch/>
        </p:blipFill>
        <p:spPr>
          <a:xfrm>
            <a:off x="5800932" y="1819124"/>
            <a:ext cx="6094216" cy="4523071"/>
          </a:xfrm>
          <a:prstGeom prst="rect">
            <a:avLst/>
          </a:prstGeom>
        </p:spPr>
      </p:pic>
      <p:sp>
        <p:nvSpPr>
          <p:cNvPr id="7" name="Прямоугольник 4">
            <a:extLst>
              <a:ext uri="{FF2B5EF4-FFF2-40B4-BE49-F238E27FC236}">
                <a16:creationId xmlns:a16="http://schemas.microsoft.com/office/drawing/2014/main" xmlns="" id="{41300D0C-EC34-4515-9E3A-6F0DC297E5C1}"/>
              </a:ext>
            </a:extLst>
          </p:cNvPr>
          <p:cNvSpPr/>
          <p:nvPr/>
        </p:nvSpPr>
        <p:spPr>
          <a:xfrm>
            <a:off x="914401" y="312847"/>
            <a:ext cx="1797976" cy="1130672"/>
          </a:xfrm>
          <a:prstGeom prst="rect">
            <a:avLst/>
          </a:prstGeom>
          <a:solidFill>
            <a:srgbClr val="2F32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200" b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Підручник.</a:t>
            </a:r>
          </a:p>
          <a:p>
            <a:pPr algn="ctr"/>
            <a:r>
              <a:rPr lang="uk-UA" b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Сторінка</a:t>
            </a:r>
          </a:p>
          <a:p>
            <a:pPr algn="ctr"/>
            <a:r>
              <a:rPr lang="uk-UA" sz="4000" b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108</a:t>
            </a:r>
            <a:endParaRPr lang="ru-RU" sz="4000" b="1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917469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355597" y="494533"/>
            <a:ext cx="8732067" cy="48577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bg1"/>
                </a:solidFill>
              </a:rPr>
              <a:t>Запам’ятай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700790" y="1944711"/>
            <a:ext cx="6993228" cy="4481848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rgbClr val="2F32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000" b="1" dirty="0"/>
              <a:t>Використовуючи своє право, не зашкодь іншим людям.</a:t>
            </a:r>
            <a:endParaRPr lang="ru-RU" sz="6000" b="1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6730" b="7606"/>
          <a:stretch/>
        </p:blipFill>
        <p:spPr>
          <a:xfrm>
            <a:off x="1054797" y="1441973"/>
            <a:ext cx="2657359" cy="4913289"/>
          </a:xfrm>
          <a:prstGeom prst="rect">
            <a:avLst/>
          </a:prstGeom>
        </p:spPr>
      </p:pic>
      <p:sp>
        <p:nvSpPr>
          <p:cNvPr id="7" name="Прямоугольник 4">
            <a:extLst>
              <a:ext uri="{FF2B5EF4-FFF2-40B4-BE49-F238E27FC236}">
                <a16:creationId xmlns:a16="http://schemas.microsoft.com/office/drawing/2014/main" xmlns="" id="{41300D0C-EC34-4515-9E3A-6F0DC297E5C1}"/>
              </a:ext>
            </a:extLst>
          </p:cNvPr>
          <p:cNvSpPr/>
          <p:nvPr/>
        </p:nvSpPr>
        <p:spPr>
          <a:xfrm>
            <a:off x="616450" y="230653"/>
            <a:ext cx="2044555" cy="1130672"/>
          </a:xfrm>
          <a:prstGeom prst="rect">
            <a:avLst/>
          </a:prstGeom>
          <a:solidFill>
            <a:srgbClr val="2F32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200" b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Підручник.</a:t>
            </a:r>
          </a:p>
          <a:p>
            <a:pPr algn="ctr"/>
            <a:r>
              <a:rPr lang="uk-UA" b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Сторінка</a:t>
            </a:r>
          </a:p>
          <a:p>
            <a:pPr algn="ctr"/>
            <a:r>
              <a:rPr lang="uk-UA" sz="4000" b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108</a:t>
            </a:r>
            <a:endParaRPr lang="ru-RU" sz="4000" b="1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47025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355597" y="494533"/>
            <a:ext cx="8732067" cy="48577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err="1">
                <a:solidFill>
                  <a:schemeClr val="bg1"/>
                </a:solidFill>
              </a:rPr>
              <a:t>Довідничок</a:t>
            </a:r>
            <a:endParaRPr lang="ru-RU" sz="2000" b="1" dirty="0">
              <a:solidFill>
                <a:schemeClr val="bg1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90390" y="1193365"/>
            <a:ext cx="11238215" cy="126213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rgbClr val="2F32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/>
              <a:t>У </a:t>
            </a:r>
            <a:r>
              <a:rPr lang="ru-RU" sz="2800" b="1" dirty="0" err="1"/>
              <a:t>Женеві</a:t>
            </a:r>
            <a:r>
              <a:rPr lang="ru-RU" sz="2800" b="1" dirty="0"/>
              <a:t> </a:t>
            </a:r>
            <a:r>
              <a:rPr lang="ru-RU" sz="2800" b="1" dirty="0" err="1"/>
              <a:t>біля</a:t>
            </a:r>
            <a:r>
              <a:rPr lang="ru-RU" sz="2800" b="1" dirty="0"/>
              <a:t> Палацу </a:t>
            </a:r>
            <a:r>
              <a:rPr lang="ru-RU" sz="2800" b="1" dirty="0" err="1"/>
              <a:t>Націй</a:t>
            </a:r>
            <a:r>
              <a:rPr lang="ru-RU" sz="2800" b="1" dirty="0"/>
              <a:t> </a:t>
            </a:r>
            <a:r>
              <a:rPr lang="ru-RU" sz="2800" b="1" dirty="0" err="1"/>
              <a:t>розміщено</a:t>
            </a:r>
            <a:r>
              <a:rPr lang="ru-RU" sz="2800" b="1" dirty="0"/>
              <a:t> 193 </a:t>
            </a:r>
            <a:r>
              <a:rPr lang="ru-RU" sz="2800" b="1" dirty="0" err="1"/>
              <a:t>прапори</a:t>
            </a:r>
            <a:r>
              <a:rPr lang="ru-RU" sz="2800" b="1" dirty="0"/>
              <a:t> </a:t>
            </a:r>
            <a:r>
              <a:rPr lang="ru-RU" sz="2800" b="1" dirty="0" err="1"/>
              <a:t>країн</a:t>
            </a:r>
            <a:r>
              <a:rPr lang="ru-RU" sz="2800" b="1" dirty="0"/>
              <a:t> — </a:t>
            </a:r>
            <a:r>
              <a:rPr lang="ru-RU" sz="2800" b="1" dirty="0" err="1"/>
              <a:t>членів</a:t>
            </a:r>
            <a:r>
              <a:rPr lang="ru-RU" sz="2800" b="1" dirty="0"/>
              <a:t> ООН. Там є прапор і </a:t>
            </a:r>
            <a:r>
              <a:rPr lang="ru-RU" sz="2800" b="1" dirty="0" err="1"/>
              <a:t>нашої</a:t>
            </a:r>
            <a:r>
              <a:rPr lang="ru-RU" sz="2800" b="1" dirty="0"/>
              <a:t> </a:t>
            </a:r>
            <a:r>
              <a:rPr lang="ru-RU" sz="2800" b="1" dirty="0" err="1"/>
              <a:t>держави</a:t>
            </a:r>
            <a:r>
              <a:rPr lang="ru-RU" sz="2800" b="1" dirty="0"/>
              <a:t>. 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95071" y="2654128"/>
            <a:ext cx="7228855" cy="4066231"/>
          </a:xfrm>
          <a:prstGeom prst="rect">
            <a:avLst/>
          </a:prstGeom>
          <a:ln w="38100" cap="sq">
            <a:solidFill>
              <a:srgbClr val="2F324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Прямоугольник 4">
            <a:extLst>
              <a:ext uri="{FF2B5EF4-FFF2-40B4-BE49-F238E27FC236}">
                <a16:creationId xmlns:a16="http://schemas.microsoft.com/office/drawing/2014/main" xmlns="" id="{41300D0C-EC34-4515-9E3A-6F0DC297E5C1}"/>
              </a:ext>
            </a:extLst>
          </p:cNvPr>
          <p:cNvSpPr/>
          <p:nvPr/>
        </p:nvSpPr>
        <p:spPr>
          <a:xfrm>
            <a:off x="626724" y="169009"/>
            <a:ext cx="2126749" cy="1130672"/>
          </a:xfrm>
          <a:prstGeom prst="rect">
            <a:avLst/>
          </a:prstGeom>
          <a:solidFill>
            <a:srgbClr val="2F32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200" b="1" dirty="0">
                <a:solidFill>
                  <a:schemeClr val="bg1"/>
                </a:solidFill>
              </a:rPr>
              <a:t>Підручник.</a:t>
            </a:r>
          </a:p>
          <a:p>
            <a:pPr algn="ctr"/>
            <a:r>
              <a:rPr lang="uk-UA" b="1" dirty="0">
                <a:solidFill>
                  <a:schemeClr val="bg1"/>
                </a:solidFill>
              </a:rPr>
              <a:t>Сторінка</a:t>
            </a:r>
          </a:p>
          <a:p>
            <a:pPr algn="ctr"/>
            <a:r>
              <a:rPr lang="uk-UA" sz="4000" b="1" dirty="0">
                <a:solidFill>
                  <a:schemeClr val="bg1"/>
                </a:solidFill>
              </a:rPr>
              <a:t>108</a:t>
            </a:r>
            <a:endParaRPr lang="ru-RU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45911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355597" y="494533"/>
            <a:ext cx="8732067" cy="48577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bg1"/>
                </a:solidFill>
              </a:rPr>
              <a:t>Висновок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648982" y="1609860"/>
            <a:ext cx="6370007" cy="477547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rgbClr val="2F32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/>
              <a:t>Пам’ятайте про права</a:t>
            </a:r>
          </a:p>
          <a:p>
            <a:pPr algn="ctr"/>
            <a:r>
              <a:rPr lang="uk-UA" sz="4000" b="1" dirty="0"/>
              <a:t>Все це - не пусті слова.</a:t>
            </a:r>
          </a:p>
          <a:p>
            <a:pPr algn="ctr"/>
            <a:r>
              <a:rPr lang="uk-UA" sz="4000" b="1" dirty="0"/>
              <a:t>Це все записано в законах,</a:t>
            </a:r>
          </a:p>
          <a:p>
            <a:pPr algn="ctr"/>
            <a:r>
              <a:rPr lang="uk-UA" sz="4000" b="1" dirty="0"/>
              <a:t>В Конституції у нас,</a:t>
            </a:r>
          </a:p>
          <a:p>
            <a:pPr algn="ctr"/>
            <a:r>
              <a:rPr lang="uk-UA" sz="4000" b="1" dirty="0"/>
              <a:t>Бо держава Україна</a:t>
            </a:r>
          </a:p>
          <a:p>
            <a:pPr algn="ctr"/>
            <a:r>
              <a:rPr lang="uk-UA" sz="4000" b="1" dirty="0"/>
              <a:t>Завжди піклується про вас!</a:t>
            </a:r>
            <a:endParaRPr lang="ru-RU" sz="4000" b="1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2000" b="8060"/>
          <a:stretch/>
        </p:blipFill>
        <p:spPr>
          <a:xfrm>
            <a:off x="7954184" y="1186324"/>
            <a:ext cx="3591825" cy="5199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23493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380637" y="455848"/>
            <a:ext cx="8732067" cy="48577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bg1"/>
                </a:solidFill>
              </a:rPr>
              <a:t>Домашнє завдання</a:t>
            </a:r>
          </a:p>
        </p:txBody>
      </p:sp>
      <p:sp>
        <p:nvSpPr>
          <p:cNvPr id="5" name="Прямокутник: округлені кути 5">
            <a:extLst>
              <a:ext uri="{FF2B5EF4-FFF2-40B4-BE49-F238E27FC236}">
                <a16:creationId xmlns:a16="http://schemas.microsoft.com/office/drawing/2014/main" xmlns="" id="{F35B1DC1-1FB4-485D-B536-AB95778CE417}"/>
              </a:ext>
            </a:extLst>
          </p:cNvPr>
          <p:cNvSpPr/>
          <p:nvPr/>
        </p:nvSpPr>
        <p:spPr>
          <a:xfrm>
            <a:off x="5822576" y="1250576"/>
            <a:ext cx="6064624" cy="5378824"/>
          </a:xfrm>
          <a:prstGeom prst="roundRect">
            <a:avLst/>
          </a:prstGeom>
          <a:ln w="57150">
            <a:solidFill>
              <a:srgbClr val="2F3242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solidFill>
                  <a:srgbClr val="2F3242"/>
                </a:solidFill>
              </a:rPr>
              <a:t>Сторінки 108 читати і переказувати.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739" b="10000"/>
          <a:stretch/>
        </p:blipFill>
        <p:spPr>
          <a:xfrm>
            <a:off x="240167" y="1983441"/>
            <a:ext cx="5340365" cy="3913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10354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 txBox="1">
            <a:spLocks/>
          </p:cNvSpPr>
          <p:nvPr/>
        </p:nvSpPr>
        <p:spPr>
          <a:xfrm>
            <a:off x="1609502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355597" y="494533"/>
            <a:ext cx="8732067" cy="588037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bg1"/>
                </a:solidFill>
              </a:rPr>
              <a:t>Вправа «ПОПС»</a:t>
            </a:r>
          </a:p>
        </p:txBody>
      </p:sp>
      <p:sp>
        <p:nvSpPr>
          <p:cNvPr id="2" name="Скругленная прямоугольная выноска 1"/>
          <p:cNvSpPr/>
          <p:nvPr/>
        </p:nvSpPr>
        <p:spPr>
          <a:xfrm>
            <a:off x="7262058" y="1765744"/>
            <a:ext cx="3787452" cy="1829297"/>
          </a:xfrm>
          <a:prstGeom prst="wedgeRoundRectCallout">
            <a:avLst>
              <a:gd name="adj1" fmla="val -67892"/>
              <a:gd name="adj2" fmla="val -31832"/>
              <a:gd name="adj3" fmla="val 16667"/>
            </a:avLst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800" b="1" dirty="0">
                <a:solidFill>
                  <a:schemeClr val="tx2">
                    <a:lumMod val="75000"/>
                  </a:schemeClr>
                </a:solidFill>
              </a:rPr>
              <a:t>Я вважаю, що …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800" b="1" dirty="0">
                <a:solidFill>
                  <a:schemeClr val="tx2">
                    <a:lumMod val="75000"/>
                  </a:schemeClr>
                </a:solidFill>
              </a:rPr>
              <a:t>Тому що …</a:t>
            </a:r>
          </a:p>
        </p:txBody>
      </p:sp>
      <p:pic>
        <p:nvPicPr>
          <p:cNvPr id="12290" name="Picture 2" descr="Певица — стоковый вектор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2667" b="100000" l="6167" r="93167">
                        <a14:foregroundMark x1="64167" y1="20333" x2="64167" y2="20333"/>
                        <a14:foregroundMark x1="70833" y1="17000" x2="70833" y2="17000"/>
                        <a14:foregroundMark x1="73500" y1="16000" x2="73500" y2="16000"/>
                        <a14:foregroundMark x1="75167" y1="21667" x2="75167" y2="21667"/>
                        <a14:foregroundMark x1="75500" y1="62833" x2="75500" y2="62833"/>
                        <a14:foregroundMark x1="76167" y1="91000" x2="76167" y2="91000"/>
                        <a14:foregroundMark x1="80667" y1="92667" x2="80667" y2="92667"/>
                        <a14:foregroundMark x1="70500" y1="92667" x2="70500" y2="92667"/>
                        <a14:foregroundMark x1="77167" y1="76167" x2="77167" y2="76167"/>
                        <a14:foregroundMark x1="75500" y1="44167" x2="75500" y2="44167"/>
                        <a14:foregroundMark x1="74833" y1="30667" x2="74833" y2="30667"/>
                        <a14:foregroundMark x1="43833" y1="27333" x2="43833" y2="27333"/>
                        <a14:foregroundMark x1="47167" y1="27333" x2="47167" y2="27333"/>
                        <a14:foregroundMark x1="38000" y1="29000" x2="38000" y2="29000"/>
                        <a14:foregroundMark x1="61833" y1="19000" x2="61833" y2="19000"/>
                        <a14:foregroundMark x1="66167" y1="17667" x2="66167" y2="17667"/>
                        <a14:foregroundMark x1="68500" y1="18667" x2="68500" y2="18667"/>
                        <a14:foregroundMark x1="67167" y1="21000" x2="67167" y2="21000"/>
                        <a14:foregroundMark x1="65833" y1="21000" x2="65833" y2="21000"/>
                        <a14:foregroundMark x1="63167" y1="22333" x2="63167" y2="22333"/>
                        <a14:foregroundMark x1="66167" y1="22333" x2="66167" y2="22333"/>
                        <a14:foregroundMark x1="76500" y1="14000" x2="76500" y2="14000"/>
                        <a14:foregroundMark x1="70167" y1="16333" x2="70167" y2="16333"/>
                        <a14:foregroundMark x1="71833" y1="14667" x2="71833" y2="14667"/>
                        <a14:foregroundMark x1="69500" y1="19333" x2="69500" y2="19333"/>
                        <a14:foregroundMark x1="74500" y1="18667" x2="74500" y2="18667"/>
                        <a14:foregroundMark x1="74167" y1="26667" x2="74167" y2="26667"/>
                        <a14:foregroundMark x1="75833" y1="39167" x2="75833" y2="39167"/>
                        <a14:foregroundMark x1="54500" y1="87333" x2="54500" y2="87333"/>
                        <a14:foregroundMark x1="50833" y1="87000" x2="50833" y2="87000"/>
                        <a14:foregroundMark x1="37000" y1="91000" x2="37000" y2="91000"/>
                        <a14:foregroundMark x1="37000" y1="87000" x2="37000" y2="87000"/>
                        <a14:foregroundMark x1="37000" y1="83333" x2="37000" y2="83333"/>
                        <a14:foregroundMark x1="51833" y1="83333" x2="51833" y2="83333"/>
                        <a14:foregroundMark x1="35667" y1="84333" x2="35667" y2="84333"/>
                        <a14:foregroundMark x1="48833" y1="84333" x2="48833" y2="84333"/>
                        <a14:foregroundMark x1="76833" y1="93333" x2="76833" y2="93333"/>
                        <a14:foregroundMark x1="75833" y1="83667" x2="75833" y2="83667"/>
                        <a14:foregroundMark x1="75833" y1="70167" x2="75833" y2="70167"/>
                        <a14:foregroundMark x1="75833" y1="57833" x2="75833" y2="57833"/>
                        <a14:foregroundMark x1="76167" y1="49833" x2="76167" y2="49833"/>
                        <a14:foregroundMark x1="75167" y1="36000" x2="75167" y2="36000"/>
                        <a14:foregroundMark x1="76500" y1="54167" x2="76500" y2="54167"/>
                        <a14:foregroundMark x1="70833" y1="18667" x2="70833" y2="18667"/>
                        <a14:foregroundMark x1="74167" y1="26000" x2="74167" y2="26000"/>
                        <a14:foregroundMark x1="75167" y1="66500" x2="75167" y2="66500"/>
                        <a14:foregroundMark x1="75500" y1="81333" x2="75500" y2="81333"/>
                        <a14:foregroundMark x1="75833" y1="72167" x2="75833" y2="72167"/>
                        <a14:foregroundMark x1="75500" y1="86333" x2="75500" y2="86333"/>
                        <a14:foregroundMark x1="72500" y1="94000" x2="72500" y2="94000"/>
                        <a14:foregroundMark x1="83333" y1="93333" x2="83333" y2="93333"/>
                        <a14:foregroundMark x1="67167" y1="94333" x2="67167" y2="94333"/>
                        <a14:foregroundMark x1="86333" y1="95000" x2="86333" y2="95000"/>
                        <a14:foregroundMark x1="42500" y1="28333" x2="42500" y2="28333"/>
                        <a14:foregroundMark x1="68167" y1="16667" x2="68167" y2="16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031" r="10037"/>
          <a:stretch/>
        </p:blipFill>
        <p:spPr bwMode="auto">
          <a:xfrm>
            <a:off x="4778468" y="1424184"/>
            <a:ext cx="1978752" cy="2415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Пение Школа мальчик — стоковый вектор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0" b="99500" l="2500" r="93167">
                        <a14:foregroundMark x1="46000" y1="30500" x2="46000" y2="30500"/>
                      </a14:backgroundRemoval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405" r="18067"/>
          <a:stretch/>
        </p:blipFill>
        <p:spPr bwMode="auto">
          <a:xfrm>
            <a:off x="4541830" y="3099023"/>
            <a:ext cx="2215393" cy="3487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Скругленная прямоугольная выноска 8"/>
          <p:cNvSpPr/>
          <p:nvPr/>
        </p:nvSpPr>
        <p:spPr>
          <a:xfrm>
            <a:off x="6919416" y="3755137"/>
            <a:ext cx="4312771" cy="2632019"/>
          </a:xfrm>
          <a:prstGeom prst="wedgeRoundRectCallout">
            <a:avLst>
              <a:gd name="adj1" fmla="val -67892"/>
              <a:gd name="adj2" fmla="val -31832"/>
              <a:gd name="adj3" fmla="val 16667"/>
            </a:avLst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800" b="1" dirty="0">
                <a:solidFill>
                  <a:schemeClr val="tx2">
                    <a:lumMod val="75000"/>
                  </a:schemeClr>
                </a:solidFill>
              </a:rPr>
              <a:t>Я можу довести це на прикладі …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800" b="1" dirty="0">
                <a:solidFill>
                  <a:schemeClr val="tx2">
                    <a:lumMod val="75000"/>
                  </a:schemeClr>
                </a:solidFill>
              </a:rPr>
              <a:t>Зважаючи на це, я роблю висновок про те, що …</a:t>
            </a:r>
          </a:p>
        </p:txBody>
      </p:sp>
      <p:sp>
        <p:nvSpPr>
          <p:cNvPr id="6" name="Овал 5"/>
          <p:cNvSpPr/>
          <p:nvPr/>
        </p:nvSpPr>
        <p:spPr>
          <a:xfrm>
            <a:off x="341196" y="1513437"/>
            <a:ext cx="1104533" cy="971308"/>
          </a:xfrm>
          <a:prstGeom prst="ellipse">
            <a:avLst/>
          </a:prstGeom>
          <a:solidFill>
            <a:srgbClr val="FFCCFF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solidFill>
                  <a:schemeClr val="tx2">
                    <a:lumMod val="75000"/>
                  </a:schemeClr>
                </a:solidFill>
              </a:rPr>
              <a:t>П</a:t>
            </a:r>
            <a:endParaRPr lang="ru-RU" sz="4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341196" y="2783825"/>
            <a:ext cx="1104533" cy="971308"/>
          </a:xfrm>
          <a:prstGeom prst="ellipse">
            <a:avLst/>
          </a:prstGeom>
          <a:solidFill>
            <a:srgbClr val="FFCCFF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solidFill>
                  <a:schemeClr val="tx2">
                    <a:lumMod val="75000"/>
                  </a:schemeClr>
                </a:solidFill>
              </a:rPr>
              <a:t>О</a:t>
            </a:r>
            <a:endParaRPr lang="ru-RU" sz="4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341196" y="4054213"/>
            <a:ext cx="1104533" cy="971308"/>
          </a:xfrm>
          <a:prstGeom prst="ellipse">
            <a:avLst/>
          </a:prstGeom>
          <a:solidFill>
            <a:srgbClr val="FFCCFF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solidFill>
                  <a:schemeClr val="tx2">
                    <a:lumMod val="75000"/>
                  </a:schemeClr>
                </a:solidFill>
              </a:rPr>
              <a:t>П</a:t>
            </a:r>
            <a:endParaRPr lang="ru-RU" sz="4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341193" y="5290289"/>
            <a:ext cx="1104533" cy="971308"/>
          </a:xfrm>
          <a:prstGeom prst="ellipse">
            <a:avLst/>
          </a:prstGeom>
          <a:solidFill>
            <a:srgbClr val="FFCCFF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solidFill>
                  <a:schemeClr val="tx2">
                    <a:lumMod val="75000"/>
                  </a:schemeClr>
                </a:solidFill>
              </a:rPr>
              <a:t>С</a:t>
            </a:r>
            <a:endParaRPr lang="ru-RU" sz="4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cxnSp>
        <p:nvCxnSpPr>
          <p:cNvPr id="8" name="Прямая со стрелкой 7"/>
          <p:cNvCxnSpPr>
            <a:stCxn id="6" idx="6"/>
          </p:cNvCxnSpPr>
          <p:nvPr/>
        </p:nvCxnSpPr>
        <p:spPr>
          <a:xfrm>
            <a:off x="1445727" y="1999091"/>
            <a:ext cx="472985" cy="0"/>
          </a:xfrm>
          <a:prstGeom prst="straightConnector1">
            <a:avLst/>
          </a:prstGeom>
          <a:ln w="76200">
            <a:solidFill>
              <a:schemeClr val="accent1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>
            <a:off x="1445727" y="3248701"/>
            <a:ext cx="472985" cy="0"/>
          </a:xfrm>
          <a:prstGeom prst="straightConnector1">
            <a:avLst/>
          </a:prstGeom>
          <a:ln w="76200">
            <a:solidFill>
              <a:schemeClr val="accent1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>
            <a:off x="1445727" y="4539867"/>
            <a:ext cx="472985" cy="0"/>
          </a:xfrm>
          <a:prstGeom prst="straightConnector1">
            <a:avLst/>
          </a:prstGeom>
          <a:ln w="76200">
            <a:solidFill>
              <a:schemeClr val="accent1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>
            <a:off x="1445727" y="5810255"/>
            <a:ext cx="472985" cy="0"/>
          </a:xfrm>
          <a:prstGeom prst="straightConnector1">
            <a:avLst/>
          </a:prstGeom>
          <a:ln w="76200">
            <a:solidFill>
              <a:schemeClr val="accent1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6" descr="ÐÐ°ÑÑÐ¸Ð½ÐºÐ¸ Ð¿Ð¾ Ð·Ð°Ð¿ÑÐ¾ÑÑ ÐºÐ»Ð¸Ð¿Ð°ÑÑ Ð²ÐµÑÐµÐ»ÑÐµ ÑÐºÐ¾Ð»ÑÐ½ÑÐµ ÑÑÑÐºÐ¸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10619171" y="4773304"/>
            <a:ext cx="1226031" cy="1812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2139955" y="1737483"/>
            <a:ext cx="18970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>
                <a:solidFill>
                  <a:schemeClr val="tx2">
                    <a:lumMod val="75000"/>
                  </a:schemeClr>
                </a:solidFill>
              </a:rPr>
              <a:t>позиція</a:t>
            </a:r>
            <a:endParaRPr lang="ru-RU" sz="28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139953" y="2967108"/>
            <a:ext cx="247632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>
                <a:solidFill>
                  <a:schemeClr val="tx2">
                    <a:lumMod val="75000"/>
                  </a:schemeClr>
                </a:solidFill>
              </a:rPr>
              <a:t>обґрунтування</a:t>
            </a:r>
            <a:endParaRPr lang="ru-RU" sz="28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139955" y="4278259"/>
            <a:ext cx="18970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>
                <a:solidFill>
                  <a:schemeClr val="tx2">
                    <a:lumMod val="75000"/>
                  </a:schemeClr>
                </a:solidFill>
              </a:rPr>
              <a:t>приклад</a:t>
            </a:r>
            <a:endParaRPr lang="ru-RU" sz="28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139955" y="5510659"/>
            <a:ext cx="18970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>
                <a:solidFill>
                  <a:schemeClr val="tx2">
                    <a:lumMod val="75000"/>
                  </a:schemeClr>
                </a:solidFill>
              </a:rPr>
              <a:t>судження</a:t>
            </a:r>
            <a:endParaRPr lang="ru-RU" sz="28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13493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189</TotalTime>
  <Words>443</Words>
  <Application>Microsoft Office PowerPoint</Application>
  <PresentationFormat>Произвольный</PresentationFormat>
  <Paragraphs>121</Paragraphs>
  <Slides>25</Slides>
  <Notes>1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Поток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Vasyl Tsupa</dc:creator>
  <cp:lastModifiedBy>AdminPC</cp:lastModifiedBy>
  <cp:revision>58</cp:revision>
  <dcterms:created xsi:type="dcterms:W3CDTF">2018-01-05T16:38:53Z</dcterms:created>
  <dcterms:modified xsi:type="dcterms:W3CDTF">2021-02-24T20:02:14Z</dcterms:modified>
</cp:coreProperties>
</file>