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29AFF-001B-4967-B5EE-682C5B9ED53F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68CCC8-C36E-4C8D-9C84-2AA45827F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итульни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500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500034" y="5143512"/>
            <a:ext cx="81439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800" b="1" dirty="0" smtClean="0">
                <a:solidFill>
                  <a:srgbClr val="FFFF00"/>
                </a:solidFill>
                <a:latin typeface="Comic Sans MS" pitchFamily="66" charset="0"/>
              </a:rPr>
              <a:t>ЯПОНІЯ</a:t>
            </a:r>
            <a:endParaRPr lang="ru-RU" sz="88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имволы япон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52"/>
            <a:ext cx="8715436" cy="650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642910" y="500042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928662" y="642918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Державна символіка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Географічна довідка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285992"/>
            <a:ext cx="48577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Японія – країна-архіпелаг: 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4 великих острови (Хонсю, Хоккайдо, Кюсю, Сікоку) і 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3000 невеликих островів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карт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4143404" cy="4643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Столиця Японії – Токіо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1285860"/>
            <a:ext cx="7786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( входить до двадцятки найкрасивіших міст планети 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стол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4357694"/>
            <a:ext cx="3643338" cy="2277086"/>
          </a:xfrm>
          <a:prstGeom prst="rect">
            <a:avLst/>
          </a:prstGeom>
        </p:spPr>
      </p:pic>
      <p:pic>
        <p:nvPicPr>
          <p:cNvPr id="6" name="Рисунок 5" descr="стол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1785926"/>
            <a:ext cx="3643338" cy="2428892"/>
          </a:xfrm>
          <a:prstGeom prst="rect">
            <a:avLst/>
          </a:prstGeom>
        </p:spPr>
      </p:pic>
      <p:pic>
        <p:nvPicPr>
          <p:cNvPr id="7" name="Рисунок 6" descr="стол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1785926"/>
            <a:ext cx="4953013" cy="4786346"/>
          </a:xfrm>
          <a:prstGeom prst="rect">
            <a:avLst/>
          </a:prstGeom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Національні костюми (кімоно)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костюм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357298"/>
            <a:ext cx="2565995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костюм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4542811"/>
            <a:ext cx="4306251" cy="2315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костюм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8182" y="1142984"/>
            <a:ext cx="3005818" cy="4010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костюм3.jpg"/>
          <p:cNvPicPr>
            <a:picLocks noChangeAspect="1"/>
          </p:cNvPicPr>
          <p:nvPr/>
        </p:nvPicPr>
        <p:blipFill>
          <a:blip r:embed="rId6"/>
          <a:srcRect l="10000" t="16666"/>
          <a:stretch>
            <a:fillRect/>
          </a:stretch>
        </p:blipFill>
        <p:spPr>
          <a:xfrm>
            <a:off x="3000364" y="1785926"/>
            <a:ext cx="3000386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костюм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143380"/>
            <a:ext cx="2500330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Релігія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14942" y="1428736"/>
            <a:ext cx="14779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Синтоїзм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5984" y="1500174"/>
            <a:ext cx="13330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Буддизм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релігі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18" y="2071678"/>
            <a:ext cx="3257573" cy="2357454"/>
          </a:xfrm>
          <a:prstGeom prst="rect">
            <a:avLst/>
          </a:prstGeom>
        </p:spPr>
      </p:pic>
      <p:sp>
        <p:nvSpPr>
          <p:cNvPr id="8" name="Стрелка вниз 7"/>
          <p:cNvSpPr/>
          <p:nvPr/>
        </p:nvSpPr>
        <p:spPr>
          <a:xfrm rot="2533706">
            <a:off x="3968179" y="1079760"/>
            <a:ext cx="249833" cy="5508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18692075">
            <a:off x="4750960" y="1053766"/>
            <a:ext cx="217739" cy="589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релігія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2428868"/>
            <a:ext cx="2691191" cy="271464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14414" y="4643446"/>
            <a:ext cx="7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Будда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релігія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1928802"/>
            <a:ext cx="307180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7429520" y="4857760"/>
            <a:ext cx="70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Торії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43372" y="5286388"/>
            <a:ext cx="919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Пагода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Рельєф Японії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рел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857364"/>
            <a:ext cx="442966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71538" y="1214422"/>
            <a:ext cx="2582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Вулкан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Фудз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іяма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388" y="1214422"/>
            <a:ext cx="19656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Річки Японії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рел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3357562"/>
            <a:ext cx="3190879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рел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4714884"/>
            <a:ext cx="3786182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рел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1643050"/>
            <a:ext cx="3429024" cy="1824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85786" y="142852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Рослини – символи Японії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росл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571744"/>
            <a:ext cx="3373027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071934" y="1142984"/>
            <a:ext cx="1214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Сакура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43702" y="2000240"/>
            <a:ext cx="1296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Гліцінія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1538" y="2000240"/>
            <a:ext cx="1860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Хризантема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росл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1643050"/>
            <a:ext cx="2003269" cy="3555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росл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6446" y="2571744"/>
            <a:ext cx="3180522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Японські мистецтва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6" name="Рисунок 5" descr="мист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3857550"/>
            <a:ext cx="2143108" cy="3000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71472" y="1214422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Орігамі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5143512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Ікебана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unname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1785926"/>
            <a:ext cx="3248031" cy="2221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мист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3929042"/>
            <a:ext cx="2246368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3929058" y="2357430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Бонсай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росл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2132" y="1285860"/>
            <a:ext cx="2643182" cy="2643182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Спорт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спорт дзюд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4785816"/>
            <a:ext cx="2846785" cy="2072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спорт каратэ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500570"/>
            <a:ext cx="2743200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спорт лучниця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9640" y="1785927"/>
            <a:ext cx="4554779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спорт сумо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1785926"/>
            <a:ext cx="3047992" cy="2285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285852" y="1285860"/>
            <a:ext cx="909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Сумо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29256" y="1285860"/>
            <a:ext cx="2390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Стрільба з лука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414" y="4071942"/>
            <a:ext cx="1161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Карате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7950" y="4286256"/>
            <a:ext cx="1048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Дзюдо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Електроніка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44" y="1285860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“Panasonic”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6050" y="1357298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2066" y="1357298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“Canon”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58082" y="1285860"/>
            <a:ext cx="122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“Casio”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16" y="4357694"/>
            <a:ext cx="1091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“JVC”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100" y="3857628"/>
            <a:ext cx="1525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“Toshiba”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6182" y="4143380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“Sharp”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ел5.jpg"/>
          <p:cNvPicPr>
            <a:picLocks noChangeAspect="1"/>
          </p:cNvPicPr>
          <p:nvPr/>
        </p:nvPicPr>
        <p:blipFill>
          <a:blip r:embed="rId3"/>
          <a:srcRect t="13334" r="6667" b="16667"/>
          <a:stretch>
            <a:fillRect/>
          </a:stretch>
        </p:blipFill>
        <p:spPr>
          <a:xfrm>
            <a:off x="0" y="1714488"/>
            <a:ext cx="2000264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ел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28860" y="1928802"/>
            <a:ext cx="1911721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ел2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1857364"/>
            <a:ext cx="1857388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ел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206" y="1785926"/>
            <a:ext cx="1476374" cy="2171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ел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57554" y="4857760"/>
            <a:ext cx="2507474" cy="1428760"/>
          </a:xfrm>
          <a:prstGeom prst="rect">
            <a:avLst/>
          </a:prstGeom>
        </p:spPr>
      </p:pic>
      <p:pic>
        <p:nvPicPr>
          <p:cNvPr id="17" name="Рисунок 16" descr="ел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4" y="4429132"/>
            <a:ext cx="2566988" cy="1971675"/>
          </a:xfrm>
          <a:prstGeom prst="rect">
            <a:avLst/>
          </a:prstGeom>
        </p:spPr>
      </p:pic>
      <p:pic>
        <p:nvPicPr>
          <p:cNvPr id="18" name="Рисунок 17" descr="unnamed (1)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3636" y="5000636"/>
            <a:ext cx="2697483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акура для презентаци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714348" y="214290"/>
            <a:ext cx="7715304" cy="914400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Comic Sans MS" pitchFamily="66" charset="0"/>
              </a:rPr>
              <a:t>Машинобудування </a:t>
            </a:r>
            <a:endParaRPr lang="ru-RU" sz="3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1285860"/>
            <a:ext cx="136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“Nissan”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3714752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“Honda”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768" y="1357298"/>
            <a:ext cx="1398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“Mazda”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14744" y="1428736"/>
            <a:ext cx="1387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“Toyota”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м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785926"/>
            <a:ext cx="2590810" cy="1619256"/>
          </a:xfrm>
          <a:prstGeom prst="rect">
            <a:avLst/>
          </a:prstGeom>
        </p:spPr>
      </p:pic>
      <p:pic>
        <p:nvPicPr>
          <p:cNvPr id="10" name="Рисунок 9" descr="м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4214818"/>
            <a:ext cx="3048000" cy="2033016"/>
          </a:xfrm>
          <a:prstGeom prst="rect">
            <a:avLst/>
          </a:prstGeom>
        </p:spPr>
      </p:pic>
      <p:pic>
        <p:nvPicPr>
          <p:cNvPr id="11" name="Рисунок 10" descr="м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6713" y="1857364"/>
            <a:ext cx="2884443" cy="2024058"/>
          </a:xfrm>
          <a:prstGeom prst="rect">
            <a:avLst/>
          </a:prstGeom>
        </p:spPr>
      </p:pic>
      <p:pic>
        <p:nvPicPr>
          <p:cNvPr id="12" name="Рисунок 11" descr="м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00364" y="1928802"/>
            <a:ext cx="2978086" cy="1671632"/>
          </a:xfrm>
          <a:prstGeom prst="rect">
            <a:avLst/>
          </a:prstGeom>
        </p:spPr>
      </p:pic>
      <p:pic>
        <p:nvPicPr>
          <p:cNvPr id="13" name="Рисунок 12" descr="м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9388" y="4643446"/>
            <a:ext cx="2543184" cy="1972894"/>
          </a:xfrm>
          <a:prstGeom prst="rect">
            <a:avLst/>
          </a:prstGeom>
        </p:spPr>
      </p:pic>
      <p:pic>
        <p:nvPicPr>
          <p:cNvPr id="14" name="Рисунок 13" descr="м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1868" y="4786322"/>
            <a:ext cx="2519716" cy="157876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58016" y="4071942"/>
            <a:ext cx="1737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Монорельс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71868" y="4143380"/>
            <a:ext cx="2457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Поїзд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Сінкансен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112</Words>
  <PresentationFormat>Экран (4:3)</PresentationFormat>
  <Paragraphs>46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</dc:creator>
  <cp:lastModifiedBy>W</cp:lastModifiedBy>
  <cp:revision>28</cp:revision>
  <dcterms:created xsi:type="dcterms:W3CDTF">2020-03-20T05:51:37Z</dcterms:created>
  <dcterms:modified xsi:type="dcterms:W3CDTF">2020-03-20T10:40:42Z</dcterms:modified>
</cp:coreProperties>
</file>