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20" r:id="rId1"/>
  </p:sldMasterIdLst>
  <p:sldIdLst>
    <p:sldId id="256" r:id="rId2"/>
    <p:sldId id="257" r:id="rId3"/>
    <p:sldId id="270" r:id="rId4"/>
    <p:sldId id="264" r:id="rId5"/>
    <p:sldId id="259" r:id="rId6"/>
    <p:sldId id="261" r:id="rId7"/>
    <p:sldId id="263" r:id="rId8"/>
    <p:sldId id="266" r:id="rId9"/>
    <p:sldId id="262" r:id="rId10"/>
    <p:sldId id="269" r:id="rId11"/>
    <p:sldId id="267" r:id="rId12"/>
    <p:sldId id="271" r:id="rId13"/>
    <p:sldId id="26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31.01.2023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1" r:id="rId1"/>
    <p:sldLayoutId id="2147484322" r:id="rId2"/>
    <p:sldLayoutId id="2147484323" r:id="rId3"/>
    <p:sldLayoutId id="2147484324" r:id="rId4"/>
    <p:sldLayoutId id="2147484325" r:id="rId5"/>
    <p:sldLayoutId id="2147484326" r:id="rId6"/>
    <p:sldLayoutId id="2147484327" r:id="rId7"/>
    <p:sldLayoutId id="2147484328" r:id="rId8"/>
    <p:sldLayoutId id="2147484329" r:id="rId9"/>
    <p:sldLayoutId id="2147484330" r:id="rId10"/>
    <p:sldLayoutId id="21474843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630616" cy="650503"/>
          </a:xfrm>
        </p:spPr>
        <p:txBody>
          <a:bodyPr>
            <a:noAutofit/>
          </a:bodyPr>
          <a:lstStyle/>
          <a:p>
            <a:r>
              <a:rPr lang="uk-UA" sz="6600" dirty="0" err="1" smtClean="0"/>
              <a:t>Р</a:t>
            </a:r>
            <a:r>
              <a:rPr lang="uk-UA" sz="6600" dirty="0" err="1" smtClean="0"/>
              <a:t>озчитування</a:t>
            </a:r>
            <a:endParaRPr lang="uk-UA" sz="6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3068960"/>
            <a:ext cx="6440760" cy="2569840"/>
          </a:xfrm>
        </p:spPr>
        <p:txBody>
          <a:bodyPr>
            <a:normAutofit/>
          </a:bodyPr>
          <a:lstStyle/>
          <a:p>
            <a:r>
              <a:rPr lang="uk-UA" sz="9600" b="1" dirty="0" smtClean="0">
                <a:solidFill>
                  <a:schemeClr val="tx1"/>
                </a:solidFill>
              </a:rPr>
              <a:t>Буква </a:t>
            </a:r>
            <a:endParaRPr lang="uk-UA" sz="9600" b="1" dirty="0">
              <a:solidFill>
                <a:schemeClr val="tx1"/>
              </a:solidFill>
            </a:endParaRPr>
          </a:p>
        </p:txBody>
      </p:sp>
      <p:sp>
        <p:nvSpPr>
          <p:cNvPr id="5" name="Подзаголовок 2"/>
          <p:cNvSpPr>
            <a:spLocks noGrp="1"/>
          </p:cNvSpPr>
          <p:nvPr/>
        </p:nvSpPr>
        <p:spPr>
          <a:xfrm>
            <a:off x="0" y="6429396"/>
            <a:ext cx="9144000" cy="42860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Підготувала вчитель початкових класів </a:t>
            </a:r>
            <a:r>
              <a:rPr lang="uk-UA" sz="1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Берестянського</a:t>
            </a: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ліцею  Шульська Л. А.</a:t>
            </a:r>
          </a:p>
        </p:txBody>
      </p:sp>
      <p:pic>
        <p:nvPicPr>
          <p:cNvPr id="1026" name="Picture 2" descr="C:\Users\Work6\Desktop\Без названия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917486"/>
            <a:ext cx="2143125" cy="21431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9987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Який звук заховався?</a:t>
            </a:r>
            <a:br>
              <a:rPr lang="uk-UA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4" name="Picture 4" descr="C:\Users\Work6\Desktop\a-432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45" y="1196752"/>
            <a:ext cx="2747266" cy="2004286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Shape 2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19632163">
            <a:off x="3384420" y="1337245"/>
            <a:ext cx="2670435" cy="1239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Shape 3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58047" y="3819628"/>
            <a:ext cx="3456385" cy="233154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Shape 22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704287" y="1196752"/>
            <a:ext cx="1970201" cy="2290516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3707904" y="1877599"/>
            <a:ext cx="1800200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9900" b="1" dirty="0"/>
              <a:t>ж</a:t>
            </a:r>
            <a:endParaRPr lang="uk-UA" sz="3200" dirty="0"/>
          </a:p>
        </p:txBody>
      </p:sp>
      <p:pic>
        <p:nvPicPr>
          <p:cNvPr id="9" name="Picture 2" descr="C:\Users\Work6\Desktop\сніжинки\8b4b46c5201240f3209399d04560a2a2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6870" y="3819628"/>
            <a:ext cx="2727618" cy="2513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108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6" name="04691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733800"/>
            <a:ext cx="609600" cy="609600"/>
          </a:xfrm>
        </p:spPr>
      </p:pic>
      <p:pic>
        <p:nvPicPr>
          <p:cNvPr id="4" name="Picture 4" descr="C:\Users\v\Desktop\секретный-тишины-тише-желтый-смайлик-иллюстрация-желтого-смайликов-19691676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650" y="2568987"/>
            <a:ext cx="4293099" cy="429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0469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8" name="Shape 24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617337" y="1340768"/>
            <a:ext cx="3491880" cy="3127199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 flipH="1">
            <a:off x="143508" y="404664"/>
            <a:ext cx="2376264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19900" b="1" dirty="0"/>
              <a:t>ж</a:t>
            </a: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2201728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112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112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600" b="1" dirty="0" err="1"/>
              <a:t>Жа-жа-жа</a:t>
            </a:r>
            <a:r>
              <a:rPr lang="uk-UA" sz="3600" b="1" dirty="0"/>
              <a:t> – ми побачили… </a:t>
            </a:r>
            <a:endParaRPr lang="en-US" sz="3600" b="1" dirty="0" smtClean="0"/>
          </a:p>
          <a:p>
            <a:pPr marL="0" indent="0">
              <a:buNone/>
            </a:pPr>
            <a:r>
              <a:rPr lang="uk-UA" sz="3600" b="1" dirty="0" smtClean="0"/>
              <a:t> </a:t>
            </a:r>
            <a:r>
              <a:rPr lang="uk-UA" sz="3600" b="1" dirty="0" err="1"/>
              <a:t>Жу-жу-жу</a:t>
            </a:r>
            <a:r>
              <a:rPr lang="uk-UA" sz="3600" b="1" dirty="0"/>
              <a:t> – по галявині… </a:t>
            </a:r>
            <a:r>
              <a:rPr lang="uk-UA" sz="3600" b="1" dirty="0" smtClean="0"/>
              <a:t> </a:t>
            </a:r>
            <a:endParaRPr lang="en-US" sz="3600" b="1" dirty="0" smtClean="0"/>
          </a:p>
          <a:p>
            <a:pPr marL="0" indent="0">
              <a:buNone/>
            </a:pPr>
            <a:r>
              <a:rPr lang="uk-UA" sz="3600" b="1" dirty="0" err="1" smtClean="0"/>
              <a:t>Жі-жі-жі</a:t>
            </a:r>
            <a:r>
              <a:rPr lang="uk-UA" sz="3600" b="1" dirty="0" smtClean="0"/>
              <a:t> </a:t>
            </a:r>
            <a:r>
              <a:rPr lang="uk-UA" sz="3600" b="1" dirty="0"/>
              <a:t>– дуже гострі всі… </a:t>
            </a:r>
            <a:endParaRPr lang="en-US" sz="3600" b="1" dirty="0" smtClean="0"/>
          </a:p>
          <a:p>
            <a:pPr marL="0" indent="0">
              <a:buNone/>
            </a:pPr>
            <a:r>
              <a:rPr lang="uk-UA" sz="3600" b="1" dirty="0" smtClean="0"/>
              <a:t> </a:t>
            </a:r>
            <a:r>
              <a:rPr lang="uk-UA" sz="3600" b="1" dirty="0" err="1"/>
              <a:t>Жи-жи-жи</a:t>
            </a:r>
            <a:r>
              <a:rPr lang="uk-UA" sz="3600" b="1" dirty="0"/>
              <a:t> – ти мені… </a:t>
            </a:r>
          </a:p>
          <a:p>
            <a:endParaRPr lang="uk-UA" sz="36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8288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uk-UA" dirty="0"/>
          </a:p>
        </p:txBody>
      </p:sp>
      <p:sp>
        <p:nvSpPr>
          <p:cNvPr id="5" name="TextBox 4"/>
          <p:cNvSpPr txBox="1"/>
          <p:nvPr/>
        </p:nvSpPr>
        <p:spPr>
          <a:xfrm>
            <a:off x="6732240" y="1052736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 smtClean="0"/>
              <a:t>вужа.</a:t>
            </a:r>
            <a:endParaRPr lang="uk-UA" sz="36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6588224" y="1677427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 smtClean="0"/>
              <a:t>ходжу.</a:t>
            </a:r>
            <a:endParaRPr lang="uk-UA" sz="36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6732240" y="2323758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 smtClean="0"/>
              <a:t>ножі.</a:t>
            </a:r>
            <a:endParaRPr lang="uk-UA" sz="3600" b="1" i="1" dirty="0"/>
          </a:p>
        </p:txBody>
      </p:sp>
      <p:sp>
        <p:nvSpPr>
          <p:cNvPr id="8" name="TextBox 7"/>
          <p:cNvSpPr txBox="1"/>
          <p:nvPr/>
        </p:nvSpPr>
        <p:spPr>
          <a:xfrm>
            <a:off x="5840524" y="3009310"/>
            <a:ext cx="2835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 smtClean="0"/>
              <a:t>допоможи.</a:t>
            </a:r>
            <a:endParaRPr lang="uk-UA" sz="3600" b="1" i="1" dirty="0"/>
          </a:p>
        </p:txBody>
      </p:sp>
    </p:spTree>
    <p:extLst>
      <p:ext uri="{BB962C8B-B14F-4D97-AF65-F5344CB8AC3E}">
        <p14:creationId xmlns:p14="http://schemas.microsoft.com/office/powerpoint/2010/main" val="1084996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uk-UA" dirty="0" smtClean="0"/>
          </a:p>
          <a:p>
            <a:pPr marL="0" indent="0">
              <a:buNone/>
            </a:pPr>
            <a:r>
              <a:rPr lang="uk-UA" dirty="0" smtClean="0"/>
              <a:t>                                                      </a:t>
            </a:r>
          </a:p>
          <a:p>
            <a:pPr marL="0" indent="0">
              <a:buNone/>
            </a:pPr>
            <a:endParaRPr lang="uk-UA" sz="13800" b="1" dirty="0"/>
          </a:p>
          <a:p>
            <a:pPr marL="0" indent="0">
              <a:buNone/>
            </a:pPr>
            <a:r>
              <a:rPr lang="uk-UA" sz="13800" dirty="0" smtClean="0"/>
              <a:t>                      </a:t>
            </a:r>
            <a:endParaRPr lang="uk-UA" sz="9600" b="1" dirty="0"/>
          </a:p>
          <a:p>
            <a:pPr marL="0" indent="0">
              <a:buNone/>
            </a:pPr>
            <a:r>
              <a:rPr lang="uk-UA" dirty="0" smtClean="0"/>
              <a:t> </a:t>
            </a:r>
            <a:endParaRPr lang="uk-UA" sz="16600" b="1" dirty="0"/>
          </a:p>
        </p:txBody>
      </p:sp>
      <p:sp>
        <p:nvSpPr>
          <p:cNvPr id="5" name="Text Box 18"/>
          <p:cNvSpPr txBox="1">
            <a:spLocks noChangeArrowheads="1"/>
          </p:cNvSpPr>
          <p:nvPr/>
        </p:nvSpPr>
        <p:spPr bwMode="auto">
          <a:xfrm>
            <a:off x="4038600" y="4648200"/>
            <a:ext cx="68580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k-UA" sz="13800" b="1" dirty="0">
                <a:solidFill>
                  <a:srgbClr val="FF5050"/>
                </a:solidFill>
              </a:rPr>
              <a:t>и</a:t>
            </a:r>
            <a:endParaRPr lang="ru-RU" sz="13800" b="1" dirty="0">
              <a:solidFill>
                <a:srgbClr val="FF5050"/>
              </a:solidFill>
            </a:endParaRP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1219200" y="4495800"/>
            <a:ext cx="838200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uk-UA" sz="138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е</a:t>
            </a:r>
            <a:endParaRPr lang="ru-RU" sz="13800" b="1" dirty="0">
              <a:solidFill>
                <a:srgbClr val="FF505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838200" y="762000"/>
            <a:ext cx="685800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uk-UA" sz="138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</a:t>
            </a:r>
            <a:endParaRPr lang="ru-RU" sz="13800" b="1" dirty="0">
              <a:solidFill>
                <a:srgbClr val="FF505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3955473" y="456831"/>
            <a:ext cx="533400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uk-UA" sz="13800" b="1" dirty="0" smtClean="0">
                <a:solidFill>
                  <a:srgbClr val="FF5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і</a:t>
            </a:r>
            <a:endParaRPr lang="ru-RU" sz="13800" b="1" dirty="0">
              <a:solidFill>
                <a:srgbClr val="FF505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7086600" y="457200"/>
            <a:ext cx="685800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uk-UA" sz="138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у</a:t>
            </a:r>
            <a:endParaRPr lang="ru-RU" sz="13800" b="1" dirty="0">
              <a:solidFill>
                <a:srgbClr val="FF505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7086600" y="4495800"/>
            <a:ext cx="762000" cy="221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uk-UA" sz="13800" b="1" dirty="0">
                <a:solidFill>
                  <a:srgbClr val="FF5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а</a:t>
            </a:r>
            <a:endParaRPr lang="ru-RU" sz="13800" b="1" dirty="0">
              <a:solidFill>
                <a:srgbClr val="FF505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050" name="Picture 2" descr="C:\Users\Work6\Desktop\z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1973" y="2506461"/>
            <a:ext cx="2038139" cy="251370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5731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346050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4" name="Shape 24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108520" y="1196752"/>
            <a:ext cx="4000527" cy="449535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6156176" y="980728"/>
            <a:ext cx="2232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600" b="1" dirty="0" smtClean="0"/>
              <a:t>аж</a:t>
            </a:r>
            <a:endParaRPr lang="uk-UA" sz="9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892007" y="1937843"/>
            <a:ext cx="2232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600" b="1" dirty="0" err="1"/>
              <a:t>о</a:t>
            </a:r>
            <a:r>
              <a:rPr lang="uk-UA" sz="9600" b="1" dirty="0" err="1" smtClean="0"/>
              <a:t>ж</a:t>
            </a:r>
            <a:endParaRPr lang="uk-UA" sz="9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940152" y="2924944"/>
            <a:ext cx="2232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600" b="1" dirty="0" err="1"/>
              <a:t>е</a:t>
            </a:r>
            <a:r>
              <a:rPr lang="uk-UA" sz="9600" b="1" dirty="0" err="1" smtClean="0"/>
              <a:t>ж</a:t>
            </a:r>
            <a:endParaRPr lang="uk-UA" sz="9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275856" y="3437755"/>
            <a:ext cx="2232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600" b="1" dirty="0" err="1"/>
              <a:t>і</a:t>
            </a:r>
            <a:r>
              <a:rPr lang="uk-UA" sz="9600" b="1" dirty="0" err="1" smtClean="0"/>
              <a:t>ж</a:t>
            </a:r>
            <a:endParaRPr lang="uk-UA" sz="9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308576" y="4426483"/>
            <a:ext cx="2232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600" b="1" dirty="0" err="1"/>
              <a:t>и</a:t>
            </a:r>
            <a:r>
              <a:rPr lang="uk-UA" sz="9600" b="1" dirty="0" err="1" smtClean="0"/>
              <a:t>ж</a:t>
            </a:r>
            <a:endParaRPr lang="uk-UA" sz="9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659759" y="4907273"/>
            <a:ext cx="2232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9600" b="1" dirty="0" err="1"/>
              <a:t>у</a:t>
            </a:r>
            <a:r>
              <a:rPr lang="uk-UA" sz="9600" b="1" dirty="0" err="1" smtClean="0"/>
              <a:t>ж</a:t>
            </a:r>
            <a:endParaRPr lang="uk-UA" sz="9600" b="1" dirty="0"/>
          </a:p>
        </p:txBody>
      </p:sp>
    </p:spTree>
    <p:extLst>
      <p:ext uri="{BB962C8B-B14F-4D97-AF65-F5344CB8AC3E}">
        <p14:creationId xmlns:p14="http://schemas.microsoft.com/office/powerpoint/2010/main" val="4099184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404664"/>
            <a:ext cx="4100264" cy="590465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uk-UA" sz="4800" b="1" dirty="0" smtClean="0"/>
              <a:t>ЖНА </a:t>
            </a:r>
          </a:p>
          <a:p>
            <a:pPr marL="0" indent="0" algn="ctr">
              <a:buNone/>
            </a:pPr>
            <a:r>
              <a:rPr lang="uk-UA" sz="4800" b="1" dirty="0" smtClean="0"/>
              <a:t>ЖНУ</a:t>
            </a:r>
          </a:p>
          <a:p>
            <a:pPr marL="0" indent="0" algn="ctr">
              <a:buNone/>
            </a:pPr>
            <a:r>
              <a:rPr lang="uk-UA" sz="4800" b="1" dirty="0" smtClean="0"/>
              <a:t>ЖВІ</a:t>
            </a:r>
          </a:p>
          <a:p>
            <a:pPr marL="0" indent="0" algn="ctr">
              <a:buNone/>
            </a:pPr>
            <a:r>
              <a:rPr lang="uk-UA" sz="4800" b="1" dirty="0" smtClean="0"/>
              <a:t>ЖКИ</a:t>
            </a:r>
          </a:p>
          <a:p>
            <a:pPr marL="0" indent="0" algn="ctr">
              <a:buNone/>
            </a:pPr>
            <a:r>
              <a:rPr lang="uk-UA" sz="4800" b="1" dirty="0" smtClean="0"/>
              <a:t>ЖРІ</a:t>
            </a:r>
          </a:p>
          <a:p>
            <a:pPr marL="0" indent="0" algn="ctr">
              <a:buNone/>
            </a:pPr>
            <a:r>
              <a:rPr lang="uk-UA" sz="4800" b="1" dirty="0" smtClean="0"/>
              <a:t>ЖМИ</a:t>
            </a:r>
          </a:p>
          <a:p>
            <a:pPr marL="0" indent="0" algn="ctr">
              <a:buNone/>
            </a:pPr>
            <a:r>
              <a:rPr lang="uk-UA" sz="4800" b="1" dirty="0" smtClean="0"/>
              <a:t>ЖЛА</a:t>
            </a:r>
            <a:endParaRPr lang="uk-UA" sz="4800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404664"/>
            <a:ext cx="4248472" cy="590465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uk-UA" sz="4800" b="1" dirty="0" smtClean="0"/>
              <a:t>АЖН</a:t>
            </a:r>
          </a:p>
          <a:p>
            <a:pPr marL="0" indent="0" algn="ctr">
              <a:buNone/>
            </a:pPr>
            <a:r>
              <a:rPr lang="uk-UA" sz="4800" b="1" dirty="0" smtClean="0"/>
              <a:t>УЖН</a:t>
            </a:r>
          </a:p>
          <a:p>
            <a:pPr marL="0" indent="0" algn="ctr">
              <a:buNone/>
            </a:pPr>
            <a:r>
              <a:rPr lang="uk-UA" sz="4800" b="1" dirty="0" smtClean="0"/>
              <a:t>ІЖВ</a:t>
            </a:r>
          </a:p>
          <a:p>
            <a:pPr marL="0" indent="0" algn="ctr">
              <a:buNone/>
            </a:pPr>
            <a:r>
              <a:rPr lang="uk-UA" sz="4800" b="1" dirty="0" smtClean="0"/>
              <a:t>ИЖК</a:t>
            </a:r>
          </a:p>
          <a:p>
            <a:pPr marL="0" indent="0" algn="ctr">
              <a:buNone/>
            </a:pPr>
            <a:r>
              <a:rPr lang="uk-UA" sz="4800" b="1" dirty="0" smtClean="0"/>
              <a:t>ІЖР</a:t>
            </a:r>
          </a:p>
          <a:p>
            <a:pPr marL="0" indent="0" algn="ctr">
              <a:buNone/>
            </a:pPr>
            <a:r>
              <a:rPr lang="uk-UA" sz="4800" b="1" dirty="0" smtClean="0"/>
              <a:t>ИЖМ</a:t>
            </a:r>
          </a:p>
          <a:p>
            <a:pPr marL="0" indent="0" algn="ctr">
              <a:buNone/>
            </a:pPr>
            <a:r>
              <a:rPr lang="uk-UA" sz="4800" b="1" dirty="0" smtClean="0"/>
              <a:t>АЖЛ</a:t>
            </a:r>
            <a:endParaRPr lang="uk-UA" sz="4800" b="1" dirty="0"/>
          </a:p>
        </p:txBody>
      </p:sp>
      <p:pic>
        <p:nvPicPr>
          <p:cNvPr id="8" name="Shape 33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635896" y="2276872"/>
            <a:ext cx="2232248" cy="21602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5626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6000" b="1" dirty="0" smtClean="0"/>
              <a:t>Читаємо слова</a:t>
            </a:r>
            <a:endParaRPr lang="uk-UA" sz="60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600200"/>
            <a:ext cx="4100264" cy="478112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uk-UA" sz="4400" b="1" dirty="0" smtClean="0"/>
              <a:t>ЖУК</a:t>
            </a:r>
          </a:p>
          <a:p>
            <a:pPr marL="0" indent="0" algn="ctr">
              <a:buNone/>
            </a:pPr>
            <a:r>
              <a:rPr lang="uk-UA" sz="4400" b="1" dirty="0" smtClean="0"/>
              <a:t>ВУЖ</a:t>
            </a:r>
          </a:p>
          <a:p>
            <a:pPr marL="0" indent="0" algn="ctr">
              <a:buNone/>
            </a:pPr>
            <a:r>
              <a:rPr lang="uk-UA" sz="4400" b="1" dirty="0" smtClean="0"/>
              <a:t>НІЖ</a:t>
            </a:r>
          </a:p>
          <a:p>
            <a:pPr marL="0" indent="0" algn="ctr">
              <a:buNone/>
            </a:pPr>
            <a:r>
              <a:rPr lang="uk-UA" sz="4400" b="1" dirty="0" smtClean="0"/>
              <a:t>ЖАР</a:t>
            </a:r>
          </a:p>
          <a:p>
            <a:pPr marL="0" indent="0" algn="ctr">
              <a:buNone/>
            </a:pPr>
            <a:r>
              <a:rPr lang="uk-UA" sz="4400" b="1" dirty="0" smtClean="0"/>
              <a:t>ЖИТО</a:t>
            </a:r>
          </a:p>
          <a:p>
            <a:pPr marL="0" indent="0" algn="ctr">
              <a:buNone/>
            </a:pPr>
            <a:r>
              <a:rPr lang="uk-UA" sz="4400" b="1" dirty="0" smtClean="0"/>
              <a:t>ЛИЖІ</a:t>
            </a:r>
          </a:p>
          <a:p>
            <a:pPr algn="ctr"/>
            <a:endParaRPr lang="uk-UA" sz="4400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uk-UA" sz="4400" b="1" dirty="0" smtClean="0"/>
              <a:t>ЛУЖОК</a:t>
            </a:r>
          </a:p>
          <a:p>
            <a:pPr marL="0" indent="0" algn="ctr">
              <a:buNone/>
            </a:pPr>
            <a:r>
              <a:rPr lang="uk-UA" sz="4400" b="1" dirty="0" smtClean="0"/>
              <a:t>ЖИЛЕТ</a:t>
            </a:r>
          </a:p>
          <a:p>
            <a:pPr marL="0" indent="0" algn="ctr">
              <a:buNone/>
            </a:pPr>
            <a:r>
              <a:rPr lang="uk-UA" sz="4400" b="1" dirty="0" smtClean="0"/>
              <a:t>РІЖОК</a:t>
            </a:r>
          </a:p>
          <a:p>
            <a:pPr marL="0" indent="0" algn="ctr">
              <a:buNone/>
            </a:pPr>
            <a:r>
              <a:rPr lang="uk-UA" sz="4400" b="1" dirty="0" smtClean="0"/>
              <a:t>Журавель</a:t>
            </a:r>
          </a:p>
          <a:p>
            <a:pPr marL="0" indent="0" algn="ctr">
              <a:buNone/>
            </a:pPr>
            <a:r>
              <a:rPr lang="uk-UA" sz="4400" b="1" dirty="0" smtClean="0"/>
              <a:t>ЖИРАФ</a:t>
            </a:r>
          </a:p>
          <a:p>
            <a:pPr marL="0" indent="0" algn="ctr">
              <a:buNone/>
            </a:pPr>
            <a:r>
              <a:rPr lang="uk-UA" sz="4400" b="1" dirty="0" smtClean="0"/>
              <a:t>ЖАСМИН</a:t>
            </a:r>
            <a:endParaRPr lang="uk-UA" sz="4400" b="1" dirty="0"/>
          </a:p>
        </p:txBody>
      </p:sp>
      <p:pic>
        <p:nvPicPr>
          <p:cNvPr id="5" name="Shape 24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rot="20931934">
            <a:off x="3131840" y="2348881"/>
            <a:ext cx="2664296" cy="22322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8786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922114"/>
          </a:xfrm>
        </p:spPr>
        <p:txBody>
          <a:bodyPr>
            <a:normAutofit fontScale="90000"/>
          </a:bodyPr>
          <a:lstStyle/>
          <a:p>
            <a:r>
              <a:rPr lang="uk-UA" sz="6000" dirty="0" smtClean="0"/>
              <a:t>Утворюємо  слова</a:t>
            </a:r>
            <a:endParaRPr lang="uk-UA" sz="6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 marL="0" indent="0">
              <a:buNone/>
            </a:pPr>
            <a:endParaRPr lang="uk-UA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1700808"/>
            <a:ext cx="19442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800" b="1" dirty="0" smtClean="0"/>
              <a:t>ЛИ</a:t>
            </a:r>
            <a:endParaRPr lang="uk-UA" sz="8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444208" y="4509120"/>
            <a:ext cx="20882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800" b="1" dirty="0" smtClean="0"/>
              <a:t>ЖІ</a:t>
            </a:r>
            <a:endParaRPr lang="uk-UA" sz="8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60048" y="3062570"/>
            <a:ext cx="21397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800" b="1" dirty="0" smtClean="0"/>
              <a:t>ЖА</a:t>
            </a:r>
            <a:endParaRPr lang="uk-UA" sz="8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765751" y="1715585"/>
            <a:ext cx="148271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b="1" dirty="0" smtClean="0"/>
              <a:t>БА</a:t>
            </a:r>
            <a:endParaRPr lang="uk-UA" sz="8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39552" y="4748687"/>
            <a:ext cx="35283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8800" b="1" dirty="0" smtClean="0"/>
              <a:t>ЖНИ</a:t>
            </a:r>
            <a:endParaRPr lang="uk-UA" sz="8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756705" y="3019473"/>
            <a:ext cx="148912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8800" b="1" dirty="0"/>
              <a:t>В</a:t>
            </a:r>
            <a:r>
              <a:rPr lang="uk-UA" sz="8800" b="1" dirty="0" smtClean="0"/>
              <a:t>А</a:t>
            </a:r>
            <a:endParaRPr lang="uk-UA" sz="8800" b="1" dirty="0"/>
          </a:p>
        </p:txBody>
      </p:sp>
      <p:pic>
        <p:nvPicPr>
          <p:cNvPr id="4098" name="Picture 2" descr="C:\Users\Work6\Desktop\istockphoto-540387248-612x6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988840"/>
            <a:ext cx="2733650" cy="3014439"/>
          </a:xfrm>
          <a:prstGeom prst="rect">
            <a:avLst/>
          </a:prstGeom>
          <a:noFill/>
          <a:ln>
            <a:solidFill>
              <a:srgbClr val="FFFF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160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40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Прямоугольник 26"/>
          <p:cNvSpPr/>
          <p:nvPr/>
        </p:nvSpPr>
        <p:spPr>
          <a:xfrm>
            <a:off x="4832770" y="5467865"/>
            <a:ext cx="4131718" cy="5911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838692" y="3355453"/>
            <a:ext cx="3305307" cy="56682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5" name="Прямоугольник 24"/>
          <p:cNvSpPr/>
          <p:nvPr/>
        </p:nvSpPr>
        <p:spPr>
          <a:xfrm>
            <a:off x="3159102" y="908720"/>
            <a:ext cx="5984898" cy="72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>
              <a:ln>
                <a:solidFill>
                  <a:schemeClr val="bg1"/>
                </a:solidFill>
              </a:ln>
              <a:noFill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uk-UA" dirty="0" smtClean="0"/>
              <a:t>⁄</a:t>
            </a:r>
            <a:endParaRPr lang="uk-UA" dirty="0"/>
          </a:p>
        </p:txBody>
      </p:sp>
      <p:grpSp>
        <p:nvGrpSpPr>
          <p:cNvPr id="4" name="Групувати 9"/>
          <p:cNvGrpSpPr/>
          <p:nvPr/>
        </p:nvGrpSpPr>
        <p:grpSpPr>
          <a:xfrm>
            <a:off x="7327165" y="3271705"/>
            <a:ext cx="1895115" cy="783772"/>
            <a:chOff x="2211273" y="5111470"/>
            <a:chExt cx="1895115" cy="783772"/>
          </a:xfrm>
        </p:grpSpPr>
        <p:sp>
          <p:nvSpPr>
            <p:cNvPr id="6" name="Овал 5"/>
            <p:cNvSpPr/>
            <p:nvPr/>
          </p:nvSpPr>
          <p:spPr>
            <a:xfrm>
              <a:off x="2211273" y="5181600"/>
              <a:ext cx="517413" cy="508000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 rtl="0">
                <a:defRPr lang="uk-UA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/>
            </a:p>
          </p:txBody>
        </p:sp>
        <p:sp>
          <p:nvSpPr>
            <p:cNvPr id="7" name="Мінус 8"/>
            <p:cNvSpPr/>
            <p:nvPr/>
          </p:nvSpPr>
          <p:spPr>
            <a:xfrm>
              <a:off x="2713017" y="5111470"/>
              <a:ext cx="1393371" cy="783772"/>
            </a:xfrm>
            <a:prstGeom prst="mathMinus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 rtl="0">
                <a:defRPr lang="uk-UA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ru-RU"/>
            </a:p>
          </p:txBody>
        </p:sp>
      </p:grpSp>
      <p:sp>
        <p:nvSpPr>
          <p:cNvPr id="8" name="Стрілка вліво 22"/>
          <p:cNvSpPr/>
          <p:nvPr/>
        </p:nvSpPr>
        <p:spPr>
          <a:xfrm rot="1449759">
            <a:off x="3350011" y="2568134"/>
            <a:ext cx="2965519" cy="29339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rtl="0"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pic>
        <p:nvPicPr>
          <p:cNvPr id="9" name="Picture 4" descr="C:\Users\v\Desktop\Zlatohlávek_zlatý_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814" y="624236"/>
            <a:ext cx="2592288" cy="1892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:\Users\v\Desktop\Без названия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814" y="2841211"/>
            <a:ext cx="2421010" cy="153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Мінус 8"/>
          <p:cNvSpPr/>
          <p:nvPr/>
        </p:nvSpPr>
        <p:spPr>
          <a:xfrm>
            <a:off x="3159102" y="906999"/>
            <a:ext cx="1393371" cy="78377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rtl="0"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2" name="Мінус 8"/>
          <p:cNvSpPr/>
          <p:nvPr/>
        </p:nvSpPr>
        <p:spPr>
          <a:xfrm>
            <a:off x="6097398" y="884363"/>
            <a:ext cx="1393371" cy="78377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rtl="0"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3" name="Мінус 8"/>
          <p:cNvSpPr/>
          <p:nvPr/>
        </p:nvSpPr>
        <p:spPr>
          <a:xfrm>
            <a:off x="4980552" y="886084"/>
            <a:ext cx="1393371" cy="78377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rtl="0"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4488469" y="1046606"/>
            <a:ext cx="517413" cy="508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rtl="0"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7470306" y="1014884"/>
            <a:ext cx="517413" cy="508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rtl="0"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6" name="Мінус 8"/>
          <p:cNvSpPr/>
          <p:nvPr/>
        </p:nvSpPr>
        <p:spPr>
          <a:xfrm>
            <a:off x="7914234" y="908720"/>
            <a:ext cx="1393371" cy="78377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rtl="0"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7" name="Стрілка вліво 22"/>
          <p:cNvSpPr/>
          <p:nvPr/>
        </p:nvSpPr>
        <p:spPr>
          <a:xfrm rot="19629443">
            <a:off x="3262431" y="2270056"/>
            <a:ext cx="2965519" cy="29339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rtl="0"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pic>
        <p:nvPicPr>
          <p:cNvPr id="18" name="Picture 9" descr="C:\Users\v\Desktop\Без названия (4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814" y="4869160"/>
            <a:ext cx="2421010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Мінус 8"/>
          <p:cNvSpPr/>
          <p:nvPr/>
        </p:nvSpPr>
        <p:spPr>
          <a:xfrm>
            <a:off x="4852298" y="5413106"/>
            <a:ext cx="1393371" cy="78377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rtl="0"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8266889" y="5467865"/>
            <a:ext cx="517413" cy="508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rtl="0"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6302793" y="5467865"/>
            <a:ext cx="517413" cy="508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rtl="0"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22" name="Мінус 8"/>
          <p:cNvSpPr/>
          <p:nvPr/>
        </p:nvSpPr>
        <p:spPr>
          <a:xfrm>
            <a:off x="6873508" y="5413106"/>
            <a:ext cx="1393371" cy="78377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rtl="0"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23" name="Мінус 8"/>
          <p:cNvSpPr/>
          <p:nvPr/>
        </p:nvSpPr>
        <p:spPr>
          <a:xfrm>
            <a:off x="5864813" y="3276395"/>
            <a:ext cx="1393371" cy="78377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rtl="0"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28" name="Стрілка вліво 22"/>
          <p:cNvSpPr/>
          <p:nvPr/>
        </p:nvSpPr>
        <p:spPr>
          <a:xfrm>
            <a:off x="2995051" y="5106874"/>
            <a:ext cx="2965519" cy="29339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rtl="0">
              <a:defRPr lang="uk-UA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372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7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99306" cy="778098"/>
          </a:xfrm>
        </p:spPr>
        <p:txBody>
          <a:bodyPr>
            <a:noAutofit/>
          </a:bodyPr>
          <a:lstStyle/>
          <a:p>
            <a:r>
              <a:rPr lang="uk-UA" sz="5400" b="1" dirty="0" smtClean="0"/>
              <a:t>Гра «Хто? Що?»</a:t>
            </a:r>
            <a:endParaRPr lang="uk-UA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399967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5" name="Shape 2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 flipH="1">
            <a:off x="285720" y="3500437"/>
            <a:ext cx="2571767" cy="30256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Shape 21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634573" y="3500436"/>
            <a:ext cx="2509427" cy="295226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Shape 215"/>
          <p:cNvSpPr/>
          <p:nvPr/>
        </p:nvSpPr>
        <p:spPr>
          <a:xfrm>
            <a:off x="601510" y="5342925"/>
            <a:ext cx="2500330" cy="785818"/>
          </a:xfrm>
          <a:prstGeom prst="ribbon2">
            <a:avLst>
              <a:gd name="adj1" fmla="val 16667"/>
              <a:gd name="adj2" fmla="val 50000"/>
            </a:avLst>
          </a:prstGeom>
          <a:solidFill>
            <a:srgbClr val="FF6699"/>
          </a:solidFill>
          <a:ln w="25400" cap="flat" cmpd="sng">
            <a:solidFill>
              <a:srgbClr val="395E8A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uk-UA" sz="3500" b="1" i="0" u="none" strike="noStrike" cap="none" baseline="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Хто?</a:t>
            </a:r>
          </a:p>
        </p:txBody>
      </p:sp>
      <p:sp>
        <p:nvSpPr>
          <p:cNvPr id="8" name="Shape 216"/>
          <p:cNvSpPr/>
          <p:nvPr/>
        </p:nvSpPr>
        <p:spPr>
          <a:xfrm>
            <a:off x="6228184" y="5287559"/>
            <a:ext cx="2500330" cy="785818"/>
          </a:xfrm>
          <a:prstGeom prst="ribbon2">
            <a:avLst>
              <a:gd name="adj1" fmla="val 16667"/>
              <a:gd name="adj2" fmla="val 50000"/>
            </a:avLst>
          </a:prstGeom>
          <a:solidFill>
            <a:srgbClr val="FF6699"/>
          </a:solidFill>
          <a:ln w="25400" cap="flat" cmpd="sng">
            <a:solidFill>
              <a:srgbClr val="395E8A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uk-UA" sz="3500" b="1" i="0" u="none" strike="noStrike" cap="none" baseline="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Що?</a:t>
            </a:r>
          </a:p>
        </p:txBody>
      </p:sp>
      <p:pic>
        <p:nvPicPr>
          <p:cNvPr id="9" name="Shape 2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5855717">
            <a:off x="2963718" y="1914524"/>
            <a:ext cx="2972840" cy="1482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Shape 2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67744" y="1219454"/>
            <a:ext cx="2388570" cy="25973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Shape 3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72178" y="1167859"/>
            <a:ext cx="4643469" cy="26467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C:\Users\Work6\Desktop\frog_PNG384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4836" y="1330619"/>
            <a:ext cx="4150805" cy="287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Work6\Desktop\red-crowned-crane-photo-realistic-sticker-1616974273.0782459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863" y="1916832"/>
            <a:ext cx="2114550" cy="237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137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22222E-6 L 0.39375 0.3254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7.40741E-7 L -0.22049 0.2729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24" y="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22222E-6 L 0.43003 0.48218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93" y="2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59259E-6 L -0.29913 0.3256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65" y="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decel="100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81481E-6 L -0.25434 0.28913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26" y="14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decel="1000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994122"/>
          </a:xfrm>
        </p:spPr>
        <p:txBody>
          <a:bodyPr>
            <a:normAutofit/>
          </a:bodyPr>
          <a:lstStyle/>
          <a:p>
            <a:r>
              <a:rPr lang="uk-UA" sz="5400" b="1" dirty="0" smtClean="0"/>
              <a:t>Скоромовка</a:t>
            </a:r>
            <a:endParaRPr lang="uk-UA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95936" y="2551606"/>
            <a:ext cx="49685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4000" b="1" dirty="0" err="1"/>
              <a:t>Занадто</a:t>
            </a:r>
            <a:r>
              <a:rPr lang="ru-RU" sz="4000" b="1" dirty="0"/>
              <a:t> </a:t>
            </a:r>
            <a:r>
              <a:rPr lang="ru-RU" sz="4000" b="1" dirty="0" err="1"/>
              <a:t>багато</a:t>
            </a:r>
            <a:r>
              <a:rPr lang="ru-RU" sz="4000" b="1" dirty="0"/>
              <a:t> </a:t>
            </a:r>
            <a:r>
              <a:rPr lang="ru-RU" sz="4000" b="1" dirty="0" err="1"/>
              <a:t>ніжок</a:t>
            </a:r>
            <a:r>
              <a:rPr lang="ru-RU" sz="4000" b="1" dirty="0"/>
              <a:t> у </a:t>
            </a:r>
            <a:r>
              <a:rPr lang="ru-RU" sz="4000" b="1" dirty="0" err="1"/>
              <a:t>багатоніжок</a:t>
            </a:r>
            <a:r>
              <a:rPr lang="ru-RU" b="1" dirty="0"/>
              <a:t>.</a:t>
            </a:r>
            <a:endParaRPr lang="uk-UA" b="1" dirty="0"/>
          </a:p>
        </p:txBody>
      </p:sp>
      <p:pic>
        <p:nvPicPr>
          <p:cNvPr id="1026" name="Picture 2" descr="C:\Users\Work6\Desktop\depositphotos_68523973-stock-illustration-funny-caterpillar-cartoon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astelsSmooth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754"/>
            <a:ext cx="4824536" cy="5238306"/>
          </a:xfrm>
          <a:prstGeom prst="ellipse">
            <a:avLst/>
          </a:prstGeom>
          <a:ln w="190500" cap="rnd">
            <a:noFill/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/>
        </p:spPr>
      </p:pic>
    </p:spTree>
    <p:extLst>
      <p:ext uri="{BB962C8B-B14F-4D97-AF65-F5344CB8AC3E}">
        <p14:creationId xmlns:p14="http://schemas.microsoft.com/office/powerpoint/2010/main" val="1585253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5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19256" cy="1270753"/>
          </a:xfrm>
        </p:spPr>
        <p:txBody>
          <a:bodyPr>
            <a:noAutofit/>
          </a:bodyPr>
          <a:lstStyle/>
          <a:p>
            <a:r>
              <a:rPr lang="uk-UA" sz="8000" b="1" dirty="0" smtClean="0"/>
              <a:t>Чудово!</a:t>
            </a:r>
            <a:endParaRPr lang="uk-UA" sz="8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Shape 24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549318" y="1916832"/>
            <a:ext cx="4000527" cy="4279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Shape 3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80312" y="116632"/>
            <a:ext cx="1428759" cy="14287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15049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668</TotalTime>
  <Words>121</Words>
  <Application>Microsoft Office PowerPoint</Application>
  <PresentationFormat>Экран (4:3)</PresentationFormat>
  <Paragraphs>72</Paragraphs>
  <Slides>13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Ясность</vt:lpstr>
      <vt:lpstr>Розчитування</vt:lpstr>
      <vt:lpstr>Який звук заховався?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Читаємо слова</vt:lpstr>
      <vt:lpstr>Утворюємо  слова</vt:lpstr>
      <vt:lpstr>Презентация PowerPoint</vt:lpstr>
      <vt:lpstr>Гра «Хто? Що?»</vt:lpstr>
      <vt:lpstr>Скоромовка</vt:lpstr>
      <vt:lpstr>Чудово!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Work6</dc:creator>
  <cp:lastModifiedBy>Пользователь Windows</cp:lastModifiedBy>
  <cp:revision>41</cp:revision>
  <dcterms:created xsi:type="dcterms:W3CDTF">2023-01-09T16:12:58Z</dcterms:created>
  <dcterms:modified xsi:type="dcterms:W3CDTF">2023-01-31T17:19:25Z</dcterms:modified>
</cp:coreProperties>
</file>