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31" r:id="rId3"/>
    <p:sldId id="333" r:id="rId4"/>
    <p:sldId id="262" r:id="rId5"/>
    <p:sldId id="332" r:id="rId6"/>
    <p:sldId id="334" r:id="rId7"/>
    <p:sldId id="348" r:id="rId8"/>
    <p:sldId id="337" r:id="rId9"/>
    <p:sldId id="349" r:id="rId10"/>
    <p:sldId id="338" r:id="rId11"/>
    <p:sldId id="352" r:id="rId12"/>
    <p:sldId id="341" r:id="rId13"/>
    <p:sldId id="342" r:id="rId14"/>
    <p:sldId id="339" r:id="rId15"/>
    <p:sldId id="340" r:id="rId16"/>
    <p:sldId id="343" r:id="rId17"/>
    <p:sldId id="347" r:id="rId18"/>
    <p:sldId id="346" r:id="rId19"/>
    <p:sldId id="344" r:id="rId20"/>
    <p:sldId id="345" r:id="rId21"/>
    <p:sldId id="351" r:id="rId22"/>
    <p:sldId id="335" r:id="rId23"/>
    <p:sldId id="353" r:id="rId24"/>
    <p:sldId id="336" r:id="rId25"/>
    <p:sldId id="354" r:id="rId26"/>
    <p:sldId id="350" r:id="rId27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426" y="-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5CAD-927B-4DAA-97C7-94AE60FB3C0B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51520" y="913284"/>
            <a:ext cx="8712968" cy="44644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72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rtl="0"/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 </a:t>
            </a:r>
            <a:r>
              <a:rPr lang="ru-RU" sz="3600" b="1" kern="1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Чи</a:t>
            </a:r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 </a:t>
            </a:r>
            <a:r>
              <a:rPr lang="ru-RU" sz="3600" b="1" kern="1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можуть</a:t>
            </a:r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 </a:t>
            </a:r>
            <a:r>
              <a:rPr lang="ru-RU" sz="3600" b="1" kern="1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діти</a:t>
            </a:r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 </a:t>
            </a:r>
          </a:p>
          <a:p>
            <a:pPr algn="ctr" rtl="0"/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стати</a:t>
            </a:r>
          </a:p>
          <a:p>
            <a:pPr algn="ctr" rtl="0"/>
            <a:r>
              <a:rPr lang="ru-RU" sz="3600" b="1" kern="1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славетними</a:t>
            </a:r>
            <a:r>
              <a:rPr lang="ru-RU" sz="3600" b="1" kern="10" spc="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latin typeface="Bookman Old Style" pitchFamily="18" charset="0"/>
                <a:cs typeface="Times New Roman"/>
              </a:rPr>
              <a:t> </a:t>
            </a:r>
          </a:p>
          <a:p>
            <a:pPr algn="ctr" rtl="0"/>
            <a:r>
              <a:rPr lang="ru-RU" sz="3600" b="1" kern="1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українцями</a:t>
            </a:r>
            <a:r>
              <a:rPr lang="ru-RU" sz="36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/>
              </a:rPr>
              <a:t>?</a:t>
            </a:r>
            <a:endParaRPr lang="ru-RU" sz="3600" b="1" kern="10" spc="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/>
              <a:latin typeface="Bookman Old Style" pitchFamily="18" charset="0"/>
              <a:cs typeface="Times New Roman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176" b="33255"/>
          <a:stretch>
            <a:fillRect/>
          </a:stretch>
        </p:blipFill>
        <p:spPr bwMode="auto">
          <a:xfrm>
            <a:off x="1" y="1"/>
            <a:ext cx="9143999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13284"/>
            <a:ext cx="8892480" cy="4801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45332"/>
            <a:ext cx="871296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13284"/>
            <a:ext cx="8640960" cy="1764539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Імена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100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видатних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українців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</a:t>
            </a:r>
            <a:b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</a:b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оголосили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в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ефірі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телеканалу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Інтер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в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ніч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на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суботу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, 12 </a:t>
            </a:r>
            <a:r>
              <a:rPr lang="ru-RU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квітня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  <a:cs typeface="Times New Roman" pitchFamily="18" charset="0"/>
              </a:rPr>
              <a:t> 2012 року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1520" y="3001516"/>
            <a:ext cx="8640960" cy="23196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У першу десятку за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алфавітним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принципом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увійшли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Микола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Амосов, Степан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Бандера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Валерій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Лобановський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Григорій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Сковорода, Леся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Українка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Іван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Франко, Богдан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Хмельницький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В’ячеслав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Чорновіл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Тарас Шевченко і Ярослав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Мудрий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5292"/>
            <a:ext cx="864096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 descr="Урок &quot;Ми – дослідники. Ми – винахідники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073524"/>
            <a:ext cx="3377047" cy="2465373"/>
          </a:xfrm>
          <a:prstGeom prst="rect">
            <a:avLst/>
          </a:prstGeom>
          <a:noFill/>
        </p:spPr>
      </p:pic>
      <p:sp>
        <p:nvSpPr>
          <p:cNvPr id="63492" name="AutoShape 4" descr="Ми – дослідники. Ми – винахідники». 19 тиждень НУШ: додаткові матеріали та  рекомендації / Нова українська школа в дії / Департамент освіти і науки  Закарпатської обласної державної адміністрац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3494" name="AutoShape 6" descr="Ми – дослідники. Ми – винахідники». 19 тиждень НУШ: додаткові матеріали та  рекомендації / Нова українська школа в дії / Департамент освіти і науки  Закарпатської обласної державної адміністрац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349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475656" y="3433564"/>
            <a:ext cx="1872208" cy="228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21196"/>
            <a:ext cx="9036496" cy="5593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2785492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Робот-безпілотник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хворим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листя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бандаж,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замінює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МРТ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зробили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американські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подумати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винаходи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справа рук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українських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які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малих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років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роблять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внесок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розвиток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майструють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унікальне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пропонуємо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вам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дізнатись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 тих,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шкільною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партою почав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змінювати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познайомитись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їх проектами.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273324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Дванадцять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винаходів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від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українських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які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підкорили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Їх історії надихають та втілюють віру в те, що на нас чекає дивовижне майбутнє. Ці винаходи вже змінюють чиєсь життя на краще!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4743" y="1722444"/>
            <a:ext cx="3187127" cy="2935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51520" y="1057300"/>
            <a:ext cx="55446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Анастасія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Лівочка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17 років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вигадала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допоміг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рятувати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бійців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тема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близькою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їй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довелось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переїжджати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окупованого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Донецька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її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батько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пішов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добровольцем в АТО.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Анастасія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вигадала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два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корисних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винаходи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Перший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розсікач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від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пічок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приховати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присутність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бійців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місці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стоянки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зробити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їх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помітними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тепловізорів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987824" y="1057300"/>
            <a:ext cx="59046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Другий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Анастасії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Лівочки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підвіс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безпечного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транспортування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поранених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Спеціальна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платформа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тримає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ноші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стабільному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положенні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Незважаючи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швидкість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авто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нерівність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доріг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поранений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нерухомим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 одному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положенні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Головними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перевагами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підвісу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простота,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надійність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постійна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готовність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експлуатації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використаним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практично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транспортних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засобах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30" y="1705372"/>
            <a:ext cx="289529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1129308"/>
            <a:ext cx="58326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класу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Валентин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Фречка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села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Сокирниця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Хустського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Закарпатської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області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винайшов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технологію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створення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опалого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листя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Хлопець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кухонному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блендері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подрібнив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сміття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від’єднав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целюлозу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виготовляти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Волокна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змішував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водою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викладав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утворену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форму. Коли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просушувався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сонці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розгладжував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його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каменю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387844"/>
            <a:ext cx="2851517" cy="3435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1273324"/>
            <a:ext cx="86947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утворились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цупкі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аркуші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чудовим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еко-стартапом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такого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виготовляти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стакани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тарілки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пакети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сумки, 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дизайнерський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крафтовий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пакувальний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обкладинки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книжок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 того ж,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лінія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переробки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опалого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сміття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готується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 запуску.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Технологія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пройшла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випробування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спеціалізованому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обладнанні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готова до роботи в “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масштабних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”.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Валентин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Фречка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отримав кілька міжнародних нагород та запрошення на навчання у США. Але він вирішив навчатися в Києві.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15460" t="36149" r="24954" b="10413"/>
          <a:stretch>
            <a:fillRect/>
          </a:stretch>
        </p:blipFill>
        <p:spPr bwMode="auto">
          <a:xfrm>
            <a:off x="5652120" y="3122712"/>
            <a:ext cx="3384376" cy="2471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841276"/>
            <a:ext cx="69127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Вєста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Барілко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Черкас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створила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керує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акваріумом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Вона 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навчила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акваріумну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віддавати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команду роботу-транспортеру,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встановлено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акваріум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експеримент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змогли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провести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професійні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вчені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Нідерландів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217540"/>
            <a:ext cx="52565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рибкою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встановлено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смартфон, камера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фіксує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переміщення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акваріумі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передає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комп’ютер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Отримані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аналізуються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команд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передаються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роботу-транспортеру.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97260"/>
            <a:ext cx="1800225" cy="232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129308"/>
            <a:ext cx="2454696" cy="2349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721596"/>
            <a:ext cx="2627784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79512" y="985292"/>
            <a:ext cx="6408712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300" b="1" dirty="0" err="1" smtClean="0">
                <a:latin typeface="Times New Roman" pitchFamily="18" charset="0"/>
                <a:cs typeface="Times New Roman" pitchFamily="18" charset="0"/>
              </a:rPr>
              <a:t>Ігор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 Шибка,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школяр з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Дніпра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створив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електронні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окуляри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для незрячих,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зробити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їх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комфортнішим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чітко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повідомляє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перешкоду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поруч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у сантиметрах до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Оправу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надрукували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на 3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D-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принтері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ній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встановили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датчики,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мікросхеми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навушник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Школяр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голосом записав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усі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мовні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оповіщення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які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озвучувалися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виявленні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небезпеки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Собівартість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такого пристрою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сягає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300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гривень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а схожий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Ізраїлі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гривен.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своїй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розробці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Ігор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переміг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Всеукраїнському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конкурсі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винахідників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прославився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на весь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913284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Михайло Литовченко,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один школяр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Дніпра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перетворює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солону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воду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прісну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створив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модульну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установку, яка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працює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рахунок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енергії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хвиль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при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приносить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подвійну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користь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опріснює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морську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воду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виробляє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електроенергію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Про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Михайла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його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знають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США,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Нідерландах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Швеції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217540"/>
            <a:ext cx="465545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119129"/>
            <a:ext cx="2232248" cy="2595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12767" t="30763" r="41273"/>
          <a:stretch>
            <a:fillRect/>
          </a:stretch>
        </p:blipFill>
        <p:spPr bwMode="auto">
          <a:xfrm>
            <a:off x="5940152" y="1633364"/>
            <a:ext cx="2918343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1705372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Максим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Терентьєв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талановитий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школяр із Херсона створив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електричного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струму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покращує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венозний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кровообіг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хлопець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допомогти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людям 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варикозними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захворюваннями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проходить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тестування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4506" t="29952" r="5188" b="2189"/>
          <a:stretch>
            <a:fillRect/>
          </a:stretch>
        </p:blipFill>
        <p:spPr bwMode="auto">
          <a:xfrm>
            <a:off x="6264423" y="3649588"/>
            <a:ext cx="2879577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79512" y="985292"/>
            <a:ext cx="61206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Сергій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Дівянін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десятому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класі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створив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дешеву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заміну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МРТ.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система із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мікроакселерометра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мікроконтролера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передавача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спеціального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програмного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хвилин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сканування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діагностика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готова.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виглядає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як бандаж,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накладається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спину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пацієнта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сканує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хребет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декількох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позиціях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коштує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гривень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зараз ним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зацікавились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іноземні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медичні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фірми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Сам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хлопець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мріє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 те,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його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кожній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українській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лікарні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060838"/>
            <a:ext cx="2592288" cy="2464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913284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Українські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школярі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Катя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Михалко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Микита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Владикін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 студент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Євген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Шило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вигадали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вічний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блокнот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олівець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Уявіть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блокнот,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ніколи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закінчується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олівець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зроблений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із сплаву 5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металів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не тупиться, 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потребує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заточування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заміни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 фантастика. Записи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будь-якою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ручкою в такому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блокноті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легко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витираються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сторінок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174" y="3289548"/>
            <a:ext cx="3702565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3371" y="3308624"/>
            <a:ext cx="3273045" cy="2285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 flipH="1">
            <a:off x="107504" y="841276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Володимир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Петрина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 Кривого рогу створив алгоритм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робота-помічника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розрізняти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жести.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допомагати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безпомічним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хворим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людям, які 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самостійно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озвучувати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потреби.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вчений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каже,  що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розробку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напрямках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від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домашніх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помічників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до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охоронців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 які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зможуть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патрулювати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72200" y="2987684"/>
            <a:ext cx="2626076" cy="268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 flipH="1">
            <a:off x="107504" y="3073524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місцевість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відправляти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певний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сервіс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Робот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здатний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розрізняти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об’єкти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жести, слідкувати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людиною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Його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унікальність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тому, що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відміну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від схожих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пристроїв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розрізняє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об’єкти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і жести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відправляє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10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разів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швидше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697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697260"/>
            <a:ext cx="6480720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Катерина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Малкіна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учениця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Маріуполя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розробила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якому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певного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виду личинок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перетравлювати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поліетилен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Уперше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ефективний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метод 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утилізації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пластикових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відходів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дівчина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презентувала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 14-річномі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віці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олімпіаді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біології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Нідерландах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2016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спеціальний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контейнер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завантажуються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поліетиленові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пакети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а личинки їх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їдять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Як показали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  100 личинок за день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з’їсти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1,7 грамм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поліетилену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природі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переробити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один пакет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знадобиться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100 років. Катерина перемогла зі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проектом на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Міжнародній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учнівській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олімпіаді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екології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Бразилії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А зараз Катерина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Малкіна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вчиться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Канаді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продовжує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займатися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науковими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розробками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З допомогою природи: школярка з Маріуполя винайшла спосіб утилізації  пластику"/>
          <p:cNvPicPr>
            <a:picLocks noChangeAspect="1" noChangeArrowheads="1"/>
          </p:cNvPicPr>
          <p:nvPr/>
        </p:nvPicPr>
        <p:blipFill>
          <a:blip r:embed="rId3" cstate="print"/>
          <a:srcRect l="27389" r="21663"/>
          <a:stretch>
            <a:fillRect/>
          </a:stretch>
        </p:blipFill>
        <p:spPr bwMode="auto">
          <a:xfrm>
            <a:off x="6716351" y="697260"/>
            <a:ext cx="228363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146805"/>
            <a:ext cx="2427892" cy="2384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843808" y="1057300"/>
            <a:ext cx="60486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Школяр із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Волинської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області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Максим Шумаков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створив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відстеження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перешкод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безпілотників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Система дозволить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дрону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повернутися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додому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ворог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почне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глушити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” його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радіоелектронної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боротьби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своєму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пристрою школяр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вирішив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допомогти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нашим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військовим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безпілотників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заглушені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GPS, Wi-Fi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система Максима дозволить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дрону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повернутися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початкову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позицію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 b="16283"/>
          <a:stretch>
            <a:fillRect/>
          </a:stretch>
        </p:blipFill>
        <p:spPr bwMode="auto">
          <a:xfrm>
            <a:off x="179512" y="769268"/>
            <a:ext cx="242504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330530"/>
            <a:ext cx="2592288" cy="2384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15816" y="769268"/>
            <a:ext cx="59766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класу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Данило Коваленко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знайшов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безпечно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утилізувати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охолоджує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гуму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рідким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азотом - 200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градусів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крихкого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стану. 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розбиває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ультразвуком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потрібної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частоти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величезна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інтенсивних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молоточків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отриманої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крихти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м’ячі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спортивні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Одну тонну шин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переробити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півтори-дві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І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коштуватиме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3000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гривень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Хлопець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отримав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патент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винахід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пропозиції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з-за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кордону.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489348"/>
            <a:ext cx="283747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179512" y="841276"/>
            <a:ext cx="6264696" cy="474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Одинадцятикласник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Євгеній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Костянецький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із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Кропивницького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сконструював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автоматичний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зволожувач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повітря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його й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знезаражує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Цей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пристрій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призначений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для того,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підтримувати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вологість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приміщенні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комфортному для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діапазоні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Унікальний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він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тим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що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очищує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повітря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від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мікробів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інфекцій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зменшує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ризик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вірусних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захворювань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важлива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перевага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розробки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ціна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її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собівартість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складає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500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гривень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вона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коштувати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ще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дешевше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Зараз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прилад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виглядає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неестетично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розробки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планую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його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удосконалити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3158" y="1273324"/>
            <a:ext cx="2670842" cy="3357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5292"/>
            <a:ext cx="8784976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 flipH="1">
            <a:off x="251520" y="2785492"/>
            <a:ext cx="52565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бачите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змінюють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дорослі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звичайні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школярі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Бажаю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і вам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втілювати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ідеї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«завтра» ми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почуємо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когось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із вас!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24" name="Picture 4" descr="ручная роспись золотой кубок кубок трофей чемпион, выиграв кубок,  иллюстрация, Ручной росписью PNG и PSD-файл пнг для бесплатной загрузки |  Чемпион, Золото, Современное стекло"/>
          <p:cNvPicPr>
            <a:picLocks noChangeAspect="1" noChangeArrowheads="1"/>
          </p:cNvPicPr>
          <p:nvPr/>
        </p:nvPicPr>
        <p:blipFill>
          <a:blip r:embed="rId4" cstate="print"/>
          <a:srcRect r="4444"/>
          <a:stretch>
            <a:fillRect/>
          </a:stretch>
        </p:blipFill>
        <p:spPr bwMode="auto">
          <a:xfrm>
            <a:off x="5724128" y="2281436"/>
            <a:ext cx="3168352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8613" y="1219200"/>
            <a:ext cx="8486775" cy="4014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99 52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9681" t="4641" r="6321" b="237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520" y="841276"/>
            <a:ext cx="8712968" cy="714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  <a:defRPr/>
            </a:pPr>
            <a:r>
              <a:rPr lang="uk-UA" sz="280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                                                       Дослідити життя українців, які зробили значний внесок у розвиток України.</a:t>
            </a:r>
            <a:endParaRPr lang="uk-UA" sz="28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73406" cy="3182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71323" tIns="35662" rIns="71323" bIns="35662">
            <a:spAutoFit/>
          </a:bodyPr>
          <a:lstStyle/>
          <a:p>
            <a:pPr algn="ctr">
              <a:defRPr/>
            </a:pPr>
            <a:r>
              <a:rPr lang="ru-RU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С. </a:t>
            </a:r>
            <a:r>
              <a:rPr lang="ru-RU" sz="1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52 </a:t>
            </a:r>
            <a:r>
              <a:rPr lang="ru-RU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ЗДО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255"/>
          <a:stretch>
            <a:fillRect/>
          </a:stretch>
        </p:blipFill>
        <p:spPr bwMode="auto">
          <a:xfrm>
            <a:off x="1" y="1"/>
            <a:ext cx="9144000" cy="913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99 52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9681" t="75147" r="6321" b="4641"/>
          <a:stretch>
            <a:fillRect/>
          </a:stretch>
        </p:blipFill>
        <p:spPr>
          <a:xfrm>
            <a:off x="0" y="1633364"/>
            <a:ext cx="9144000" cy="40816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520" y="2713484"/>
            <a:ext cx="8712968" cy="714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  <a:defRPr/>
            </a:pPr>
            <a:r>
              <a:rPr lang="uk-UA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Дослідити життя славетних українців, які зробили значний внесок у розвиток України.</a:t>
            </a:r>
            <a:endParaRPr lang="uk-UA" sz="280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345332"/>
            <a:ext cx="973406" cy="3182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71323" tIns="35662" rIns="71323" bIns="35662">
            <a:spAutoFit/>
          </a:bodyPr>
          <a:lstStyle/>
          <a:p>
            <a:pPr algn="ctr">
              <a:defRPr/>
            </a:pPr>
            <a:r>
              <a:rPr lang="ru-RU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С. </a:t>
            </a:r>
            <a:r>
              <a:rPr lang="ru-RU" sz="1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52 </a:t>
            </a:r>
            <a:r>
              <a:rPr lang="ru-RU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ЗДО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</TotalTime>
  <Words>1290</Words>
  <Application>Microsoft Office PowerPoint</Application>
  <PresentationFormat>Экран (16:10)</PresentationFormat>
  <Paragraphs>33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     Імена 100 видатних українців  оголосили в ефірі телеканалу Інтер в ніч на суботу, 12 квітня 2012 року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Bukmop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</dc:title>
  <dc:creator>ОЛЯ</dc:creator>
  <cp:lastModifiedBy>HP</cp:lastModifiedBy>
  <cp:revision>235</cp:revision>
  <dcterms:created xsi:type="dcterms:W3CDTF">2016-02-09T10:07:21Z</dcterms:created>
  <dcterms:modified xsi:type="dcterms:W3CDTF">2021-04-20T18:24:46Z</dcterms:modified>
</cp:coreProperties>
</file>