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4" r:id="rId5"/>
    <p:sldId id="265" r:id="rId6"/>
    <p:sldId id="266" r:id="rId7"/>
    <p:sldId id="267" r:id="rId8"/>
    <p:sldId id="268" r:id="rId9"/>
    <p:sldId id="263" r:id="rId10"/>
    <p:sldId id="262" r:id="rId11"/>
    <p:sldId id="259" r:id="rId12"/>
    <p:sldId id="261" r:id="rId13"/>
    <p:sldId id="260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92" r:id="rId34"/>
    <p:sldId id="291" r:id="rId35"/>
    <p:sldId id="290" r:id="rId36"/>
    <p:sldId id="289" r:id="rId37"/>
    <p:sldId id="288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11" r:id="rId54"/>
    <p:sldId id="310" r:id="rId55"/>
    <p:sldId id="309" r:id="rId56"/>
    <p:sldId id="313" r:id="rId57"/>
    <p:sldId id="316" r:id="rId58"/>
    <p:sldId id="315" r:id="rId59"/>
    <p:sldId id="314" r:id="rId60"/>
    <p:sldId id="312" r:id="rId61"/>
    <p:sldId id="308" r:id="rId62"/>
    <p:sldId id="322" r:id="rId63"/>
    <p:sldId id="321" r:id="rId64"/>
    <p:sldId id="320" r:id="rId65"/>
    <p:sldId id="319" r:id="rId66"/>
    <p:sldId id="318" r:id="rId67"/>
    <p:sldId id="317" r:id="rId68"/>
    <p:sldId id="323" r:id="rId69"/>
    <p:sldId id="324" r:id="rId70"/>
    <p:sldId id="325" r:id="rId71"/>
    <p:sldId id="326" r:id="rId72"/>
    <p:sldId id="327" r:id="rId73"/>
    <p:sldId id="328" r:id="rId74"/>
    <p:sldId id="333" r:id="rId75"/>
    <p:sldId id="336" r:id="rId76"/>
    <p:sldId id="335" r:id="rId77"/>
    <p:sldId id="334" r:id="rId78"/>
    <p:sldId id="329" r:id="rId79"/>
    <p:sldId id="332" r:id="rId80"/>
    <p:sldId id="331" r:id="rId81"/>
    <p:sldId id="330" r:id="rId82"/>
    <p:sldId id="337" r:id="rId83"/>
    <p:sldId id="338" r:id="rId84"/>
    <p:sldId id="339" r:id="rId85"/>
    <p:sldId id="340" r:id="rId86"/>
    <p:sldId id="341" r:id="rId87"/>
    <p:sldId id="342" r:id="rId88"/>
    <p:sldId id="343" r:id="rId8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4/8/2023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8.wdp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9.wdp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0.wdp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1.wdp"/></Relationships>
</file>

<file path=ppt/slides/_rels/slide55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2.wdp"/></Relationships>
</file>

<file path=ppt/slides/_rels/slide66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125F9C58-034F-4600-B979-737A5F284C6D}"/>
              </a:ext>
            </a:extLst>
          </p:cNvPr>
          <p:cNvSpPr/>
          <p:nvPr/>
        </p:nvSpPr>
        <p:spPr>
          <a:xfrm>
            <a:off x="1459733" y="1006014"/>
            <a:ext cx="8662949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ЧИТАННЯ СКЛАДІВ, СЛІВ</a:t>
            </a:r>
          </a:p>
          <a:p>
            <a:pPr algn="ctr"/>
            <a:r>
              <a:rPr lang="uk-UA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З </a:t>
            </a:r>
            <a:r>
              <a:rPr lang="uk-UA" sz="54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ГЕРОЯМИ </a:t>
            </a:r>
          </a:p>
          <a:p>
            <a:pPr algn="ctr"/>
            <a:r>
              <a:rPr lang="uk-UA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1 </a:t>
            </a:r>
            <a:r>
              <a:rPr lang="uk-UA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КЛАС</a:t>
            </a:r>
          </a:p>
          <a:p>
            <a:pPr algn="ctr"/>
            <a:r>
              <a:rPr lang="uk-UA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(БУКВИ М, Л, Н, С,К, И, Р</a:t>
            </a:r>
          </a:p>
          <a:p>
            <a:pPr algn="ctr"/>
            <a:r>
              <a:rPr lang="uk-UA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Б, В, Д, І, П, Т, Г,Ґ Е,</a:t>
            </a:r>
          </a:p>
          <a:p>
            <a:pPr algn="ctr"/>
            <a:r>
              <a:rPr lang="uk-UA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З, Ж, Ш, Х)</a:t>
            </a:r>
            <a:endParaRPr lang="uk-UA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780466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Картинки с буквой М, буква М в картинках | Алфавит, Русский алфавит,  Трафареты бук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597" y="313038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ADE2EBB-DA3C-486A-BF03-BBCFA7B6E2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3956" y="2541658"/>
            <a:ext cx="2908044" cy="4316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79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2619632" y="341401"/>
            <a:ext cx="11582400" cy="6196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АМ – АМ    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 - МА</a:t>
            </a:r>
            <a:endParaRPr lang="uk-UA" sz="8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ОМ – ОМ   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 – МО</a:t>
            </a:r>
            <a:endParaRPr lang="uk-UA" sz="88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7CA9079-0769-40D7-B032-AF822F1614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85723" y="2385389"/>
            <a:ext cx="2906277" cy="4313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514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2619632" y="341401"/>
            <a:ext cx="11582400" cy="6196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 – МА    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 - МО</a:t>
            </a:r>
            <a:endParaRPr lang="uk-UA" sz="8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 – ЛА   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 – ЛО</a:t>
            </a:r>
            <a:endParaRPr lang="uk-UA" sz="88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5744D9A-DBE1-4605-A984-3425FAC59D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85723" y="2385389"/>
            <a:ext cx="2906277" cy="4313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217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Скоромовки звук Л » Скоромовки » Дитячі віршики, пестушки, колискові »  Розваги для дітей » Котигорошк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786" y="273909"/>
            <a:ext cx="4902456" cy="6067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3E2D7B2-5392-4C49-959A-3A50EAD9E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0" b="99275" l="9745" r="8980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49313" y="1921565"/>
            <a:ext cx="4595343" cy="4753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813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2460241" y="324623"/>
            <a:ext cx="11582400" cy="6652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96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АЛ – АЛ    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96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ЛА - ЛА</a:t>
            </a:r>
            <a:endParaRPr lang="uk-UA" sz="9600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9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ОЛ – ОЛ   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9600" b="1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ЛО – ЛО</a:t>
            </a:r>
            <a:endParaRPr lang="uk-UA" sz="9600" b="1" dirty="0">
              <a:solidFill>
                <a:schemeClr val="accent4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79BD657-2758-4574-900B-79A7A13E9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80" b="99275" l="9745" r="8980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49313" y="1921565"/>
            <a:ext cx="4595343" cy="4753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2383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2619632" y="341401"/>
            <a:ext cx="11582400" cy="6196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АЛ – АЛ    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ЛА - ЛА</a:t>
            </a:r>
            <a:endParaRPr lang="uk-UA" sz="8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ОЛ – ОЛ   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ЛО – ЛО</a:t>
            </a:r>
            <a:endParaRPr lang="uk-UA" sz="88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A56DD6A-F093-4335-8171-1A7BEE3F46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80" b="99275" l="9745" r="8980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49313" y="1921565"/>
            <a:ext cx="4595343" cy="4753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6640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873012" y="358179"/>
            <a:ext cx="11582400" cy="5978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15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ЛА – МА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15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 – ЛА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1500" b="1" dirty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 - ЛО</a:t>
            </a:r>
            <a:endParaRPr lang="uk-UA" sz="11500" b="1" dirty="0"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AF7C420-572B-4682-991B-548BE16A70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80" b="99275" l="9745" r="8980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49313" y="1921565"/>
            <a:ext cx="4595343" cy="4753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241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Азбука детям: буква Н (Дошкольникам и первоклассникам короткие стихи про букву  Н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657" y="372565"/>
            <a:ext cx="7133867" cy="6313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4C65764-F01D-4827-A170-68D2BD5CD0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02825" y="3529143"/>
            <a:ext cx="4364229" cy="3425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329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ОН – ОН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УН - УН</a:t>
            </a:r>
            <a:endParaRPr lang="uk-UA" sz="8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– НА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НУ – НУ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EFB77C1-26A3-4F93-BB2F-87B59155CA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02825" y="3529143"/>
            <a:ext cx="4364229" cy="3425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842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АН – НА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ОН - НО</a:t>
            </a:r>
            <a:endParaRPr lang="uk-UA" sz="8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УН – НУ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ЛУ – НА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4F34A75-E573-48EF-958D-D5A173393C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02825" y="3529143"/>
            <a:ext cx="4364229" cy="3425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7265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НАМ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МАНУЛ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ЛАМА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МУЛ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C5ADC6B-573A-4FE3-BF3E-24DF357602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02825" y="3529143"/>
            <a:ext cx="4364229" cy="3425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9828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Азбука детям: буква С (Дошкольникам и первоклассникам короткие стихи про букву  С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068" y="392805"/>
            <a:ext cx="7352808" cy="702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Картинки слонов для детей для срисовки карандашом">
            <a:extLst>
              <a:ext uri="{FF2B5EF4-FFF2-40B4-BE49-F238E27FC236}">
                <a16:creationId xmlns:a16="http://schemas.microsoft.com/office/drawing/2014/main" id="{97407F4F-2CD6-4F29-954E-67DA40635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24" b="99529" l="28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4103" y="2981739"/>
            <a:ext cx="3017897" cy="3664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97260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АС – АС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 - ОС</a:t>
            </a:r>
            <a:endParaRPr lang="uk-UA" sz="8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УС – УС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 – СА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Картинки слонов для детей для срисовки карандашом">
            <a:extLst>
              <a:ext uri="{FF2B5EF4-FFF2-40B4-BE49-F238E27FC236}">
                <a16:creationId xmlns:a16="http://schemas.microsoft.com/office/drawing/2014/main" id="{619A78B0-44F9-42D5-B266-3DDA2900E9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24" b="99529" l="28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4103" y="2981739"/>
            <a:ext cx="3017897" cy="3664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06574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 – СО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 - СУ</a:t>
            </a:r>
            <a:endParaRPr lang="uk-UA" sz="8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СОМ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СОН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Картинки слонов для детей для срисовки карандашом">
            <a:extLst>
              <a:ext uri="{FF2B5EF4-FFF2-40B4-BE49-F238E27FC236}">
                <a16:creationId xmlns:a16="http://schemas.microsoft.com/office/drawing/2014/main" id="{9C68FA4A-B13B-4B9D-A14E-A0404A5ED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24" b="99529" l="28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4103" y="2981739"/>
            <a:ext cx="3017897" cy="3664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15747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АС – СА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 - СО</a:t>
            </a:r>
            <a:endParaRPr lang="uk-UA" sz="8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УС – СУ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Картинки слонов для детей для срисовки карандашом">
            <a:extLst>
              <a:ext uri="{FF2B5EF4-FFF2-40B4-BE49-F238E27FC236}">
                <a16:creationId xmlns:a16="http://schemas.microsoft.com/office/drawing/2014/main" id="{BF4A6CAB-B4A0-4B61-A2E9-B409575E39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24" b="99529" l="28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4103" y="2981739"/>
            <a:ext cx="3017897" cy="3664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691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Буква К – настоящая кокетка! Глядите, у нее в руке – Конфетка! Есть у нашей  буквы еще и две Косички. Буква К просто Крас… | Алфавит, Русский алфавит,  Детские шрифт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983" y="401277"/>
            <a:ext cx="6413098" cy="656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8199590-80E8-4696-B8F7-97E37995C6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9316" y="3429000"/>
            <a:ext cx="3122684" cy="3363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4885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ОК – ОК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 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 – КО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КУ – КУ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ABB0E0-4C38-423B-A79E-ABB56564CE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9316" y="3429000"/>
            <a:ext cx="3122684" cy="3363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6367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 – КО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КУ 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ЛУ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 – ОК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 – ОМ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3F8A9AB-9A24-44B2-B185-917B89FCF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9316" y="3429000"/>
            <a:ext cx="3122684" cy="3363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4080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КОЛО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КОКОС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КОСА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МО-ЛО- </a:t>
            </a: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13E5971-8642-47F7-8D1F-16B4940110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9316" y="3429000"/>
            <a:ext cx="3122684" cy="3363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0500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Азбука детям: буква И (Дошкольникам и первоклассникам короткие стихи про букву  И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721" y="-239939"/>
            <a:ext cx="7829326" cy="6867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9CBB688-FF6E-4537-BF80-269AD21BBE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8837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37738" y="4331924"/>
            <a:ext cx="3454262" cy="2526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0051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 – ИН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ИК 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ИК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НИ – НИ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КИ – КИ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D1F74FD-47E3-47B0-8FCE-69601D48C1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8837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37738" y="4331924"/>
            <a:ext cx="3454262" cy="2526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9886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 – ЛИ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 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ЛО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ЛИ -МО-НИ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ЛИС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6694A67-39A0-48EB-A844-FFB5240401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8837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37738" y="4331924"/>
            <a:ext cx="3454262" cy="2526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7781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Загадки на букву 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5166" y="526847"/>
            <a:ext cx="6542468" cy="6619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Рапунцель Флинн Райдер Дисней Принцесса Готель Тиана, Рапунцель, клубок  принцессы постер, фиолетовый, The Walt Disney Company, мультфильмы png |  PNGWing">
            <a:extLst>
              <a:ext uri="{FF2B5EF4-FFF2-40B4-BE49-F238E27FC236}">
                <a16:creationId xmlns:a16="http://schemas.microsoft.com/office/drawing/2014/main" id="{16BC171C-4F96-4E48-B76C-57B74573F4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91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7416" y="2001078"/>
            <a:ext cx="3996842" cy="485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1639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УР – УР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ИР 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ИР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 – РУ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РИ – РИ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Рапунцель Флинн Райдер Дисней Принцесса Готель Тиана, Рапунцель, клубок  принцессы постер, фиолетовый, The Walt Disney Company, мультфильмы png |  PNGWing">
            <a:extLst>
              <a:ext uri="{FF2B5EF4-FFF2-40B4-BE49-F238E27FC236}">
                <a16:creationId xmlns:a16="http://schemas.microsoft.com/office/drawing/2014/main" id="{70068968-F9CC-4277-9B07-C8EC557C95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91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7416" y="2001078"/>
            <a:ext cx="3996842" cy="485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4567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 – РО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УР 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АР – ОР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 – РА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Рапунцель Флинн Райдер Дисней Принцесса Готель Тиана, Рапунцель, клубок  принцессы постер, фиолетовый, The Walt Disney Company, мультфильмы png |  PNGWing">
            <a:extLst>
              <a:ext uri="{FF2B5EF4-FFF2-40B4-BE49-F238E27FC236}">
                <a16:creationId xmlns:a16="http://schemas.microsoft.com/office/drawing/2014/main" id="{47D5F465-9F4B-41F5-A183-4A153FFCEA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91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7416" y="2001078"/>
            <a:ext cx="3996842" cy="485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09735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 – РА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 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 – НОК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 – МА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Рапунцель Флинн Райдер Дисней Принцесса Готель Тиана, Рапунцель, клубок  принцессы постер, фиолетовый, The Walt Disney Company, мультфильмы png |  PNGWing">
            <a:extLst>
              <a:ext uri="{FF2B5EF4-FFF2-40B4-BE49-F238E27FC236}">
                <a16:creationId xmlns:a16="http://schemas.microsoft.com/office/drawing/2014/main" id="{00F127B8-DEA2-4BA1-9421-3EF86B8BBC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91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7416" y="2001078"/>
            <a:ext cx="3996842" cy="485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9428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 –ЛОН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СИР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 – МАР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 – КА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Рапунцель Флинн Райдер Дисней Принцесса Готель Тиана, Рапунцель, клубок  принцессы постер, фиолетовый, The Walt Disney Company, мультфильмы png |  PNGWing">
            <a:extLst>
              <a:ext uri="{FF2B5EF4-FFF2-40B4-BE49-F238E27FC236}">
                <a16:creationId xmlns:a16="http://schemas.microsoft.com/office/drawing/2014/main" id="{810A54E8-CF9C-404C-B3AD-EC4F7351C2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91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7416" y="2001078"/>
            <a:ext cx="3996842" cy="485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74904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Звук и буква Б - презентация онлайн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43" t="2403" r="20322"/>
          <a:stretch/>
        </p:blipFill>
        <p:spPr bwMode="auto">
          <a:xfrm>
            <a:off x="2704563" y="695458"/>
            <a:ext cx="5460643" cy="6333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8BDB0C5-EA81-4C3C-BC80-4004E96A14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667" r="9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6609728" y="2849217"/>
            <a:ext cx="6951924" cy="386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7102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 – БА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 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 – БУ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 – БИ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A0128D9-64EC-4FC4-BF5B-AB41E3F2B4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667" r="9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6609728" y="2849217"/>
            <a:ext cx="6951924" cy="386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8583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 – БО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 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УБ – ИБ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АБ – ОБ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CED01EB-CB01-443F-8E3B-15FB0069C2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667" r="9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6609728" y="2849217"/>
            <a:ext cx="6951924" cy="386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854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 – БАК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РАН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БАБ – КА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РИБ – КА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D5268BF-516F-4932-9279-2F4271E18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667" r="9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6609728" y="2849217"/>
            <a:ext cx="6951924" cy="386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2911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 – НАН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БУК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БИК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БА-РА-БАН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F23A3DB-B751-40D8-9E17-F72167E26E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667" r="9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6609728" y="2849217"/>
            <a:ext cx="6951924" cy="386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321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Азбука детям: буква В (Дошкольникам и первоклассникам короткие стихи про букву  В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831" y="689019"/>
            <a:ext cx="6541439" cy="6861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Ворона Картинка Для Дітей, HD Png Download - vhv">
            <a:extLst>
              <a:ext uri="{FF2B5EF4-FFF2-40B4-BE49-F238E27FC236}">
                <a16:creationId xmlns:a16="http://schemas.microsoft.com/office/drawing/2014/main" id="{FFFAC489-CF83-488A-AC23-0AB0EAAF19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751" b="9715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35973" y="2610678"/>
            <a:ext cx="4337774" cy="4247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7438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 – ВА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ВУ – ВУ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 – ВИ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Ворона Картинка Для Дітей, HD Png Download - vhv">
            <a:extLst>
              <a:ext uri="{FF2B5EF4-FFF2-40B4-BE49-F238E27FC236}">
                <a16:creationId xmlns:a16="http://schemas.microsoft.com/office/drawing/2014/main" id="{30393A41-59C9-42E7-97CE-82B8FAEBA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751" b="9715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35973" y="2610678"/>
            <a:ext cx="4337774" cy="4247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3984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 – ВО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ВУ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АВ – ОВ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ИВ – УВ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Ворона Картинка Для Дітей, HD Png Download - vhv">
            <a:extLst>
              <a:ext uri="{FF2B5EF4-FFF2-40B4-BE49-F238E27FC236}">
                <a16:creationId xmlns:a16="http://schemas.microsoft.com/office/drawing/2014/main" id="{A37C3128-0ADC-4FE6-92C9-1A8967D8B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751" b="9715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35973" y="2610678"/>
            <a:ext cx="4337774" cy="4247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83773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 – ВА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РО-НА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 – КВА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НО-ВИ – НА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Ворона Картинка Для Дітей, HD Png Download - vhv">
            <a:extLst>
              <a:ext uri="{FF2B5EF4-FFF2-40B4-BE49-F238E27FC236}">
                <a16:creationId xmlns:a16="http://schemas.microsoft.com/office/drawing/2014/main" id="{024CC500-15A5-4EC8-AFE8-6AC9532EDD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751" b="9715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35973" y="2610678"/>
            <a:ext cx="4337774" cy="4247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7514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Азбука детям: буква Д (Дошкольникам и первоклассникам короткие стихи про букву  Д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61" y="8446"/>
            <a:ext cx="6489924" cy="6489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D4AC80E-9CD4-45AD-966D-718EDDEC33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87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91478" y="3604592"/>
            <a:ext cx="4600522" cy="3253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212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 – ДА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 – ДИ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ДУ – ДУ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D4674EE-188F-40BB-B72E-28DE229FC3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87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91478" y="3604592"/>
            <a:ext cx="4600522" cy="3253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1706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 – ДО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ДУ-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АД – ОД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ИД – УД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3FC40E6-1A42-44CA-91B2-B95D262EAD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87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91478" y="3604592"/>
            <a:ext cx="4600522" cy="3253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83438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ДУ – ДА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ДУБ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ДУД – КА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F386D42-0332-4A49-A27A-4D1FADB92A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87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91478" y="3604592"/>
            <a:ext cx="4600522" cy="3253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3462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ДИ– ВАН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БУД-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ВУД – КА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 – ВО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4DEF19C-4B04-41D7-9C8F-E77B8D612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87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91478" y="3604592"/>
            <a:ext cx="4600522" cy="3253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76716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ВЕСЕЛЫЕ БУКВЫ И ЦИФРЫ - веселые буквы - ЯРКИЕ БУКВЫ И ЦИФРЫ - NEW Anim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05" t="12471" r="33348" b="18750"/>
          <a:stretch/>
        </p:blipFill>
        <p:spPr bwMode="auto">
          <a:xfrm>
            <a:off x="4031087" y="212823"/>
            <a:ext cx="3683358" cy="6745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EEF351A-EA0B-4656-9740-B127AE1002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688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65165" y="2186609"/>
            <a:ext cx="5045766" cy="5045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4855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НІ – НІ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 – ДІ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СІ – СІ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845A3C5-484D-4F71-8144-BB7D134322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88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65165" y="2186609"/>
            <a:ext cx="5045766" cy="5045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63601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РИ – РІ 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ЛИ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НИ – НІ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 – ДИ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F92810C-11BF-4518-ACDF-5507151B6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88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65165" y="2186609"/>
            <a:ext cx="5045766" cy="5045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43550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ЛИ – ЛІ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СІ-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 – БІ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 – ВИ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FC012ED-0C6C-4395-9669-C02E7A067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88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65165" y="2186609"/>
            <a:ext cx="5045766" cy="5045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25307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РІС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ЛІС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ДИМ – ДІМ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НІС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81E66DB-82D2-4089-8571-4BB645DBC6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88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65165" y="2186609"/>
            <a:ext cx="5045766" cy="5045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59842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ЛИС – ЛІС 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ДУБІ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ЛІСІ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ВОДІ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94E5D49-F239-4995-AC44-1EF47F077E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88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65165" y="2186609"/>
            <a:ext cx="5045766" cy="5045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8362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Загадки на букву П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165" y="359423"/>
            <a:ext cx="6090679" cy="6549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635E37D-0656-4F56-B66A-F03928364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5037" y="2663686"/>
            <a:ext cx="3558086" cy="4033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89264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 – ПО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ПИ – ПИ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 – ПІ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3697B48-13B3-44D8-BA1A-E7F38D0626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5037" y="2663686"/>
            <a:ext cx="3558086" cy="4033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30879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ПА– АП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ПУ – УП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ПИ – ИП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B9FB825-3B7E-407E-BCED-E84E2A368D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5037" y="2663686"/>
            <a:ext cx="3558086" cy="4033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76878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 – ВА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ЛА – ПА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ЛИ – ПА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FD241A3-11B8-412B-B346-49A0D189D9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5037" y="2663686"/>
            <a:ext cx="3558086" cy="4033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21890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ПАРК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НІ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СУП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 – СОК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C5F4AD6-5A09-4591-AE4E-53EFEEA136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5037" y="2663686"/>
            <a:ext cx="3558086" cy="4033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35062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Азбука детям: буква Т (Дошкольникам и первоклассникам короткие стихи про букву  Т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502" y="225379"/>
            <a:ext cx="5356582" cy="6723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5D5060B-82A7-43BE-864B-405F705501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609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97012" y="2213112"/>
            <a:ext cx="3567205" cy="4538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78834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ТУ– ТУ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 – АТ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 – ТО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0F74F6E-6DC9-43AE-861B-7E3A204F58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609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97012" y="2213112"/>
            <a:ext cx="3567205" cy="4538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47538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УТ– ТУ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ИТ-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ІТ – ТІ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 – ИТ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2F67518-7A7C-4B3A-895B-D8F76DCEBC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609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97012" y="2213112"/>
            <a:ext cx="3567205" cy="4538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52040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ТА– ТО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 – ТО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 – ТИ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2D3B01B-8636-474B-9CA1-FD65C00B58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609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97012" y="2213112"/>
            <a:ext cx="3567205" cy="4538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92977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МИ– ТИ 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ПИ-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 – БОТ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 – НОК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54FD9F4-72FC-4BEA-9935-72EDEB774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609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97012" y="2213112"/>
            <a:ext cx="3567205" cy="4538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42078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ТОРТ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КИТ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КІТ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 - рас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1B7387D-CA79-4BD0-AE29-B61AC549A5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609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97012" y="2213112"/>
            <a:ext cx="3567205" cy="4538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11020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буква Г (25 фото) • Прикольные картинки и позити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8618" y="429072"/>
            <a:ext cx="6667500" cy="584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E55BE0D-01A6-4B90-BC27-FA1F57A355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2386" y="2849216"/>
            <a:ext cx="2776538" cy="386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42807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ГУ– ГУ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ГИ-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ГИ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ГА – ГО - ГУ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ГИ – ГІ - ГА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EB078DC-D992-4363-8343-3565674E3F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2386" y="2849216"/>
            <a:ext cx="2776538" cy="386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2743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АГ– ГА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ОГ-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УГ – ГУ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ИГ – ГИ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061935D-DAB5-450F-99D3-934F257F9D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2386" y="2849216"/>
            <a:ext cx="2776538" cy="386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80674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 – РА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ГУ-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 – ГА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ГІЛ – КА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8E3534D-208C-4460-84A7-C88B78E618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2386" y="2849216"/>
            <a:ext cx="2776538" cy="386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10644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ГО– ЛУБ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ГУС-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 – ПУ - ГА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ГОЛ – КА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238BBAB-3AED-4A05-BB46-29409A982A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2386" y="2849216"/>
            <a:ext cx="2776538" cy="386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09559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ᐉ Буква Ґ з фетру червоний 2 мм, 10 см • Краща ціна в Києві, Україні •  Купити в Епіцентр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383" y="533714"/>
            <a:ext cx="5292189" cy="5994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Буква «Ґ»">
            <a:extLst>
              <a:ext uri="{FF2B5EF4-FFF2-40B4-BE49-F238E27FC236}">
                <a16:creationId xmlns:a16="http://schemas.microsoft.com/office/drawing/2014/main" id="{8891EE6E-2C2A-44C5-9CB4-30277F1BB6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365" y="3805444"/>
            <a:ext cx="3488635" cy="3052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420938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ГО– ҐО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ГА-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ҐА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ГУ – ҐУ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ГІ – ҐІ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Буква «Ґ»">
            <a:extLst>
              <a:ext uri="{FF2B5EF4-FFF2-40B4-BE49-F238E27FC236}">
                <a16:creationId xmlns:a16="http://schemas.microsoft.com/office/drawing/2014/main" id="{59BD75FB-65EB-4DD0-B063-ED89E44F2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365" y="3805444"/>
            <a:ext cx="3488635" cy="3052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264442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ГАК– ҐАК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ГУК-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ҐУК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ҐА – ВА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ҐА – НОК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Буква «Ґ»">
            <a:extLst>
              <a:ext uri="{FF2B5EF4-FFF2-40B4-BE49-F238E27FC236}">
                <a16:creationId xmlns:a16="http://schemas.microsoft.com/office/drawing/2014/main" id="{DECF9E00-6B1A-44B1-A25E-3B9D54D6B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365" y="3805444"/>
            <a:ext cx="3488635" cy="3052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88929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ҐУ - ДЗИК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ҐУ - ЛЯ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 – ҐРУС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ҐРУНТ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Буква «Ґ»">
            <a:extLst>
              <a:ext uri="{FF2B5EF4-FFF2-40B4-BE49-F238E27FC236}">
                <a16:creationId xmlns:a16="http://schemas.microsoft.com/office/drawing/2014/main" id="{7873F892-E5E3-4226-A6B5-B39708611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365" y="3805444"/>
            <a:ext cx="3488635" cy="3052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179630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27564" y="410081"/>
            <a:ext cx="3880820" cy="64479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13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Е</a:t>
            </a:r>
            <a:endParaRPr lang="ru-RU" sz="413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75BB45-52F8-4E7F-968E-48889A6E76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9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93028" y="2358886"/>
            <a:ext cx="4292143" cy="4220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88594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СЕ– СЕ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ГЕ-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ҐЕ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ЛЕ – МЕ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КЕ – РЕ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2EC7DB2-F51B-4677-A7B0-5063F90AAC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9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93028" y="2358886"/>
            <a:ext cx="4292143" cy="4220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57158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СЕ– ЛО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 – РЕГ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ЛЕ – ЛЕ - КА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06D856F-D127-4265-A426-07183A32AF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9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93028" y="2358886"/>
            <a:ext cx="4292143" cy="4220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4282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СЕ– ЛО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 – РЕГ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ЛЕ – ЛЕ - КА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E7C6DE6-77CF-4716-B62D-51867D76FD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9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93028" y="2358886"/>
            <a:ext cx="4292143" cy="4220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89842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77918" y="507470"/>
            <a:ext cx="2483490" cy="64479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1300" b="1" cap="none" spc="0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З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CF9398A-924B-4C7D-B2E8-8BD6452E8F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1757" y="3697243"/>
            <a:ext cx="3960243" cy="3160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38911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ЗА– ЗА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ЗО-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ЗО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ЗУ – ЗУ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ЗІ – ЗІ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D96A107-E472-4CE9-B840-382E35772C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1757" y="3697243"/>
            <a:ext cx="3960243" cy="3160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24919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АЗ– ЗА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ОЗ-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ЗО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УЗ – ЗУ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ИЗ – ЗИ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B5B631A-8B9D-4A5C-81C3-FC9B51CEEE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1757" y="3697243"/>
            <a:ext cx="3960243" cy="3160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04404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ЗИ– МА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 – РОЗ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ЗУ – БИ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72D704A-7BB5-4475-964F-1CA47E6D3F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1757" y="3697243"/>
            <a:ext cx="3960243" cy="3160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11317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04643" y="-548597"/>
            <a:ext cx="6120586" cy="77251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9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Ж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68836A8-D40E-4BDA-A6DC-BA652BA160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01" b="992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25229" y="2650435"/>
            <a:ext cx="3512968" cy="4075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67945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ЖА– ЖА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ЖО-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ЖО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ЖУ – ЖУ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ЖІ – ЖІ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8D2E60B-C275-43CF-B8AB-AF42D4876C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01" b="992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25229" y="2650435"/>
            <a:ext cx="3512968" cy="4075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45609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ЖО– ЖА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ЖЕ-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ЖІ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ЖУ – ЖИ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ЖА – БА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0D0D69D-A584-444B-B097-CBA06EE31A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01" b="992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25229" y="2650435"/>
            <a:ext cx="3512968" cy="4075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314456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ЖИ– ТО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ЖУК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ВУЖ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ОЖИ - НА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5DB4472-3812-4599-8000-FFF3452DAB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01" b="992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25229" y="2650435"/>
            <a:ext cx="3512968" cy="4075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96121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1283" y="-1321329"/>
            <a:ext cx="7282763" cy="92486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9500" b="1" cap="none" spc="0" dirty="0">
                <a:ln/>
                <a:solidFill>
                  <a:srgbClr val="FF0000"/>
                </a:solidFill>
                <a:effectLst/>
              </a:rPr>
              <a:t>Ш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1DD4E11-D886-44F3-A2C0-48E33DC79B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0225" y="2476500"/>
            <a:ext cx="2857500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51401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ШО– ШО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ША-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ША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ШУ – ШУ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ШІ – ШІ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7385C1B-13BC-4DE7-9351-248C6395CF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7460" y="2251213"/>
            <a:ext cx="2857500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995142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ШУ– БА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ШИ-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ПИ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 – ША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 – ШКА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A52B4BF-FF3A-4A22-A688-79D51FFEE4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0468" y="2145527"/>
            <a:ext cx="2857500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342364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40416" y="356731"/>
            <a:ext cx="8053590" cy="6196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ПО– ДУ - ШКА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ШИ-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 – ШИ - НА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ШО – КО - ЛАД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0FF5432-B1C9-45E2-B27B-91D8DE3E35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9494" y="2171286"/>
            <a:ext cx="2857500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645542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81056" y="-1604666"/>
            <a:ext cx="4852610" cy="92486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95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Х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ABEF8F-1B1C-445D-AC76-7737F70213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2167" b="99833" l="0" r="100000"/>
                    </a14:imgEffect>
                  </a14:imgLayer>
                </a14:imgProps>
              </a:ext>
            </a:extLst>
          </a:blip>
          <a:srcRect t="23391"/>
          <a:stretch/>
        </p:blipFill>
        <p:spPr>
          <a:xfrm>
            <a:off x="8293234" y="3429000"/>
            <a:ext cx="4331118" cy="3318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55675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ХО– ХА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ХУ-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ХИ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АХ – ОХ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ХІ – ХИ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BEA4733-4776-4D3D-AA7C-0C69676A174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2167" b="99833" l="0" r="100000"/>
                    </a14:imgEffect>
                  </a14:imgLayer>
                </a14:imgProps>
              </a:ext>
            </a:extLst>
          </a:blip>
          <a:srcRect t="23391"/>
          <a:stretch/>
        </p:blipFill>
        <p:spPr>
          <a:xfrm>
            <a:off x="8293234" y="3429000"/>
            <a:ext cx="4331118" cy="3318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183802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330973"/>
            <a:ext cx="6096000" cy="61960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ХА– ТА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ЛАТ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ХО– ЛОД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МУ– ХА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631DB4F-A3A5-4F3F-8D5F-791C41FCB6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2167" b="99833" l="0" r="100000"/>
                    </a14:imgEffect>
                  </a14:imgLayer>
                </a14:imgProps>
              </a:ext>
            </a:extLst>
          </a:blip>
          <a:srcRect t="23391"/>
          <a:stretch/>
        </p:blipFill>
        <p:spPr>
          <a:xfrm>
            <a:off x="8293234" y="3429000"/>
            <a:ext cx="4331118" cy="3318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67631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26435" y="330972"/>
            <a:ext cx="7242220" cy="6196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ГО– РІХ     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ВУ- </a:t>
            </a:r>
            <a:r>
              <a:rPr lang="uk-UA" sz="8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КО– МА - ХА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8800" b="1" dirty="0">
                <a:solidFill>
                  <a:srgbClr val="ED7D31">
                    <a:lumMod val="7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МУ– ХО - МОР</a:t>
            </a:r>
            <a:endParaRPr lang="uk-UA" sz="8800" b="1" dirty="0">
              <a:solidFill>
                <a:srgbClr val="ED7D31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5FEC4D9-F9EC-462A-8095-337094926E5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2167" b="99833" l="0" r="100000"/>
                    </a14:imgEffect>
                  </a14:imgLayer>
                </a14:imgProps>
              </a:ext>
            </a:extLst>
          </a:blip>
          <a:srcRect t="23391"/>
          <a:stretch/>
        </p:blipFill>
        <p:spPr>
          <a:xfrm>
            <a:off x="8240225" y="3309731"/>
            <a:ext cx="4331118" cy="3318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60778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293</TotalTime>
  <Words>779</Words>
  <Application>Microsoft Office PowerPoint</Application>
  <PresentationFormat>Широкий екран</PresentationFormat>
  <Paragraphs>278</Paragraphs>
  <Slides>88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88</vt:i4>
      </vt:variant>
    </vt:vector>
  </HeadingPairs>
  <TitlesOfParts>
    <vt:vector size="93" baseType="lpstr">
      <vt:lpstr>Arial</vt:lpstr>
      <vt:lpstr>Calibri</vt:lpstr>
      <vt:lpstr>Trebuchet MS</vt:lpstr>
      <vt:lpstr>Wingdings 3</vt:lpstr>
      <vt:lpstr>Грань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Viktoria</dc:creator>
  <cp:lastModifiedBy>User</cp:lastModifiedBy>
  <cp:revision>31</cp:revision>
  <dcterms:created xsi:type="dcterms:W3CDTF">2020-10-11T19:21:46Z</dcterms:created>
  <dcterms:modified xsi:type="dcterms:W3CDTF">2023-04-08T20:42:18Z</dcterms:modified>
</cp:coreProperties>
</file>