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85" r:id="rId7"/>
    <p:sldId id="257" r:id="rId8"/>
    <p:sldId id="258" r:id="rId9"/>
    <p:sldId id="267" r:id="rId10"/>
    <p:sldId id="259" r:id="rId11"/>
    <p:sldId id="260" r:id="rId12"/>
    <p:sldId id="261" r:id="rId13"/>
    <p:sldId id="262" r:id="rId14"/>
    <p:sldId id="264" r:id="rId15"/>
    <p:sldId id="263" r:id="rId16"/>
    <p:sldId id="265" r:id="rId17"/>
    <p:sldId id="266" r:id="rId18"/>
    <p:sldId id="268" r:id="rId19"/>
    <p:sldId id="269" r:id="rId20"/>
    <p:sldId id="271" r:id="rId21"/>
    <p:sldId id="270" r:id="rId22"/>
    <p:sldId id="273" r:id="rId23"/>
    <p:sldId id="274" r:id="rId24"/>
    <p:sldId id="275" r:id="rId25"/>
    <p:sldId id="288" r:id="rId26"/>
    <p:sldId id="289" r:id="rId27"/>
    <p:sldId id="276" r:id="rId28"/>
    <p:sldId id="286" r:id="rId29"/>
    <p:sldId id="291" r:id="rId30"/>
    <p:sldId id="272" r:id="rId31"/>
    <p:sldId id="278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3FA"/>
    <a:srgbClr val="5F4EAA"/>
    <a:srgbClr val="7F7F7F"/>
    <a:srgbClr val="EEC2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956" autoAdjust="0"/>
    <p:restoredTop sz="94660"/>
  </p:normalViewPr>
  <p:slideViewPr>
    <p:cSldViewPr snapToGrid="0">
      <p:cViewPr varScale="1">
        <p:scale>
          <a:sx n="73" d="100"/>
          <a:sy n="73" d="100"/>
        </p:scale>
        <p:origin x="9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31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691" y="1036354"/>
            <a:ext cx="10515600" cy="4351338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43564" y="196526"/>
            <a:ext cx="11748436" cy="698624"/>
          </a:xfr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 rot="11452983" flipV="1">
            <a:off x="10124604" y="221081"/>
            <a:ext cx="1784684" cy="1678472"/>
          </a:xfrm>
          <a:prstGeom prst="ellipse">
            <a:avLst/>
          </a:prstGeom>
          <a:solidFill>
            <a:srgbClr val="0070C0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12192000" cy="365125"/>
          </a:xfrm>
          <a:solidFill>
            <a:srgbClr val="0070C0"/>
          </a:solidFill>
        </p:spPr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04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848051"/>
          </a:xfrm>
          <a:prstGeom prst="snip1Rect">
            <a:avLst/>
          </a:prstGeom>
          <a:solidFill>
            <a:srgbClr val="0070C0"/>
          </a:solidFill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76400" y="5357813"/>
            <a:ext cx="10515600" cy="1500187"/>
          </a:xfrm>
          <a:solidFill>
            <a:srgbClr val="0070C0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97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62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32437"/>
            <a:ext cx="12192000" cy="1325563"/>
          </a:xfrm>
          <a:prstGeom prst="snip2SameRect">
            <a:avLst/>
          </a:prstGeom>
          <a:solidFill>
            <a:srgbClr val="0070C0"/>
          </a:solidFill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Овал 9"/>
          <p:cNvSpPr/>
          <p:nvPr userDrawn="1"/>
        </p:nvSpPr>
        <p:spPr>
          <a:xfrm>
            <a:off x="240632" y="139348"/>
            <a:ext cx="1405288" cy="1405290"/>
          </a:xfrm>
          <a:prstGeom prst="ellipse">
            <a:avLst/>
          </a:prstGeom>
          <a:solidFill>
            <a:srgbClr val="0070C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105301" y="133032"/>
            <a:ext cx="1405288" cy="1405290"/>
          </a:xfrm>
          <a:prstGeom prst="ellipse">
            <a:avLst/>
          </a:prstGeom>
          <a:solidFill>
            <a:srgbClr val="0070C0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672967" y="687829"/>
            <a:ext cx="1405288" cy="1405290"/>
          </a:xfrm>
          <a:prstGeom prst="ellipse">
            <a:avLst/>
          </a:prstGeom>
          <a:solidFill>
            <a:srgbClr val="0070C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 userDrawn="1"/>
        </p:nvSpPr>
        <p:spPr>
          <a:xfrm>
            <a:off x="10564528" y="1030748"/>
            <a:ext cx="1405288" cy="140529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11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51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65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33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66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33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50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3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676B9-5A62-4042-91D1-9156B8918EC0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FA9F2-FA47-412E-B173-46151673A4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jamboard.google.com/d/1ILHxfqWGLK8YPxXKOGgJv4jLXBSzgCaapBx7ldMOJCs/edit?usp=sharing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betterinternetcentre.org/wp-content/uploads/2023/06/SID2024_Save-the-date-cropped-1024x5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39" y="587828"/>
            <a:ext cx="11144743" cy="544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06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18486" y="1703654"/>
            <a:ext cx="10667662" cy="4351338"/>
          </a:xfrm>
        </p:spPr>
        <p:txBody>
          <a:bodyPr/>
          <a:lstStyle/>
          <a:p>
            <a:pPr marL="0" indent="0" algn="ctr" fontAlgn="base">
              <a:buNone/>
            </a:pP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лютого 2024 року у світі </a:t>
            </a: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відзначається </a:t>
            </a:r>
          </a:p>
          <a:p>
            <a:pPr marL="0" indent="0" algn="ctr" fontAlgn="base">
              <a:buNone/>
            </a:pP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День безпечного Інтернету (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Safer Internet Day)</a:t>
            </a:r>
            <a:endParaRPr lang="uk-UA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base">
              <a:buNone/>
            </a:pPr>
            <a:endParaRPr 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День безпечного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Інтернету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SID/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ДБІ) запровадили мережі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Insafe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INHOPE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 підтримки Європейської комісії для просування безпечного та позитивного використання цифрових технологій, особливо, дітьми й 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молоддю.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074684" y="251552"/>
            <a:ext cx="8524570" cy="1079770"/>
          </a:xfrm>
          <a:prstGeom prst="round2Diag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День безпечного Інтернету (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Safer Internet Day)</a:t>
            </a:r>
            <a:endParaRPr lang="uk-UA" sz="3600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s://cf.ppt-online.org/files/slide/l/lFLvkEUIcDHo93hOV4sGxYnZfugX8jCJPyqNrQ/slide-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300" b="100000" l="16602" r="90527">
                        <a14:foregroundMark x1="40039" y1="22555" x2="40039" y2="22555"/>
                        <a14:foregroundMark x1="62012" y1="22947" x2="62012" y2="22947"/>
                        <a14:foregroundMark x1="78125" y1="74055" x2="78125" y2="74055"/>
                        <a14:foregroundMark x1="78125" y1="74055" x2="78125" y2="74055"/>
                        <a14:foregroundMark x1="78125" y1="74055" x2="78125" y2="74055"/>
                        <a14:foregroundMark x1="72461" y1="81095" x2="72461" y2="81095"/>
                        <a14:foregroundMark x1="69336" y1="85528" x2="69336" y2="85528"/>
                        <a14:foregroundMark x1="65625" y1="89439" x2="65625" y2="89439"/>
                        <a14:foregroundMark x1="61426" y1="92960" x2="61426" y2="92960"/>
                        <a14:foregroundMark x1="61426" y1="92960" x2="61426" y2="92960"/>
                        <a14:foregroundMark x1="57813" y1="95567" x2="57813" y2="95567"/>
                        <a14:foregroundMark x1="56152" y1="97001" x2="56152" y2="97001"/>
                        <a14:foregroundMark x1="58789" y1="96349" x2="58789" y2="96349"/>
                        <a14:foregroundMark x1="56250" y1="97392" x2="56250" y2="97392"/>
                        <a14:foregroundMark x1="54980" y1="98435" x2="54980" y2="98435"/>
                        <a14:foregroundMark x1="61035" y1="95437" x2="61035" y2="95437"/>
                        <a14:foregroundMark x1="57910" y1="97653" x2="57910" y2="97653"/>
                        <a14:foregroundMark x1="56152" y1="99087" x2="56152" y2="99087"/>
                        <a14:foregroundMark x1="57129" y1="98957" x2="57129" y2="989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53" t="20092" r="12452"/>
          <a:stretch/>
        </p:blipFill>
        <p:spPr bwMode="auto">
          <a:xfrm>
            <a:off x="5794426" y="4203032"/>
            <a:ext cx="3122579" cy="265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02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6623" y="1813902"/>
            <a:ext cx="104123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Цифрові технології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це електронні інструменти, пристрої та ресурси, які обробляють, генерують або зберігають дані: соціальні мережі, ігри, мультимедіа, мобільні телефони, комп’ютери.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059935" y="325294"/>
            <a:ext cx="8524570" cy="1079770"/>
          </a:xfrm>
          <a:prstGeom prst="round2Diag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Цифрові технології</a:t>
            </a:r>
            <a:endParaRPr lang="uk-UA" sz="3600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4" name="Picture 2" descr="https://static.tildacdn.com/tild6635-6563-4336-b261-343262346538/440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369" r="100000">
                        <a14:foregroundMark x1="3869" y1="36419" x2="3869" y2="36419"/>
                        <a14:foregroundMark x1="3869" y1="36419" x2="3869" y2="36419"/>
                        <a14:foregroundMark x1="11667" y1="45942" x2="11667" y2="45942"/>
                        <a14:foregroundMark x1="11667" y1="45942" x2="11667" y2="45942"/>
                        <a14:foregroundMark x1="41548" y1="54460" x2="41548" y2="54460"/>
                        <a14:foregroundMark x1="41548" y1="54460" x2="41548" y2="54460"/>
                        <a14:foregroundMark x1="41548" y1="54460" x2="41548" y2="54460"/>
                        <a14:foregroundMark x1="40417" y1="45674" x2="40417" y2="45674"/>
                        <a14:foregroundMark x1="59583" y1="47217" x2="59583" y2="47217"/>
                        <a14:foregroundMark x1="8452" y1="69618" x2="8452" y2="69618"/>
                        <a14:foregroundMark x1="8452" y1="69618" x2="8452" y2="69618"/>
                        <a14:foregroundMark x1="7321" y1="71160" x2="7321" y2="71160"/>
                        <a14:foregroundMark x1="7321" y1="71160" x2="7321" y2="71160"/>
                        <a14:foregroundMark x1="38810" y1="83501" x2="38810" y2="83501"/>
                        <a14:foregroundMark x1="20119" y1="78605" x2="20119" y2="78605"/>
                        <a14:foregroundMark x1="20119" y1="78605" x2="20119" y2="78605"/>
                        <a14:foregroundMark x1="17798" y1="80684" x2="17798" y2="80684"/>
                        <a14:foregroundMark x1="17798" y1="80684" x2="17798" y2="80684"/>
                        <a14:foregroundMark x1="19881" y1="82964" x2="19881" y2="82964"/>
                        <a14:foregroundMark x1="18512" y1="76325" x2="18512" y2="76325"/>
                        <a14:foregroundMark x1="18512" y1="76325" x2="18512" y2="76325"/>
                        <a14:foregroundMark x1="65774" y1="89671" x2="65774" y2="89671"/>
                        <a14:foregroundMark x1="86548" y1="84507" x2="86548" y2="84507"/>
                        <a14:foregroundMark x1="83810" y1="79879" x2="83810" y2="79879"/>
                        <a14:foregroundMark x1="73036" y1="74514" x2="73036" y2="74514"/>
                        <a14:foregroundMark x1="65298" y1="71160" x2="65298" y2="71160"/>
                        <a14:foregroundMark x1="65298" y1="71160" x2="65298" y2="71160"/>
                        <a14:foregroundMark x1="64167" y1="65728" x2="64167" y2="65728"/>
                        <a14:foregroundMark x1="56607" y1="68075" x2="56607" y2="68075"/>
                        <a14:foregroundMark x1="56607" y1="68075" x2="56607" y2="68075"/>
                        <a14:foregroundMark x1="45655" y1="69886" x2="45655" y2="69886"/>
                        <a14:foregroundMark x1="36786" y1="72435" x2="36786" y2="72435"/>
                        <a14:foregroundMark x1="17143" y1="82964" x2="17143" y2="82964"/>
                        <a14:foregroundMark x1="6190" y1="67539" x2="6190" y2="67539"/>
                        <a14:foregroundMark x1="6190" y1="67539" x2="6190" y2="67539"/>
                        <a14:foregroundMark x1="6190" y1="67539" x2="6190" y2="67539"/>
                        <a14:foregroundMark x1="6190" y1="67539" x2="6190" y2="67539"/>
                        <a14:foregroundMark x1="39524" y1="23810" x2="39524" y2="23810"/>
                        <a14:foregroundMark x1="39524" y1="23810" x2="39524" y2="23810"/>
                        <a14:foregroundMark x1="41071" y1="24346" x2="41071" y2="24346"/>
                        <a14:foregroundMark x1="40179" y1="26626" x2="40179" y2="26626"/>
                        <a14:foregroundMark x1="40179" y1="26626" x2="40179" y2="26626"/>
                        <a14:foregroundMark x1="41310" y1="19987" x2="41310" y2="19987"/>
                        <a14:foregroundMark x1="41310" y1="19987" x2="41310" y2="19987"/>
                        <a14:foregroundMark x1="41310" y1="19987" x2="41310" y2="19987"/>
                        <a14:foregroundMark x1="41071" y1="25084" x2="41071" y2="25084"/>
                        <a14:foregroundMark x1="46786" y1="10195" x2="46786" y2="10195"/>
                        <a14:foregroundMark x1="52262" y1="17371" x2="52262" y2="17371"/>
                        <a14:foregroundMark x1="50238" y1="27431" x2="50238" y2="27431"/>
                        <a14:foregroundMark x1="50238" y1="27431" x2="50238" y2="27431"/>
                        <a14:foregroundMark x1="63214" y1="19718" x2="63214" y2="19718"/>
                        <a14:foregroundMark x1="52083" y1="29443" x2="52083" y2="29443"/>
                        <a14:foregroundMark x1="52083" y1="29443" x2="52083" y2="29443"/>
                        <a14:foregroundMark x1="49286" y1="30248" x2="49286" y2="30248"/>
                        <a14:foregroundMark x1="51131" y1="26626" x2="51131" y2="26626"/>
                        <a14:foregroundMark x1="60952" y1="21261" x2="60952" y2="21261"/>
                        <a14:foregroundMark x1="68274" y1="21529" x2="68274" y2="21529"/>
                        <a14:foregroundMark x1="72381" y1="17639" x2="72381" y2="17639"/>
                        <a14:foregroundMark x1="75595" y1="16633" x2="75595" y2="16633"/>
                        <a14:foregroundMark x1="75595" y1="16633" x2="75595" y2="16633"/>
                        <a14:foregroundMark x1="72619" y1="12743" x2="72619" y2="12743"/>
                        <a14:foregroundMark x1="74405" y1="13548" x2="74405" y2="13548"/>
                        <a14:foregroundMark x1="76012" y1="13548" x2="76012" y2="13548"/>
                        <a14:foregroundMark x1="71488" y1="16097" x2="71488" y2="16097"/>
                        <a14:foregroundMark x1="71488" y1="16097" x2="71488" y2="16097"/>
                        <a14:foregroundMark x1="86310" y1="13816" x2="86310" y2="13816"/>
                        <a14:foregroundMark x1="95179" y1="33333" x2="95179" y2="33333"/>
                        <a14:foregroundMark x1="95179" y1="33333" x2="95179" y2="33333"/>
                        <a14:foregroundMark x1="95179" y1="33333" x2="95179" y2="33333"/>
                        <a14:foregroundMark x1="93631" y1="43595" x2="93631" y2="43595"/>
                        <a14:foregroundMark x1="93631" y1="43595" x2="93631" y2="43595"/>
                        <a14:foregroundMark x1="91786" y1="50302" x2="91786" y2="50302"/>
                        <a14:foregroundMark x1="91786" y1="50302" x2="91786" y2="50302"/>
                        <a14:foregroundMark x1="77857" y1="60630" x2="77857" y2="60630"/>
                        <a14:foregroundMark x1="77857" y1="60630" x2="77857" y2="60630"/>
                        <a14:foregroundMark x1="70774" y1="64453" x2="70774" y2="64453"/>
                        <a14:foregroundMark x1="70774" y1="64453" x2="70774" y2="64453"/>
                        <a14:foregroundMark x1="17798" y1="44400" x2="17798" y2="44400"/>
                        <a14:foregroundMark x1="17381" y1="40309" x2="17381" y2="40309"/>
                        <a14:foregroundMark x1="18929" y1="49564" x2="18929" y2="49564"/>
                        <a14:foregroundMark x1="18929" y1="49564" x2="18929" y2="49564"/>
                        <a14:foregroundMark x1="18929" y1="49564" x2="18929" y2="49564"/>
                        <a14:foregroundMark x1="13214" y1="54661" x2="13214" y2="54661"/>
                        <a14:foregroundMark x1="13214" y1="54661" x2="13214" y2="54661"/>
                        <a14:foregroundMark x1="35833" y1="36150" x2="35833" y2="36150"/>
                        <a14:foregroundMark x1="42262" y1="34339" x2="42262" y2="34339"/>
                        <a14:foregroundMark x1="42262" y1="34339" x2="42262" y2="34339"/>
                        <a14:foregroundMark x1="42262" y1="34339" x2="42262" y2="34339"/>
                        <a14:foregroundMark x1="50238" y1="33065" x2="50238" y2="33065"/>
                        <a14:foregroundMark x1="50238" y1="33065" x2="50238" y2="33065"/>
                        <a14:foregroundMark x1="54821" y1="31254" x2="54821" y2="31254"/>
                        <a14:foregroundMark x1="54821" y1="31254" x2="54821" y2="31254"/>
                        <a14:foregroundMark x1="27143" y1="37425" x2="27143" y2="37425"/>
                        <a14:foregroundMark x1="27143" y1="37425" x2="27143" y2="37425"/>
                        <a14:foregroundMark x1="61667" y1="31254" x2="61667" y2="31254"/>
                        <a14:foregroundMark x1="63214" y1="42589" x2="63214" y2="42589"/>
                        <a14:foregroundMark x1="64583" y1="51844" x2="64583" y2="51844"/>
                        <a14:foregroundMark x1="66429" y1="64185" x2="66429" y2="64185"/>
                        <a14:foregroundMark x1="42679" y1="96647" x2="42679" y2="96647"/>
                        <a14:foregroundMark x1="39286" y1="95305" x2="39286" y2="95305"/>
                        <a14:foregroundMark x1="33095" y1="88665" x2="33095" y2="88665"/>
                        <a14:foregroundMark x1="76250" y1="88934" x2="76250" y2="88934"/>
                        <a14:foregroundMark x1="76250" y1="88934" x2="76250" y2="88934"/>
                        <a14:foregroundMark x1="89286" y1="85044" x2="89286" y2="85044"/>
                        <a14:foregroundMark x1="89286" y1="85044" x2="89286" y2="85044"/>
                        <a14:foregroundMark x1="89286" y1="85044" x2="89286" y2="85044"/>
                        <a14:foregroundMark x1="83095" y1="28169" x2="83095" y2="28169"/>
                        <a14:foregroundMark x1="65952" y1="57545" x2="65952" y2="57545"/>
                        <a14:foregroundMark x1="65952" y1="57545" x2="65952" y2="57545"/>
                        <a14:foregroundMark x1="86310" y1="52649" x2="86310" y2="52649"/>
                        <a14:foregroundMark x1="86310" y1="52649" x2="86310" y2="52649"/>
                        <a14:foregroundMark x1="16905" y1="33065" x2="16905" y2="33065"/>
                        <a14:foregroundMark x1="24226" y1="6841" x2="24226" y2="6841"/>
                        <a14:foregroundMark x1="24226" y1="6841" x2="24226" y2="6841"/>
                        <a14:foregroundMark x1="24226" y1="6841" x2="24226" y2="6841"/>
                        <a14:foregroundMark x1="52738" y1="92220" x2="52738" y2="92220"/>
                        <a14:foregroundMark x1="52738" y1="92220" x2="52738" y2="92220"/>
                        <a14:foregroundMark x1="52738" y1="92220" x2="52738" y2="92220"/>
                        <a14:foregroundMark x1="52738" y1="92220" x2="52738" y2="92220"/>
                        <a14:foregroundMark x1="54583" y1="84507" x2="54583" y2="84507"/>
                        <a14:foregroundMark x1="76012" y1="81958" x2="76012" y2="81958"/>
                        <a14:foregroundMark x1="76012" y1="81958" x2="76012" y2="81958"/>
                        <a14:foregroundMark x1="53214" y1="75520" x2="53214" y2="75520"/>
                        <a14:foregroundMark x1="47024" y1="73239" x2="47024" y2="73239"/>
                        <a14:foregroundMark x1="47917" y1="74245" x2="47917" y2="74245"/>
                        <a14:foregroundMark x1="45655" y1="79410" x2="45655" y2="79410"/>
                        <a14:foregroundMark x1="49286" y1="83233" x2="49286" y2="83233"/>
                        <a14:foregroundMark x1="37917" y1="88665" x2="37917" y2="88665"/>
                        <a14:foregroundMark x1="43155" y1="89671" x2="43155" y2="89671"/>
                        <a14:foregroundMark x1="48631" y1="89135" x2="48631" y2="89135"/>
                        <a14:foregroundMark x1="48631" y1="89135" x2="48631" y2="89135"/>
                        <a14:foregroundMark x1="19881" y1="75252" x2="19881" y2="75252"/>
                        <a14:foregroundMark x1="19881" y1="75252" x2="19881" y2="75252"/>
                        <a14:foregroundMark x1="80119" y1="84038" x2="80119" y2="84038"/>
                        <a14:foregroundMark x1="80119" y1="86854" x2="80119" y2="86854"/>
                        <a14:foregroundMark x1="71012" y1="89403" x2="71012" y2="89403"/>
                        <a14:foregroundMark x1="71012" y1="89403" x2="71012" y2="89403"/>
                        <a14:foregroundMark x1="57976" y1="92488" x2="57976" y2="92488"/>
                        <a14:foregroundMark x1="49286" y1="95104" x2="49286" y2="95104"/>
                        <a14:foregroundMark x1="49286" y1="95104" x2="49286" y2="95104"/>
                        <a14:foregroundMark x1="63036" y1="85580" x2="63036" y2="85580"/>
                        <a14:foregroundMark x1="63214" y1="87592" x2="63214" y2="87592"/>
                        <a14:foregroundMark x1="63214" y1="87592" x2="63214" y2="87592"/>
                        <a14:foregroundMark x1="78333" y1="76325" x2="78333" y2="76325"/>
                        <a14:foregroundMark x1="78333" y1="76325" x2="78333" y2="76325"/>
                        <a14:foregroundMark x1="71905" y1="69886" x2="71905" y2="69886"/>
                        <a14:foregroundMark x1="71905" y1="69886" x2="71905" y2="69886"/>
                        <a14:foregroundMark x1="76012" y1="73709" x2="76012" y2="73709"/>
                        <a14:foregroundMark x1="76012" y1="73709" x2="76012" y2="73709"/>
                        <a14:foregroundMark x1="52500" y1="88397" x2="52500" y2="88397"/>
                        <a14:foregroundMark x1="31250" y1="81958" x2="31250" y2="81958"/>
                        <a14:foregroundMark x1="31250" y1="81958" x2="31250" y2="81958"/>
                        <a14:foregroundMark x1="31964" y1="86854" x2="31964" y2="86854"/>
                        <a14:foregroundMark x1="30357" y1="85312" x2="30357" y2="85312"/>
                        <a14:foregroundMark x1="39940" y1="86586" x2="39940" y2="86586"/>
                        <a14:foregroundMark x1="39940" y1="86586" x2="39940" y2="86586"/>
                        <a14:foregroundMark x1="68929" y1="67270" x2="68929" y2="67270"/>
                        <a14:foregroundMark x1="68929" y1="67270" x2="68929" y2="67270"/>
                        <a14:foregroundMark x1="73750" y1="71697" x2="73750" y2="71697"/>
                        <a14:foregroundMark x1="73750" y1="71697" x2="73750" y2="71697"/>
                        <a14:foregroundMark x1="80119" y1="77062" x2="80119" y2="77062"/>
                        <a14:foregroundMark x1="65298" y1="80952" x2="65298" y2="80952"/>
                        <a14:foregroundMark x1="58929" y1="80148" x2="58929" y2="80148"/>
                        <a14:foregroundMark x1="59107" y1="74782" x2="59107" y2="74782"/>
                        <a14:foregroundMark x1="59107" y1="74782" x2="59107" y2="74782"/>
                        <a14:foregroundMark x1="59107" y1="74782" x2="59107" y2="74782"/>
                        <a14:foregroundMark x1="68512" y1="80148" x2="68512" y2="80148"/>
                        <a14:foregroundMark x1="67560" y1="72435" x2="67560" y2="72435"/>
                        <a14:foregroundMark x1="32619" y1="75788" x2="32619" y2="75788"/>
                        <a14:foregroundMark x1="38571" y1="73977" x2="38571" y2="73977"/>
                        <a14:foregroundMark x1="38571" y1="73977" x2="38571" y2="73977"/>
                        <a14:foregroundMark x1="51369" y1="70624" x2="51369" y2="70624"/>
                        <a14:foregroundMark x1="60714" y1="68075" x2="60714" y2="68075"/>
                        <a14:foregroundMark x1="35179" y1="80684" x2="35179" y2="80684"/>
                        <a14:foregroundMark x1="35179" y1="80684" x2="35179" y2="80684"/>
                        <a14:foregroundMark x1="42024" y1="73441" x2="42024" y2="73441"/>
                        <a14:foregroundMark x1="42024" y1="73441" x2="42024" y2="73441"/>
                        <a14:foregroundMark x1="32619" y1="79142" x2="32619" y2="79142"/>
                        <a14:foregroundMark x1="64821" y1="77599" x2="64821" y2="77599"/>
                        <a14:foregroundMark x1="64821" y1="77599" x2="64821" y2="77599"/>
                        <a14:foregroundMark x1="64821" y1="77599" x2="64821" y2="77599"/>
                        <a14:foregroundMark x1="39048" y1="77062" x2="39048" y2="77062"/>
                        <a14:foregroundMark x1="39048" y1="77062" x2="39048" y2="77062"/>
                        <a14:foregroundMark x1="42440" y1="84038" x2="42440" y2="84038"/>
                        <a14:foregroundMark x1="42440" y1="84038" x2="42440" y2="84038"/>
                        <a14:foregroundMark x1="94048" y1="36955" x2="94048" y2="36955"/>
                        <a14:foregroundMark x1="94048" y1="36955" x2="94048" y2="36955"/>
                        <a14:foregroundMark x1="94048" y1="33333" x2="94048" y2="33333"/>
                        <a14:foregroundMark x1="94048" y1="33333" x2="94048" y2="33333"/>
                        <a14:foregroundMark x1="73274" y1="15359" x2="73274" y2="15359"/>
                        <a14:foregroundMark x1="73274" y1="15359" x2="73274" y2="15359"/>
                        <a14:foregroundMark x1="68929" y1="22803" x2="68929" y2="22803"/>
                        <a14:foregroundMark x1="68929" y1="22803" x2="68929" y2="22803"/>
                        <a14:foregroundMark x1="49107" y1="27163" x2="49107" y2="27163"/>
                        <a14:foregroundMark x1="16429" y1="76056" x2="16429" y2="76056"/>
                        <a14:foregroundMark x1="21012" y1="81690" x2="21012" y2="81690"/>
                        <a14:foregroundMark x1="21012" y1="81690" x2="21012" y2="81690"/>
                        <a14:foregroundMark x1="24405" y1="81958" x2="24405" y2="81958"/>
                        <a14:foregroundMark x1="17798" y1="84507" x2="17798" y2="84507"/>
                        <a14:foregroundMark x1="14405" y1="82227" x2="14405" y2="82227"/>
                        <a14:foregroundMark x1="41786" y1="23273" x2="41786" y2="23273"/>
                        <a14:backgroundMark x1="5952" y1="16097" x2="5952" y2="16097"/>
                        <a14:backgroundMark x1="60714" y1="8384" x2="60714" y2="8384"/>
                        <a14:backgroundMark x1="6369" y1="53924" x2="6369" y2="53924"/>
                        <a14:backgroundMark x1="6845" y1="90677" x2="6845" y2="90677"/>
                        <a14:backgroundMark x1="27619" y1="92220" x2="27619" y2="92220"/>
                        <a14:backgroundMark x1="77857" y1="96647" x2="77857" y2="96647"/>
                        <a14:backgroundMark x1="90417" y1="71160" x2="90417" y2="71160"/>
                        <a14:backgroundMark x1="90417" y1="71160" x2="90417" y2="71160"/>
                        <a14:backgroundMark x1="90417" y1="71160" x2="90417" y2="71160"/>
                        <a14:backgroundMark x1="77857" y1="6304" x2="77857" y2="6304"/>
                        <a14:backgroundMark x1="96131" y1="8652" x2="96131" y2="86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526" y="3198520"/>
            <a:ext cx="4026569" cy="35735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17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89399" y="2534543"/>
            <a:ext cx="6725801" cy="2883617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це глобальна мережа, яка з'єднує мільйони комп’ютерів та пристроїв по всьому світу.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059935" y="325294"/>
            <a:ext cx="8524570" cy="1079770"/>
          </a:xfrm>
          <a:prstGeom prst="round2Diag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Інтернет</a:t>
            </a:r>
            <a:endParaRPr lang="uk-UA" sz="3600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 descr="https://thumbs.dreamstime.com/b/%D0%B4%D0%B5%D0%B2%D1%83%D1%88%D0%BA%D0%B0-%D0%BF%D1%80%D0%BE%D1%81%D0%BC%D0%B0%D1%82%D1%80%D0%B8%D0%B2%D0%B0%D0%B5%D1%82-%D1%81%D0%BE%D1%86%D0%B8%D0%B0%D0%BB%D1%8C%D0%BD%D1%8B%D0%B5-%D1%81%D0%B5%D1%82%D0%B8-%D0%B2-%D0%BD%D0%BE%D1%83%D1%82%D0%B1%D1%83%D0%BA%D0%B5-%D0%BD%D0%B0-%D0%B8%D0%BB%D0%BB%D1%8E%D1%81%D1%82%D1%80%D0%B0%D1%86%D0%B8%D0%B8-25549759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82" b="99312" l="875" r="99000">
                        <a14:foregroundMark x1="14750" y1="31193" x2="14750" y2="31193"/>
                        <a14:foregroundMark x1="14750" y1="31193" x2="14750" y2="31193"/>
                        <a14:foregroundMark x1="20125" y1="36353" x2="20125" y2="36353"/>
                        <a14:foregroundMark x1="20125" y1="36353" x2="20125" y2="36353"/>
                        <a14:foregroundMark x1="5375" y1="29243" x2="5375" y2="29243"/>
                        <a14:foregroundMark x1="9375" y1="31766" x2="9375" y2="31766"/>
                        <a14:foregroundMark x1="9375" y1="31766" x2="9375" y2="31766"/>
                        <a14:foregroundMark x1="17750" y1="33486" x2="17750" y2="33486"/>
                        <a14:foregroundMark x1="18750" y1="28899" x2="18750" y2="28899"/>
                        <a14:foregroundMark x1="12500" y1="25573" x2="12500" y2="25573"/>
                        <a14:foregroundMark x1="46125" y1="12959" x2="46125" y2="12959"/>
                        <a14:foregroundMark x1="48125" y1="4931" x2="48125" y2="4931"/>
                        <a14:foregroundMark x1="48125" y1="4931" x2="48125" y2="4931"/>
                        <a14:foregroundMark x1="54625" y1="9748" x2="54625" y2="9748"/>
                        <a14:foregroundMark x1="54625" y1="9748" x2="54625" y2="9748"/>
                        <a14:foregroundMark x1="48875" y1="12844" x2="48875" y2="12844"/>
                        <a14:foregroundMark x1="43625" y1="19151" x2="43625" y2="19151"/>
                        <a14:foregroundMark x1="43625" y1="19151" x2="43625" y2="19151"/>
                        <a14:foregroundMark x1="42625" y1="20528" x2="42625" y2="20528"/>
                        <a14:foregroundMark x1="49750" y1="9289" x2="49750" y2="9289"/>
                        <a14:foregroundMark x1="49750" y1="9289" x2="49750" y2="9289"/>
                        <a14:foregroundMark x1="55375" y1="6995" x2="55375" y2="6995"/>
                        <a14:foregroundMark x1="55375" y1="6995" x2="55375" y2="6995"/>
                        <a14:foregroundMark x1="51000" y1="12844" x2="51000" y2="12844"/>
                        <a14:foregroundMark x1="51000" y1="12844" x2="51000" y2="12844"/>
                        <a14:foregroundMark x1="57375" y1="2982" x2="57375" y2="2982"/>
                        <a14:foregroundMark x1="57375" y1="2982" x2="57375" y2="2982"/>
                        <a14:foregroundMark x1="11625" y1="34977" x2="11625" y2="34977"/>
                        <a14:foregroundMark x1="11000" y1="58945" x2="11000" y2="58945"/>
                        <a14:foregroundMark x1="7000" y1="58601" x2="7000" y2="58601"/>
                        <a14:foregroundMark x1="7000" y1="58601" x2="7000" y2="58601"/>
                        <a14:foregroundMark x1="15875" y1="65023" x2="15875" y2="65023"/>
                        <a14:foregroundMark x1="15875" y1="65023" x2="15875" y2="65023"/>
                        <a14:foregroundMark x1="15875" y1="65023" x2="15875" y2="65023"/>
                        <a14:foregroundMark x1="7375" y1="63188" x2="7375" y2="63188"/>
                        <a14:foregroundMark x1="11875" y1="74771" x2="11875" y2="74771"/>
                        <a14:foregroundMark x1="11875" y1="74771" x2="11875" y2="74771"/>
                        <a14:foregroundMark x1="2625" y1="67317" x2="2625" y2="67317"/>
                        <a14:foregroundMark x1="10375" y1="65023" x2="10375" y2="65023"/>
                        <a14:foregroundMark x1="10375" y1="65023" x2="10375" y2="65023"/>
                        <a14:foregroundMark x1="16750" y1="72706" x2="16750" y2="72706"/>
                        <a14:foregroundMark x1="16750" y1="72706" x2="16750" y2="72706"/>
                        <a14:foregroundMark x1="21500" y1="63073" x2="21500" y2="63073"/>
                        <a14:foregroundMark x1="21500" y1="63073" x2="21500" y2="63073"/>
                        <a14:foregroundMark x1="12500" y1="68693" x2="12500" y2="68693"/>
                        <a14:foregroundMark x1="18625" y1="57225" x2="18625" y2="57225"/>
                        <a14:foregroundMark x1="875" y1="50344" x2="875" y2="50344"/>
                        <a14:foregroundMark x1="88500" y1="27523" x2="88500" y2="27523"/>
                        <a14:foregroundMark x1="84125" y1="28670" x2="84125" y2="28670"/>
                        <a14:foregroundMark x1="90750" y1="32913" x2="90750" y2="32913"/>
                        <a14:foregroundMark x1="84250" y1="34289" x2="84250" y2="34289"/>
                        <a14:foregroundMark x1="84250" y1="34289" x2="84250" y2="34289"/>
                        <a14:foregroundMark x1="87625" y1="39335" x2="87625" y2="39335"/>
                        <a14:foregroundMark x1="87625" y1="39335" x2="87625" y2="39335"/>
                        <a14:foregroundMark x1="91250" y1="30734" x2="91250" y2="30734"/>
                        <a14:foregroundMark x1="87250" y1="63991" x2="87250" y2="63991"/>
                        <a14:foregroundMark x1="93375" y1="69839" x2="93375" y2="69839"/>
                        <a14:foregroundMark x1="86750" y1="71101" x2="86750" y2="71101"/>
                        <a14:foregroundMark x1="80500" y1="69266" x2="80500" y2="69266"/>
                        <a14:foregroundMark x1="88250" y1="76376" x2="88250" y2="76376"/>
                        <a14:foregroundMark x1="94125" y1="65138" x2="94125" y2="65138"/>
                        <a14:foregroundMark x1="91000" y1="64794" x2="91000" y2="64794"/>
                        <a14:foregroundMark x1="86750" y1="66858" x2="86750" y2="66858"/>
                        <a14:foregroundMark x1="76125" y1="68693" x2="76125" y2="68693"/>
                        <a14:foregroundMark x1="75375" y1="66858" x2="75375" y2="66858"/>
                        <a14:foregroundMark x1="77500" y1="67431" x2="77500" y2="67431"/>
                        <a14:foregroundMark x1="74375" y1="65138" x2="74375" y2="65138"/>
                        <a14:foregroundMark x1="71250" y1="68234" x2="71250" y2="68234"/>
                        <a14:foregroundMark x1="65125" y1="67431" x2="65125" y2="67431"/>
                        <a14:foregroundMark x1="58750" y1="68693" x2="58750" y2="68693"/>
                        <a14:foregroundMark x1="54125" y1="68693" x2="54125" y2="68693"/>
                        <a14:foregroundMark x1="46750" y1="67890" x2="46750" y2="67890"/>
                        <a14:foregroundMark x1="39000" y1="69037" x2="39000" y2="69037"/>
                        <a14:foregroundMark x1="28875" y1="63417" x2="28875" y2="63417"/>
                        <a14:foregroundMark x1="23250" y1="55275" x2="23250" y2="55275"/>
                        <a14:foregroundMark x1="22125" y1="52064" x2="22125" y2="52064"/>
                        <a14:foregroundMark x1="27625" y1="44839" x2="27625" y2="44839"/>
                        <a14:foregroundMark x1="29375" y1="43578" x2="29375" y2="43578"/>
                        <a14:foregroundMark x1="29500" y1="35665" x2="29500" y2="35665"/>
                        <a14:foregroundMark x1="35375" y1="39450" x2="35375" y2="39450"/>
                        <a14:foregroundMark x1="35375" y1="39450" x2="35375" y2="39450"/>
                        <a14:foregroundMark x1="38125" y1="48968" x2="38125" y2="48968"/>
                        <a14:foregroundMark x1="38125" y1="48968" x2="38125" y2="48968"/>
                        <a14:foregroundMark x1="39375" y1="50344" x2="39375" y2="50344"/>
                        <a14:foregroundMark x1="34750" y1="39679" x2="34750" y2="39679"/>
                        <a14:foregroundMark x1="62750" y1="21330" x2="62750" y2="21330"/>
                        <a14:foregroundMark x1="64250" y1="23280" x2="64250" y2="23280"/>
                        <a14:foregroundMark x1="70125" y1="23050" x2="70125" y2="23050"/>
                        <a14:foregroundMark x1="72125" y1="27064" x2="72125" y2="27064"/>
                        <a14:foregroundMark x1="72125" y1="27064" x2="72125" y2="27064"/>
                        <a14:foregroundMark x1="71625" y1="29817" x2="71625" y2="29817"/>
                        <a14:foregroundMark x1="71875" y1="45413" x2="71875" y2="45413"/>
                        <a14:foregroundMark x1="71875" y1="45413" x2="71875" y2="45413"/>
                        <a14:foregroundMark x1="67000" y1="47362" x2="67000" y2="47362"/>
                        <a14:foregroundMark x1="62375" y1="52982" x2="62375" y2="52982"/>
                        <a14:foregroundMark x1="54000" y1="51491" x2="54000" y2="51491"/>
                        <a14:foregroundMark x1="54000" y1="51491" x2="54000" y2="51491"/>
                        <a14:foregroundMark x1="54750" y1="59748" x2="54750" y2="59748"/>
                        <a14:foregroundMark x1="50375" y1="59174" x2="50375" y2="59174"/>
                        <a14:foregroundMark x1="50375" y1="59174" x2="50375" y2="59174"/>
                        <a14:foregroundMark x1="44250" y1="62844" x2="44250" y2="62844"/>
                        <a14:foregroundMark x1="56500" y1="30046" x2="56500" y2="30046"/>
                        <a14:foregroundMark x1="56500" y1="30046" x2="56500" y2="30046"/>
                        <a14:foregroundMark x1="56500" y1="30046" x2="56500" y2="30046"/>
                        <a14:foregroundMark x1="48125" y1="31307" x2="48125" y2="31307"/>
                        <a14:foregroundMark x1="48125" y1="31307" x2="48125" y2="31307"/>
                        <a14:foregroundMark x1="56500" y1="28440" x2="56500" y2="28440"/>
                        <a14:foregroundMark x1="56500" y1="28440" x2="56500" y2="28440"/>
                        <a14:foregroundMark x1="56500" y1="28440" x2="56500" y2="28440"/>
                        <a14:foregroundMark x1="60875" y1="31537" x2="60875" y2="31537"/>
                        <a14:foregroundMark x1="60875" y1="31537" x2="60875" y2="31537"/>
                        <a14:foregroundMark x1="65125" y1="39106" x2="65125" y2="39106"/>
                        <a14:foregroundMark x1="65125" y1="39106" x2="65125" y2="39106"/>
                        <a14:foregroundMark x1="44750" y1="38647" x2="44750" y2="38647"/>
                        <a14:foregroundMark x1="44750" y1="38647" x2="44750" y2="38647"/>
                        <a14:foregroundMark x1="44750" y1="38647" x2="44750" y2="38647"/>
                        <a14:foregroundMark x1="46375" y1="43005" x2="46375" y2="43005"/>
                        <a14:foregroundMark x1="43625" y1="34977" x2="43625" y2="34977"/>
                        <a14:foregroundMark x1="46375" y1="82569" x2="46375" y2="82569"/>
                        <a14:foregroundMark x1="52875" y1="90826" x2="52875" y2="90826"/>
                        <a14:foregroundMark x1="56500" y1="88761" x2="56500" y2="88761"/>
                        <a14:foregroundMark x1="46000" y1="91399" x2="46000" y2="91399"/>
                        <a14:foregroundMark x1="15250" y1="59977" x2="15250" y2="59977"/>
                        <a14:foregroundMark x1="15250" y1="59977" x2="15250" y2="59977"/>
                        <a14:foregroundMark x1="18000" y1="63188" x2="18000" y2="63188"/>
                        <a14:foregroundMark x1="5500" y1="63188" x2="5500" y2="63188"/>
                        <a14:foregroundMark x1="5500" y1="63188" x2="5500" y2="63188"/>
                        <a14:foregroundMark x1="9500" y1="69381" x2="9500" y2="69381"/>
                        <a14:foregroundMark x1="13750" y1="68463" x2="13750" y2="68463"/>
                        <a14:foregroundMark x1="16125" y1="68005" x2="16125" y2="68005"/>
                        <a14:foregroundMark x1="16125" y1="68005" x2="16125" y2="68005"/>
                        <a14:foregroundMark x1="13500" y1="60665" x2="13500" y2="60665"/>
                        <a14:foregroundMark x1="13500" y1="60665" x2="13500" y2="60665"/>
                        <a14:foregroundMark x1="13500" y1="60665" x2="13500" y2="60665"/>
                        <a14:foregroundMark x1="12750" y1="58372" x2="12750" y2="58372"/>
                        <a14:foregroundMark x1="16250" y1="56651" x2="16250" y2="56651"/>
                        <a14:foregroundMark x1="93750" y1="56078" x2="93750" y2="56078"/>
                        <a14:foregroundMark x1="92875" y1="41972" x2="92875" y2="41972"/>
                        <a14:foregroundMark x1="72875" y1="16055" x2="72875" y2="16055"/>
                        <a14:foregroundMark x1="93500" y1="43578" x2="93500" y2="43578"/>
                        <a14:foregroundMark x1="93625" y1="45642" x2="93625" y2="45642"/>
                        <a14:foregroundMark x1="8250" y1="45872" x2="8250" y2="45872"/>
                        <a14:foregroundMark x1="8250" y1="45872" x2="8250" y2="45872"/>
                        <a14:foregroundMark x1="8500" y1="43807" x2="8500" y2="43807"/>
                        <a14:foregroundMark x1="8500" y1="43807" x2="8500" y2="43807"/>
                        <a14:foregroundMark x1="7875" y1="53326" x2="7875" y2="53326"/>
                        <a14:foregroundMark x1="7875" y1="53326" x2="7875" y2="53326"/>
                        <a14:foregroundMark x1="8250" y1="55275" x2="8250" y2="55275"/>
                        <a14:foregroundMark x1="8250" y1="55275" x2="8250" y2="55275"/>
                        <a14:foregroundMark x1="8875" y1="42087" x2="8875" y2="42087"/>
                        <a14:foregroundMark x1="8875" y1="42087" x2="8875" y2="42087"/>
                        <a14:foregroundMark x1="20500" y1="22248" x2="20500" y2="22248"/>
                        <a14:foregroundMark x1="22750" y1="20757" x2="22750" y2="20757"/>
                        <a14:foregroundMark x1="22750" y1="20757" x2="22750" y2="20757"/>
                        <a14:foregroundMark x1="23875" y1="19725" x2="23875" y2="19725"/>
                        <a14:foregroundMark x1="79375" y1="20642" x2="79375" y2="20642"/>
                        <a14:foregroundMark x1="80875" y1="22133" x2="80875" y2="22133"/>
                        <a14:foregroundMark x1="81375" y1="78326" x2="81375" y2="78326"/>
                        <a14:foregroundMark x1="81375" y1="78326" x2="81375" y2="78326"/>
                        <a14:foregroundMark x1="79625" y1="79931" x2="79625" y2="79931"/>
                        <a14:foregroundMark x1="79625" y1="79931" x2="79625" y2="79931"/>
                        <a14:foregroundMark x1="79625" y1="79931" x2="79625" y2="79931"/>
                        <a14:foregroundMark x1="19625" y1="77408" x2="19625" y2="77408"/>
                        <a14:foregroundMark x1="19625" y1="77408" x2="19625" y2="77408"/>
                        <a14:foregroundMark x1="19625" y1="77408" x2="19625" y2="77408"/>
                        <a14:foregroundMark x1="21375" y1="79014" x2="21375" y2="79014"/>
                        <a14:foregroundMark x1="40875" y1="22936" x2="40875" y2="22936"/>
                        <a14:backgroundMark x1="3125" y1="43119" x2="3125" y2="43119"/>
                        <a14:backgroundMark x1="15625" y1="47821" x2="15625" y2="47821"/>
                        <a14:backgroundMark x1="33000" y1="25917" x2="33000" y2="25917"/>
                        <a14:backgroundMark x1="81625" y1="51606" x2="81625" y2="51606"/>
                        <a14:backgroundMark x1="81625" y1="51606" x2="81625" y2="51606"/>
                        <a14:backgroundMark x1="81625" y1="51606" x2="81625" y2="51606"/>
                        <a14:backgroundMark x1="47000" y1="50803" x2="47000" y2="50803"/>
                        <a14:backgroundMark x1="64375" y1="75459" x2="64375" y2="75459"/>
                        <a14:backgroundMark x1="64375" y1="75459" x2="64375" y2="75459"/>
                        <a14:backgroundMark x1="64375" y1="75459" x2="64375" y2="75459"/>
                        <a14:backgroundMark x1="97500" y1="58372" x2="97500" y2="58372"/>
                        <a14:backgroundMark x1="95625" y1="22133" x2="95625" y2="221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881" y="1593118"/>
            <a:ext cx="4579677" cy="499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36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7933" y="1761400"/>
            <a:ext cx="10515600" cy="791946"/>
          </a:xfrm>
        </p:spPr>
        <p:txBody>
          <a:bodyPr>
            <a:normAutofit lnSpcReduction="10000"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Цікаво, який пристрій найчастіше ви використовуєте для пошуку інформації, або інших видів відпочинку та розвитку в інтернеті?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4108" y="2595735"/>
            <a:ext cx="3536576" cy="8875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Стаціонарний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33905" y="2553346"/>
            <a:ext cx="3536576" cy="8875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Ноутбук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505264" y="5630050"/>
            <a:ext cx="3536576" cy="8875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Смартфон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4108" y="5425957"/>
            <a:ext cx="3536576" cy="8875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Планшет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2059935" y="325294"/>
            <a:ext cx="8524570" cy="1079770"/>
          </a:xfrm>
          <a:prstGeom prst="round2Diag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Запитання</a:t>
            </a:r>
            <a:endParaRPr lang="uk-UA" sz="3600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122" name="Picture 2" descr="https://i1.wp.com/apptractor.ru/wp-content/uploads/2014/12/ideya.png?fit=1000%2C625&amp;ss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45" y="2723232"/>
            <a:ext cx="5540375" cy="3462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72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44403" y="1588741"/>
            <a:ext cx="59963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чого ви використовуєте інтернет?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240970" y="2846439"/>
            <a:ext cx="2785340" cy="823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Перегляд відео/фото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40970" y="4114801"/>
            <a:ext cx="2785340" cy="8077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900564" y="5250428"/>
            <a:ext cx="2785339" cy="9438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Покупки разом з батьками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900564" y="4114801"/>
            <a:ext cx="2785339" cy="8077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Ігри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900564" y="2846439"/>
            <a:ext cx="2785339" cy="823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Перегляд кіно, мультиків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135164" y="2146400"/>
            <a:ext cx="2656543" cy="823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Відвідування музеїв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135162" y="5855099"/>
            <a:ext cx="2656544" cy="9438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40970" y="5250427"/>
            <a:ext cx="2785340" cy="9438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 книг, блогів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2059935" y="325294"/>
            <a:ext cx="8524570" cy="1079770"/>
          </a:xfrm>
          <a:prstGeom prst="round2Diag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Запитання</a:t>
            </a:r>
            <a:endParaRPr lang="uk-UA" sz="3600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6" name="Picture 2" descr="https://i1.wp.com/apptractor.ru/wp-content/uploads/2014/12/ideya.png?fit=1000%2C625&amp;ss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932" y="3003914"/>
            <a:ext cx="4645005" cy="290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79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393435" y="191944"/>
            <a:ext cx="8524570" cy="3863248"/>
          </a:xfrm>
          <a:prstGeom prst="round2Diag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Сьогодні перевіримо, як добре ви володієте інформацією про Інтернет та комп’ютер у нашому </a:t>
            </a:r>
            <a:r>
              <a:rPr lang="uk-UA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квесті</a:t>
            </a:r>
            <a:r>
              <a:rPr lang="uk-UA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uk-UA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«БЕЗПЕЧНИЙ ІНТЕРНЕТ»</a:t>
            </a:r>
            <a:endParaRPr lang="ru-RU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146" name="Picture 2" descr="https://catherineasquithgallery.com/uploads/posts/2021-02/1613678784_13-p-fon-dlya-prezentatsii-bezopasnii-internet-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00" l="0" r="98291">
                        <a14:foregroundMark x1="67444" y1="17167" x2="67444" y2="17167"/>
                        <a14:foregroundMark x1="67444" y1="17167" x2="67444" y2="17167"/>
                        <a14:foregroundMark x1="67444" y1="17167" x2="67444" y2="17167"/>
                        <a14:foregroundMark x1="60761" y1="17333" x2="60761" y2="17333"/>
                        <a14:foregroundMark x1="67288" y1="28167" x2="67288" y2="28167"/>
                        <a14:foregroundMark x1="59984" y1="18000" x2="59984" y2="18000"/>
                        <a14:foregroundMark x1="17249" y1="36333" x2="17249" y2="36333"/>
                        <a14:foregroundMark x1="17249" y1="36333" x2="17249" y2="36333"/>
                        <a14:foregroundMark x1="12743" y1="41000" x2="12743" y2="41000"/>
                        <a14:foregroundMark x1="82673" y1="41500" x2="82673" y2="41500"/>
                        <a14:foregroundMark x1="88267" y1="80667" x2="88267" y2="80667"/>
                        <a14:foregroundMark x1="74747" y1="58167" x2="74747" y2="58167"/>
                        <a14:foregroundMark x1="74747" y1="58167" x2="74747" y2="58167"/>
                        <a14:foregroundMark x1="94328" y1="41667" x2="94328" y2="41667"/>
                        <a14:foregroundMark x1="88267" y1="26333" x2="88267" y2="26333"/>
                        <a14:foregroundMark x1="88267" y1="26333" x2="88267" y2="26333"/>
                        <a14:foregroundMark x1="88267" y1="26333" x2="88267" y2="26333"/>
                        <a14:foregroundMark x1="30303" y1="13833" x2="30303" y2="13833"/>
                        <a14:foregroundMark x1="19425" y1="21000" x2="19425" y2="21000"/>
                        <a14:foregroundMark x1="9169" y1="24500" x2="9169" y2="24500"/>
                        <a14:foregroundMark x1="9169" y1="24500" x2="9169" y2="24500"/>
                        <a14:foregroundMark x1="4817" y1="58333" x2="4817" y2="58333"/>
                        <a14:foregroundMark x1="16006" y1="34333" x2="16006" y2="34333"/>
                        <a14:foregroundMark x1="81119" y1="40833" x2="81119" y2="40833"/>
                        <a14:foregroundMark x1="22999" y1="46500" x2="22999" y2="46500"/>
                        <a14:foregroundMark x1="7304" y1="69333" x2="7304" y2="69333"/>
                        <a14:foregroundMark x1="6371" y1="70167" x2="6371" y2="70167"/>
                        <a14:foregroundMark x1="21601" y1="81333" x2="21601" y2="81333"/>
                        <a14:foregroundMark x1="19736" y1="84333" x2="19736" y2="84333"/>
                        <a14:foregroundMark x1="19736" y1="84333" x2="19736" y2="84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9982"/>
            <a:ext cx="4244975" cy="395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0928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3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498194" y="5143358"/>
            <a:ext cx="3369920" cy="474807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Майстер-клас зі </a:t>
            </a:r>
          </a:p>
          <a:p>
            <a:pPr algn="ctr"/>
            <a:r>
              <a:rPr lang="uk-UA" sz="36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створення паролів</a:t>
            </a:r>
            <a:endParaRPr lang="ru-RU" sz="36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9707" y="4497027"/>
            <a:ext cx="39917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latin typeface="Monotype Corsiva" panose="03010101010201010101" pitchFamily="66" charset="0"/>
              </a:rPr>
              <a:t> </a:t>
            </a:r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гра «</a:t>
            </a:r>
            <a:r>
              <a:rPr lang="uk-UA" sz="36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ТАК</a:t>
            </a:r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» або «</a:t>
            </a:r>
            <a:r>
              <a:rPr lang="uk-UA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НІ</a:t>
            </a:r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»</a:t>
            </a:r>
            <a:r>
              <a:rPr lang="uk-UA" sz="3600" b="1" dirty="0"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5" name="Рисунок 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/>
          <a:srcRect l="29916" t="15431" r="18090" b="16704"/>
          <a:stretch/>
        </p:blipFill>
        <p:spPr>
          <a:xfrm>
            <a:off x="2025277" y="5019518"/>
            <a:ext cx="1686243" cy="1238036"/>
          </a:xfrm>
          <a:prstGeom prst="rect">
            <a:avLst/>
          </a:prstGeom>
        </p:spPr>
      </p:pic>
      <p:sp>
        <p:nvSpPr>
          <p:cNvPr id="6" name="Freeform 105"/>
          <p:cNvSpPr>
            <a:spLocks noEditPoints="1"/>
          </p:cNvSpPr>
          <p:nvPr/>
        </p:nvSpPr>
        <p:spPr bwMode="auto">
          <a:xfrm>
            <a:off x="1485100" y="1941101"/>
            <a:ext cx="1858631" cy="161559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dirty="0">
              <a:solidFill>
                <a:schemeClr val="accent3">
                  <a:lumMod val="50000"/>
                </a:schemeClr>
              </a:solidFill>
              <a:ea typeface="Calibri" panose="020F0502020204030204" charset="0"/>
              <a:cs typeface="Calibri" panose="020F050202020403020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95817" y="162232"/>
            <a:ext cx="9674942" cy="1184374"/>
          </a:xfr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anchor="ctr">
            <a:norm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На вас чекає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8114" y="2001886"/>
            <a:ext cx="1494021" cy="149402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601916" y="2424921"/>
            <a:ext cx="16962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Парочки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89658" y="2193189"/>
            <a:ext cx="14638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Пошук 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51226" y="5500048"/>
            <a:ext cx="27013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Плюс чи мінус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" name="Picture 4" descr="https://schoolpost.ru/uploads/uploads/images/2022/12/rEOaSCBwnU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56" b="100000" l="10000" r="100000">
                        <a14:foregroundMark x1="80313" y1="25370" x2="80313" y2="25370"/>
                        <a14:foregroundMark x1="80313" y1="25370" x2="80313" y2="25370"/>
                        <a14:foregroundMark x1="83438" y1="28796" x2="83438" y2="28796"/>
                        <a14:foregroundMark x1="83438" y1="28796" x2="83438" y2="28796"/>
                        <a14:foregroundMark x1="88646" y1="16389" x2="88646" y2="16389"/>
                        <a14:foregroundMark x1="88646" y1="16389" x2="88646" y2="16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028" y="3391358"/>
            <a:ext cx="2894506" cy="162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067" b="12563"/>
          <a:stretch/>
        </p:blipFill>
        <p:spPr bwMode="auto">
          <a:xfrm rot="10800000">
            <a:off x="8044198" y="4205438"/>
            <a:ext cx="3097433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16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8" grpId="1" build="p"/>
      <p:bldP spid="2" grpId="0"/>
      <p:bldP spid="6" grpId="0" animBg="1"/>
      <p:bldP spid="10" grpId="0"/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05"/>
          <p:cNvSpPr>
            <a:spLocks noEditPoints="1"/>
          </p:cNvSpPr>
          <p:nvPr/>
        </p:nvSpPr>
        <p:spPr bwMode="auto">
          <a:xfrm>
            <a:off x="4366885" y="2143019"/>
            <a:ext cx="4129220" cy="4319967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dirty="0">
              <a:solidFill>
                <a:schemeClr val="accent3">
                  <a:lumMod val="50000"/>
                </a:schemeClr>
              </a:solidFill>
              <a:ea typeface="Calibri" panose="020F0502020204030204" charset="0"/>
              <a:cs typeface="Calibri" panose="020F0502020204030204" charset="0"/>
            </a:endParaRPr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1195817" y="162232"/>
            <a:ext cx="9674942" cy="1184374"/>
          </a:xfrm>
          <a:prstGeom prst="snip1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Знайди слова за 2 хвилини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14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23" name="Надпись 26">
            <a:extLst>
              <a:ext uri="{FF2B5EF4-FFF2-40B4-BE49-F238E27FC236}">
                <a16:creationId xmlns:a16="http://schemas.microsoft.com/office/drawing/2014/main" id="{697F8153-8496-4443-A258-B4728722B5C5}"/>
              </a:ext>
            </a:extLst>
          </p:cNvPr>
          <p:cNvSpPr txBox="1"/>
          <p:nvPr/>
        </p:nvSpPr>
        <p:spPr>
          <a:xfrm>
            <a:off x="7934640" y="185859"/>
            <a:ext cx="2856872" cy="1261884"/>
          </a:xfrm>
          <a:prstGeom prst="rect">
            <a:avLst/>
          </a:prstGeom>
          <a:solidFill>
            <a:srgbClr val="5F4EAA"/>
          </a:solidFill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 минуты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689386" y="194841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</a:t>
            </a: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691632" y="792327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684316" y="1396542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</a:t>
            </a:r>
            <a:endParaRPr lang="ru-RU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684316" y="1994028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У</a:t>
            </a:r>
            <a:endParaRPr lang="ru-RU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4689057" y="2585280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</a:t>
            </a:r>
            <a:endParaRPr lang="ru-RU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4689057" y="3181117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</a:t>
            </a:r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695799" y="3774018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Л</a:t>
            </a:r>
            <a:endParaRPr lang="ru-RU" dirty="0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4696446" y="4374762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Е</a:t>
            </a:r>
            <a:endParaRPr lang="ru-RU" dirty="0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533961" y="194841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</a:t>
            </a:r>
            <a:endParaRPr lang="ru-RU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5524299" y="800795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</a:t>
            </a:r>
            <a:endParaRPr lang="ru-RU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5527001" y="141116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Б</a:t>
            </a:r>
            <a:endParaRPr lang="ru-RU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528963" y="2008582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</a:t>
            </a:r>
            <a:endParaRPr lang="ru-RU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534367" y="2596511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</a:t>
            </a:r>
            <a:endParaRPr lang="ru-RU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522536" y="319270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ru-RU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5524147" y="3786772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</a:t>
            </a:r>
            <a:endParaRPr lang="ru-RU" dirty="0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5517767" y="4402818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</a:t>
            </a:r>
            <a:endParaRPr lang="ru-RU" dirty="0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6352110" y="1415538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</a:t>
            </a:r>
            <a:endParaRPr lang="ru-RU" dirty="0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173719" y="1413122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А</a:t>
            </a:r>
            <a:endParaRPr lang="ru-RU" dirty="0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7997900" y="140196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</a:t>
            </a:r>
            <a:endParaRPr lang="ru-RU" dirty="0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8817890" y="1388664"/>
            <a:ext cx="799886" cy="598488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</a:t>
            </a:r>
            <a:endParaRPr lang="ru-RU" dirty="0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9641800" y="140196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</a:t>
            </a:r>
            <a:endParaRPr lang="ru-RU" dirty="0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0476913" y="1396541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</a:t>
            </a:r>
            <a:endParaRPr lang="ru-RU" dirty="0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7176049" y="194841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</a:t>
            </a:r>
            <a:endParaRPr lang="ru-RU" dirty="0"/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7173719" y="79870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Е</a:t>
            </a:r>
            <a:endParaRPr lang="ru-RU" dirty="0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6357317" y="194841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Ш</a:t>
            </a:r>
            <a:endParaRPr lang="ru-RU" dirty="0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6343767" y="795641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</a:t>
            </a:r>
            <a:endParaRPr lang="ru-RU" dirty="0"/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10476913" y="2000900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</a:t>
            </a:r>
            <a:endParaRPr lang="ru-RU" dirty="0"/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10471331" y="2600924"/>
            <a:ext cx="799886" cy="575328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И</a:t>
            </a:r>
            <a:endParaRPr lang="ru-RU" dirty="0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10471331" y="3205283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</a:t>
            </a:r>
            <a:endParaRPr lang="ru-RU" dirty="0"/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10471331" y="3802013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К</a:t>
            </a:r>
            <a:endParaRPr lang="ru-RU" dirty="0"/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9641800" y="2008555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</a:t>
            </a:r>
            <a:endParaRPr lang="ru-RU" dirty="0"/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9653775" y="2602636"/>
            <a:ext cx="799886" cy="54131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К</a:t>
            </a:r>
            <a:endParaRPr lang="ru-RU" dirty="0"/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9646051" y="3186027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Е</a:t>
            </a:r>
            <a:endParaRPr lang="ru-RU" dirty="0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7997900" y="795081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</a:t>
            </a:r>
            <a:endParaRPr lang="ru-RU" dirty="0"/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8817890" y="789935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</a:t>
            </a:r>
            <a:endParaRPr lang="ru-RU" dirty="0"/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10476913" y="794760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</a:t>
            </a:r>
            <a:endParaRPr lang="ru-RU" dirty="0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9646051" y="79870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Е</a:t>
            </a:r>
            <a:endParaRPr lang="ru-RU" dirty="0"/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8810993" y="194840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</a:t>
            </a:r>
            <a:endParaRPr lang="ru-RU" dirty="0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10476913" y="192194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Ц</a:t>
            </a:r>
            <a:endParaRPr lang="ru-RU" dirty="0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9646051" y="201552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И</a:t>
            </a:r>
            <a:endParaRPr lang="ru-RU" dirty="0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6355852" y="2016619"/>
            <a:ext cx="799886" cy="546364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</a:t>
            </a:r>
            <a:endParaRPr lang="ru-RU" dirty="0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8002938" y="2001863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</a:t>
            </a:r>
            <a:endParaRPr lang="ru-RU" dirty="0"/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7176049" y="2009712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</a:t>
            </a:r>
            <a:endParaRPr lang="ru-RU" dirty="0"/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7995249" y="19922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</a:t>
            </a:r>
            <a:endParaRPr lang="ru-RU" dirty="0"/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7175511" y="2606539"/>
            <a:ext cx="799886" cy="539982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А</a:t>
            </a:r>
            <a:endParaRPr lang="ru-RU" dirty="0"/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7184169" y="3180900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</a:t>
            </a:r>
            <a:endParaRPr lang="ru-RU" dirty="0"/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7184169" y="3772945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</a:t>
            </a:r>
            <a:endParaRPr lang="ru-RU" dirty="0"/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7998785" y="2602637"/>
            <a:ext cx="799886" cy="541310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</a:t>
            </a:r>
            <a:endParaRPr lang="ru-RU" dirty="0"/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8002724" y="3171400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Л</a:t>
            </a:r>
            <a:endParaRPr lang="ru-RU" dirty="0"/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8002470" y="3779096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</a:t>
            </a:r>
            <a:endParaRPr lang="ru-RU" dirty="0"/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343767" y="440281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</a:t>
            </a:r>
            <a:endParaRPr lang="ru-RU" dirty="0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7997900" y="4393895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С</a:t>
            </a:r>
            <a:endParaRPr lang="ru-RU" dirty="0"/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9639211" y="4405406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</a:t>
            </a:r>
            <a:endParaRPr lang="ru-RU" dirty="0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8817890" y="4393895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</a:t>
            </a:r>
            <a:endParaRPr lang="ru-RU" dirty="0"/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7173719" y="4393895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</a:t>
            </a:r>
            <a:endParaRPr lang="ru-RU" dirty="0"/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9646051" y="3795716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Ц</a:t>
            </a:r>
            <a:endParaRPr lang="ru-RU" dirty="0"/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8823780" y="3786772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И</a:t>
            </a:r>
            <a:endParaRPr lang="ru-RU" dirty="0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6352237" y="2605318"/>
            <a:ext cx="799886" cy="556054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Н</a:t>
            </a:r>
            <a:endParaRPr lang="ru-RU" dirty="0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6355140" y="317964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Л</a:t>
            </a:r>
            <a:endParaRPr lang="ru-RU" dirty="0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6347922" y="3774017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Е</a:t>
            </a:r>
            <a:endParaRPr lang="ru-RU" dirty="0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8817890" y="2008554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С</a:t>
            </a:r>
            <a:endParaRPr lang="ru-RU" dirty="0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8824783" y="2602638"/>
            <a:ext cx="799886" cy="541310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Л</a:t>
            </a:r>
            <a:endParaRPr lang="ru-RU" dirty="0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8824459" y="3179649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А</a:t>
            </a:r>
            <a:endParaRPr lang="ru-RU" dirty="0"/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482758" y="4405406"/>
            <a:ext cx="799886" cy="579741"/>
          </a:xfrm>
          <a:prstGeom prst="roundRect">
            <a:avLst/>
          </a:prstGeom>
          <a:solidFill>
            <a:srgbClr val="5F4E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У</a:t>
            </a:r>
            <a:endParaRPr lang="ru-RU" dirty="0"/>
          </a:p>
        </p:txBody>
      </p:sp>
      <p:sp>
        <p:nvSpPr>
          <p:cNvPr id="91" name="Freeform 105"/>
          <p:cNvSpPr>
            <a:spLocks noEditPoints="1"/>
          </p:cNvSpPr>
          <p:nvPr/>
        </p:nvSpPr>
        <p:spPr bwMode="auto">
          <a:xfrm>
            <a:off x="970930" y="1301287"/>
            <a:ext cx="3228100" cy="3211720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dirty="0">
              <a:solidFill>
                <a:schemeClr val="accent3">
                  <a:lumMod val="50000"/>
                </a:schemeClr>
              </a:solidFill>
              <a:ea typeface="Calibri" panose="020F0502020204030204" charset="0"/>
              <a:cs typeface="Calibri" panose="020F050202020403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00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1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17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18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19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0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A3838"/>
                                      </p:to>
                                    </p:animClr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A3838"/>
                                      </p:to>
                                    </p:animClr>
                                    <p:set>
                                      <p:cBhvr>
                                        <p:cTn id="22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A3838"/>
                                      </p:to>
                                    </p:animClr>
                                    <p:set>
                                      <p:cBhvr>
                                        <p:cTn id="2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A3838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9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6478" y="547699"/>
            <a:ext cx="54553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«</a:t>
            </a:r>
            <a:r>
              <a:rPr lang="uk-UA" sz="4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ТАК</a:t>
            </a:r>
            <a:r>
              <a:rPr lang="uk-UA" sz="4400" b="1" dirty="0">
                <a:latin typeface="Comic Sans MS" panose="030F0702030302020204" pitchFamily="66" charset="0"/>
              </a:rPr>
              <a:t>» або «</a:t>
            </a:r>
            <a:r>
              <a:rPr lang="uk-UA" sz="4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НІ</a:t>
            </a:r>
            <a:r>
              <a:rPr lang="uk-UA" sz="4400" b="1" dirty="0">
                <a:latin typeface="Comic Sans MS" panose="030F0702030302020204" pitchFamily="66" charset="0"/>
              </a:rPr>
              <a:t>»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9916" t="15431" r="18090" b="16704"/>
          <a:stretch/>
        </p:blipFill>
        <p:spPr>
          <a:xfrm>
            <a:off x="2927306" y="1687614"/>
            <a:ext cx="6339155" cy="465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20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" name="Надпись 26">
            <a:extLst>
              <a:ext uri="{FF2B5EF4-FFF2-40B4-BE49-F238E27FC236}">
                <a16:creationId xmlns:a16="http://schemas.microsoft.com/office/drawing/2014/main" id="{C81F7623-547B-4F1C-9848-0AFBE55E686D}"/>
              </a:ext>
            </a:extLst>
          </p:cNvPr>
          <p:cNvSpPr txBox="1"/>
          <p:nvPr/>
        </p:nvSpPr>
        <p:spPr>
          <a:xfrm>
            <a:off x="7875073" y="185859"/>
            <a:ext cx="297600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 секунд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32039" y="883418"/>
            <a:ext cx="8971601" cy="523220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Робоче місце має бути чистим.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606023" y="11419"/>
            <a:ext cx="13740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</a:t>
            </a:r>
            <a:r>
              <a:rPr lang="uk-UA" sz="4400" b="1" dirty="0" smtClean="0">
                <a:latin typeface="Comic Sans MS" panose="030F0702030302020204" pitchFamily="66" charset="0"/>
              </a:rPr>
              <a:t>або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97988" y="48946"/>
            <a:ext cx="2180985" cy="783193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«ТАК»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026316" y="53072"/>
            <a:ext cx="1642038" cy="715089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«НІ» 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9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58" t="27753" r="4757" b="6378"/>
          <a:stretch/>
        </p:blipFill>
        <p:spPr>
          <a:xfrm>
            <a:off x="7428919" y="2026736"/>
            <a:ext cx="3474721" cy="3984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1" t="27753" r="53457" b="6378"/>
          <a:stretch/>
        </p:blipFill>
        <p:spPr>
          <a:xfrm>
            <a:off x="1951633" y="2026736"/>
            <a:ext cx="3461658" cy="3984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614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Надпись 26">
            <a:extLst>
              <a:ext uri="{FF2B5EF4-FFF2-40B4-BE49-F238E27FC236}">
                <a16:creationId xmlns:a16="http://schemas.microsoft.com/office/drawing/2014/main" id="{C81F7623-547B-4F1C-9848-0AFBE55E686D}"/>
              </a:ext>
            </a:extLst>
          </p:cNvPr>
          <p:cNvSpPr txBox="1"/>
          <p:nvPr/>
        </p:nvSpPr>
        <p:spPr>
          <a:xfrm>
            <a:off x="7875073" y="185859"/>
            <a:ext cx="297600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 секунд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9432" y="883418"/>
            <a:ext cx="10284208" cy="523220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 самостійно </a:t>
            </a:r>
            <a:r>
              <a:rPr lang="uk-UA" sz="2800" b="1" i="1" kern="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усунути несправності комп’ютера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606023" y="11419"/>
            <a:ext cx="13740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</a:t>
            </a:r>
            <a:r>
              <a:rPr lang="uk-UA" sz="4400" b="1" dirty="0" smtClean="0">
                <a:latin typeface="Comic Sans MS" panose="030F0702030302020204" pitchFamily="66" charset="0"/>
              </a:rPr>
              <a:t>або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97988" y="48946"/>
            <a:ext cx="2180985" cy="783193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«ТАК»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026316" y="53072"/>
            <a:ext cx="1642038" cy="715089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«НІ» 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09" t="29647" r="3997" b="4802"/>
          <a:stretch/>
        </p:blipFill>
        <p:spPr>
          <a:xfrm>
            <a:off x="7219914" y="2104197"/>
            <a:ext cx="3683726" cy="4088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" t="29647" r="52008" b="4802"/>
          <a:stretch/>
        </p:blipFill>
        <p:spPr>
          <a:xfrm>
            <a:off x="740228" y="2104197"/>
            <a:ext cx="3766458" cy="4088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395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" name="Надпись 26">
            <a:extLst>
              <a:ext uri="{FF2B5EF4-FFF2-40B4-BE49-F238E27FC236}">
                <a16:creationId xmlns:a16="http://schemas.microsoft.com/office/drawing/2014/main" id="{C81F7623-547B-4F1C-9848-0AFBE55E686D}"/>
              </a:ext>
            </a:extLst>
          </p:cNvPr>
          <p:cNvSpPr txBox="1"/>
          <p:nvPr/>
        </p:nvSpPr>
        <p:spPr>
          <a:xfrm>
            <a:off x="7875073" y="185859"/>
            <a:ext cx="297600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 секунд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17639" y="883418"/>
            <a:ext cx="9886001" cy="523220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Хакер це той хто зламує сайти.</a:t>
            </a:r>
            <a:endParaRPr lang="uk-UA" sz="2800" b="1" i="1" kern="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606023" y="11419"/>
            <a:ext cx="13740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</a:t>
            </a:r>
            <a:r>
              <a:rPr lang="uk-UA" sz="4400" b="1" dirty="0" smtClean="0">
                <a:latin typeface="Comic Sans MS" panose="030F0702030302020204" pitchFamily="66" charset="0"/>
              </a:rPr>
              <a:t>або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97988" y="48946"/>
            <a:ext cx="2180985" cy="783193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«ТАК»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026316" y="53072"/>
            <a:ext cx="1642038" cy="715089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«НІ» 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s://celes.club/pictures/uploads/posts/2023-06/1686028201_celes-club-p-muzhchina-za-kompyuterom-risunok-risunok-1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0" b="99560" l="4417" r="98500">
                        <a14:foregroundMark x1="31000" y1="28681" x2="31000" y2="28681"/>
                        <a14:foregroundMark x1="31000" y1="28681" x2="31000" y2="28681"/>
                        <a14:foregroundMark x1="31000" y1="28681" x2="31000" y2="28681"/>
                        <a14:foregroundMark x1="31000" y1="28681" x2="31000" y2="28681"/>
                        <a14:foregroundMark x1="36583" y1="41758" x2="36583" y2="41758"/>
                        <a14:foregroundMark x1="36583" y1="41758" x2="36583" y2="41758"/>
                        <a14:foregroundMark x1="47417" y1="50549" x2="47417" y2="505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368" y="1550301"/>
            <a:ext cx="6767738" cy="513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46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Надпись 26">
            <a:extLst>
              <a:ext uri="{FF2B5EF4-FFF2-40B4-BE49-F238E27FC236}">
                <a16:creationId xmlns:a16="http://schemas.microsoft.com/office/drawing/2014/main" id="{C81F7623-547B-4F1C-9848-0AFBE55E686D}"/>
              </a:ext>
            </a:extLst>
          </p:cNvPr>
          <p:cNvSpPr txBox="1"/>
          <p:nvPr/>
        </p:nvSpPr>
        <p:spPr>
          <a:xfrm>
            <a:off x="7875073" y="185859"/>
            <a:ext cx="297600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 секунд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76633" y="883418"/>
            <a:ext cx="9827008" cy="523220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 додавати у друзі незнайомців.</a:t>
            </a:r>
            <a:endParaRPr lang="uk-UA" sz="2800" b="1" i="1" kern="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606023" y="11419"/>
            <a:ext cx="13740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</a:t>
            </a:r>
            <a:r>
              <a:rPr lang="uk-UA" sz="4400" b="1" dirty="0" smtClean="0">
                <a:latin typeface="Comic Sans MS" panose="030F0702030302020204" pitchFamily="66" charset="0"/>
              </a:rPr>
              <a:t>або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97988" y="48946"/>
            <a:ext cx="2180985" cy="783193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«ТАК»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026316" y="53072"/>
            <a:ext cx="1642038" cy="715089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«НІ» 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s://w7.pngwing.com/pngs/777/949/png-transparent-child-computer-student-boy-little-boy-type-typing-pc-personal-computer-computer-desk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8" b="95652" l="4783" r="90000">
                        <a14:foregroundMark x1="17174" y1="12772" x2="17174" y2="12772"/>
                        <a14:foregroundMark x1="29239" y1="16984" x2="29239" y2="16984"/>
                        <a14:foregroundMark x1="25217" y1="15489" x2="25217" y2="15489"/>
                        <a14:foregroundMark x1="19348" y1="19973" x2="19348" y2="19973"/>
                        <a14:foregroundMark x1="21196" y1="12908" x2="21196" y2="12908"/>
                        <a14:foregroundMark x1="21196" y1="12908" x2="21196" y2="12908"/>
                        <a14:foregroundMark x1="30978" y1="50408" x2="30978" y2="50408"/>
                        <a14:foregroundMark x1="42935" y1="72690" x2="42935" y2="72690"/>
                        <a14:foregroundMark x1="43587" y1="89130" x2="43587" y2="89130"/>
                        <a14:foregroundMark x1="42609" y1="75000" x2="42609" y2="75000"/>
                        <a14:foregroundMark x1="43696" y1="66984" x2="43696" y2="66984"/>
                        <a14:foregroundMark x1="43696" y1="66984" x2="43696" y2="66984"/>
                        <a14:foregroundMark x1="43587" y1="80707" x2="43587" y2="80707"/>
                        <a14:foregroundMark x1="43587" y1="80707" x2="43587" y2="80707"/>
                        <a14:foregroundMark x1="64565" y1="11821" x2="64565" y2="11821"/>
                        <a14:foregroundMark x1="64565" y1="11821" x2="64565" y2="11821"/>
                        <a14:foregroundMark x1="80217" y1="34375" x2="80217" y2="34375"/>
                        <a14:foregroundMark x1="80217" y1="34375" x2="80217" y2="34375"/>
                        <a14:foregroundMark x1="71413" y1="88587" x2="71413" y2="88587"/>
                        <a14:foregroundMark x1="56087" y1="93750" x2="56087" y2="93750"/>
                        <a14:foregroundMark x1="44565" y1="86549" x2="44565" y2="86549"/>
                        <a14:foregroundMark x1="44565" y1="86549" x2="44565" y2="86549"/>
                        <a14:foregroundMark x1="16522" y1="88587" x2="16522" y2="88587"/>
                        <a14:foregroundMark x1="16522" y1="88587" x2="16522" y2="88587"/>
                        <a14:foregroundMark x1="16522" y1="88587" x2="16522" y2="88587"/>
                        <a14:foregroundMark x1="18804" y1="12772" x2="18804" y2="12772"/>
                        <a14:foregroundMark x1="18804" y1="12772" x2="18804" y2="12772"/>
                        <a14:foregroundMark x1="18804" y1="12772" x2="18804" y2="127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548" y="1973569"/>
            <a:ext cx="5801088" cy="464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97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" name="Надпись 26">
            <a:extLst>
              <a:ext uri="{FF2B5EF4-FFF2-40B4-BE49-F238E27FC236}">
                <a16:creationId xmlns:a16="http://schemas.microsoft.com/office/drawing/2014/main" id="{C81F7623-547B-4F1C-9848-0AFBE55E686D}"/>
              </a:ext>
            </a:extLst>
          </p:cNvPr>
          <p:cNvSpPr txBox="1"/>
          <p:nvPr/>
        </p:nvSpPr>
        <p:spPr>
          <a:xfrm>
            <a:off x="7875073" y="185859"/>
            <a:ext cx="297600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 секунд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2452" y="883418"/>
            <a:ext cx="10461188" cy="954107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uk-UA" sz="28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Безпечний час безперервної роботи за комп’ютером має перевищувати 15 </a:t>
            </a:r>
            <a:r>
              <a:rPr lang="uk-UA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</a:t>
            </a:r>
            <a:r>
              <a:rPr lang="uk-UA" sz="28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606023" y="11419"/>
            <a:ext cx="13740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</a:t>
            </a:r>
            <a:r>
              <a:rPr lang="uk-UA" sz="4400" b="1" dirty="0" smtClean="0">
                <a:latin typeface="Comic Sans MS" panose="030F0702030302020204" pitchFamily="66" charset="0"/>
              </a:rPr>
              <a:t>або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97988" y="48946"/>
            <a:ext cx="2180985" cy="783193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</a:t>
            </a:r>
            <a:r>
              <a:rPr lang="uk-UA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ТАК</a:t>
            </a:r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»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026316" y="53072"/>
            <a:ext cx="1642038" cy="715089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«НІ» 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29" t="30854" r="4108" b="5135"/>
          <a:stretch/>
        </p:blipFill>
        <p:spPr>
          <a:xfrm>
            <a:off x="7350234" y="2320834"/>
            <a:ext cx="3500845" cy="3958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0" t="30854" r="51430" b="5135"/>
          <a:stretch/>
        </p:blipFill>
        <p:spPr>
          <a:xfrm>
            <a:off x="1066800" y="2320834"/>
            <a:ext cx="3557451" cy="3958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994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Надпись 26">
            <a:extLst>
              <a:ext uri="{FF2B5EF4-FFF2-40B4-BE49-F238E27FC236}">
                <a16:creationId xmlns:a16="http://schemas.microsoft.com/office/drawing/2014/main" id="{C81F7623-547B-4F1C-9848-0AFBE55E686D}"/>
              </a:ext>
            </a:extLst>
          </p:cNvPr>
          <p:cNvSpPr txBox="1"/>
          <p:nvPr/>
        </p:nvSpPr>
        <p:spPr>
          <a:xfrm>
            <a:off x="7875073" y="185859"/>
            <a:ext cx="297600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 секунд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1161" y="883418"/>
            <a:ext cx="10092479" cy="523220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можна пити та </a:t>
            </a:r>
            <a:r>
              <a:rPr lang="uk-UA" sz="2800" b="1" i="1" kern="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uk-UA" sz="2800" b="1" i="1" kern="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 біля комп’ютера.</a:t>
            </a:r>
            <a:endParaRPr lang="uk-UA" sz="2800" b="1" i="1" kern="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606023" y="11419"/>
            <a:ext cx="13740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</a:t>
            </a:r>
            <a:r>
              <a:rPr lang="uk-UA" sz="4400" b="1" dirty="0" smtClean="0">
                <a:latin typeface="Comic Sans MS" panose="030F0702030302020204" pitchFamily="66" charset="0"/>
              </a:rPr>
              <a:t>або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97988" y="48946"/>
            <a:ext cx="2180985" cy="783193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«ТАК»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026316" y="53072"/>
            <a:ext cx="1642038" cy="715089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«НІ» 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s://pandia.ru/text/85/490/images/img2_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7" t="54692" r="50836"/>
          <a:stretch/>
        </p:blipFill>
        <p:spPr bwMode="auto">
          <a:xfrm>
            <a:off x="7291586" y="2046514"/>
            <a:ext cx="3377061" cy="408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pandia.ru/text/85/490/images/img2_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" t="54692" r="76142" b="37"/>
          <a:stretch/>
        </p:blipFill>
        <p:spPr bwMode="auto">
          <a:xfrm>
            <a:off x="1197429" y="2046514"/>
            <a:ext cx="3404924" cy="408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849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Автофигура 3"/>
          <p:cNvSpPr>
            <a:spLocks noChangeAspect="1" noChangeArrowheads="1" noTextEdit="1"/>
          </p:cNvSpPr>
          <p:nvPr/>
        </p:nvSpPr>
        <p:spPr bwMode="auto">
          <a:xfrm>
            <a:off x="1323975" y="1447800"/>
            <a:ext cx="3019425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dirty="0"/>
          </a:p>
        </p:txBody>
      </p:sp>
      <p:sp>
        <p:nvSpPr>
          <p:cNvPr id="16" name="Надпись 26">
            <a:extLst>
              <a:ext uri="{FF2B5EF4-FFF2-40B4-BE49-F238E27FC236}">
                <a16:creationId xmlns:a16="http://schemas.microsoft.com/office/drawing/2014/main" id="{C81F7623-547B-4F1C-9848-0AFBE55E686D}"/>
              </a:ext>
            </a:extLst>
          </p:cNvPr>
          <p:cNvSpPr txBox="1"/>
          <p:nvPr/>
        </p:nvSpPr>
        <p:spPr>
          <a:xfrm>
            <a:off x="7875073" y="185859"/>
            <a:ext cx="297600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 секунд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4465" y="883418"/>
            <a:ext cx="10579175" cy="523220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можна повідомляти особисті дані через Інтернет.</a:t>
            </a:r>
            <a:endParaRPr lang="uk-UA" sz="2800" b="1" i="1" kern="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606023" y="11419"/>
            <a:ext cx="13740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</a:t>
            </a:r>
            <a:r>
              <a:rPr lang="uk-UA" sz="4400" b="1" dirty="0" smtClean="0">
                <a:latin typeface="Comic Sans MS" panose="030F0702030302020204" pitchFamily="66" charset="0"/>
              </a:rPr>
              <a:t>або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97988" y="48946"/>
            <a:ext cx="2180985" cy="783193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«ТАК»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026316" y="53072"/>
            <a:ext cx="1642038" cy="715089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«НІ» 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9" name="Picture 2" descr="https://w7.pngwing.com/pngs/777/949/png-transparent-child-computer-student-boy-little-boy-type-typing-pc-personal-computer-computer-desk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8" b="95652" l="4783" r="90000">
                        <a14:foregroundMark x1="17174" y1="12772" x2="17174" y2="12772"/>
                        <a14:foregroundMark x1="29239" y1="16984" x2="29239" y2="16984"/>
                        <a14:foregroundMark x1="25217" y1="15489" x2="25217" y2="15489"/>
                        <a14:foregroundMark x1="19348" y1="19973" x2="19348" y2="19973"/>
                        <a14:foregroundMark x1="21196" y1="12908" x2="21196" y2="12908"/>
                        <a14:foregroundMark x1="21196" y1="12908" x2="21196" y2="12908"/>
                        <a14:foregroundMark x1="30978" y1="50408" x2="30978" y2="50408"/>
                        <a14:foregroundMark x1="42935" y1="72690" x2="42935" y2="72690"/>
                        <a14:foregroundMark x1="43587" y1="89130" x2="43587" y2="89130"/>
                        <a14:foregroundMark x1="42609" y1="75000" x2="42609" y2="75000"/>
                        <a14:foregroundMark x1="43696" y1="66984" x2="43696" y2="66984"/>
                        <a14:foregroundMark x1="43696" y1="66984" x2="43696" y2="66984"/>
                        <a14:foregroundMark x1="43587" y1="80707" x2="43587" y2="80707"/>
                        <a14:foregroundMark x1="43587" y1="80707" x2="43587" y2="80707"/>
                        <a14:foregroundMark x1="64565" y1="11821" x2="64565" y2="11821"/>
                        <a14:foregroundMark x1="64565" y1="11821" x2="64565" y2="11821"/>
                        <a14:foregroundMark x1="80217" y1="34375" x2="80217" y2="34375"/>
                        <a14:foregroundMark x1="80217" y1="34375" x2="80217" y2="34375"/>
                        <a14:foregroundMark x1="71413" y1="88587" x2="71413" y2="88587"/>
                        <a14:foregroundMark x1="56087" y1="93750" x2="56087" y2="93750"/>
                        <a14:foregroundMark x1="44565" y1="86549" x2="44565" y2="86549"/>
                        <a14:foregroundMark x1="44565" y1="86549" x2="44565" y2="86549"/>
                        <a14:foregroundMark x1="16522" y1="88587" x2="16522" y2="88587"/>
                        <a14:foregroundMark x1="16522" y1="88587" x2="16522" y2="88587"/>
                        <a14:foregroundMark x1="16522" y1="88587" x2="16522" y2="88587"/>
                        <a14:foregroundMark x1="18804" y1="12772" x2="18804" y2="12772"/>
                        <a14:foregroundMark x1="18804" y1="12772" x2="18804" y2="12772"/>
                        <a14:foregroundMark x1="18804" y1="12772" x2="18804" y2="127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548" y="1973569"/>
            <a:ext cx="5801088" cy="464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14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Надпись 26">
            <a:extLst>
              <a:ext uri="{FF2B5EF4-FFF2-40B4-BE49-F238E27FC236}">
                <a16:creationId xmlns:a16="http://schemas.microsoft.com/office/drawing/2014/main" id="{C81F7623-547B-4F1C-9848-0AFBE55E686D}"/>
              </a:ext>
            </a:extLst>
          </p:cNvPr>
          <p:cNvSpPr txBox="1"/>
          <p:nvPr/>
        </p:nvSpPr>
        <p:spPr>
          <a:xfrm>
            <a:off x="7875073" y="185859"/>
            <a:ext cx="297600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СРОК: </a:t>
            </a:r>
          </a:p>
          <a:p>
            <a:pPr algn="ctr" rtl="0"/>
            <a:r>
              <a:rPr lang="ru-RU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 секунд</a:t>
            </a:r>
            <a:endParaRPr lang="ru-RU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4181" y="883418"/>
            <a:ext cx="10269459" cy="954107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 повідомити незнайомим: «Щодня </a:t>
            </a:r>
            <a:r>
              <a:rPr lang="uk-UA" sz="28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тато забирає мене зі школи о 14 </a:t>
            </a:r>
            <a:r>
              <a:rPr lang="uk-UA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год»</a:t>
            </a:r>
            <a:endParaRPr lang="uk-UA" sz="28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606023" y="11419"/>
            <a:ext cx="13740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latin typeface="Comic Sans MS" panose="030F0702030302020204" pitchFamily="66" charset="0"/>
              </a:rPr>
              <a:t> </a:t>
            </a:r>
            <a:r>
              <a:rPr lang="uk-UA" sz="4400" b="1" dirty="0" smtClean="0">
                <a:latin typeface="Comic Sans MS" panose="030F0702030302020204" pitchFamily="66" charset="0"/>
              </a:rPr>
              <a:t>або</a:t>
            </a:r>
            <a:endParaRPr lang="uk-UA" sz="4400" b="1" dirty="0">
              <a:latin typeface="Comic Sans MS" panose="030F0702030302020204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97988" y="48946"/>
            <a:ext cx="2180985" cy="783193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</a:t>
            </a:r>
            <a:r>
              <a:rPr lang="uk-UA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ТАК</a:t>
            </a:r>
            <a:r>
              <a:rPr lang="uk-UA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»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9026316" y="53072"/>
            <a:ext cx="1642038" cy="715089"/>
          </a:xfrm>
          <a:prstGeom prst="round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«НІ» 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8" name="Picture 2" descr="https://w7.pngwing.com/pngs/777/949/png-transparent-child-computer-student-boy-little-boy-type-typing-pc-personal-computer-computer-desk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8" b="95652" l="4783" r="90000">
                        <a14:foregroundMark x1="17174" y1="12772" x2="17174" y2="12772"/>
                        <a14:foregroundMark x1="29239" y1="16984" x2="29239" y2="16984"/>
                        <a14:foregroundMark x1="25217" y1="15489" x2="25217" y2="15489"/>
                        <a14:foregroundMark x1="19348" y1="19973" x2="19348" y2="19973"/>
                        <a14:foregroundMark x1="21196" y1="12908" x2="21196" y2="12908"/>
                        <a14:foregroundMark x1="21196" y1="12908" x2="21196" y2="12908"/>
                        <a14:foregroundMark x1="30978" y1="50408" x2="30978" y2="50408"/>
                        <a14:foregroundMark x1="42935" y1="72690" x2="42935" y2="72690"/>
                        <a14:foregroundMark x1="43587" y1="89130" x2="43587" y2="89130"/>
                        <a14:foregroundMark x1="42609" y1="75000" x2="42609" y2="75000"/>
                        <a14:foregroundMark x1="43696" y1="66984" x2="43696" y2="66984"/>
                        <a14:foregroundMark x1="43696" y1="66984" x2="43696" y2="66984"/>
                        <a14:foregroundMark x1="43587" y1="80707" x2="43587" y2="80707"/>
                        <a14:foregroundMark x1="43587" y1="80707" x2="43587" y2="80707"/>
                        <a14:foregroundMark x1="64565" y1="11821" x2="64565" y2="11821"/>
                        <a14:foregroundMark x1="64565" y1="11821" x2="64565" y2="11821"/>
                        <a14:foregroundMark x1="80217" y1="34375" x2="80217" y2="34375"/>
                        <a14:foregroundMark x1="80217" y1="34375" x2="80217" y2="34375"/>
                        <a14:foregroundMark x1="71413" y1="88587" x2="71413" y2="88587"/>
                        <a14:foregroundMark x1="56087" y1="93750" x2="56087" y2="93750"/>
                        <a14:foregroundMark x1="44565" y1="86549" x2="44565" y2="86549"/>
                        <a14:foregroundMark x1="44565" y1="86549" x2="44565" y2="86549"/>
                        <a14:foregroundMark x1="16522" y1="88587" x2="16522" y2="88587"/>
                        <a14:foregroundMark x1="16522" y1="88587" x2="16522" y2="88587"/>
                        <a14:foregroundMark x1="16522" y1="88587" x2="16522" y2="88587"/>
                        <a14:foregroundMark x1="18804" y1="12772" x2="18804" y2="12772"/>
                        <a14:foregroundMark x1="18804" y1="12772" x2="18804" y2="12772"/>
                        <a14:foregroundMark x1="18804" y1="12772" x2="18804" y2="127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548" y="1973569"/>
            <a:ext cx="5801088" cy="464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24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129" y="165027"/>
            <a:ext cx="4006923" cy="400692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76123" y="4385095"/>
            <a:ext cx="454804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latin typeface="Comic Sans MS" panose="030F0702030302020204" pitchFamily="66" charset="0"/>
              </a:rPr>
              <a:t>Парочки</a:t>
            </a:r>
            <a:endParaRPr lang="uk-UA" sz="8000" b="1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4163" y="4023560"/>
            <a:ext cx="3900487" cy="204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65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Microsoft Word — Вікіпеді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525" y="1228644"/>
            <a:ext cx="1100385" cy="1023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Avast Premier - защиты ПК от многих кибер-угроз [2019] Скачать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194" y="1240938"/>
            <a:ext cx="1011064" cy="101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Microsoft PowerPoint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656" y="1258054"/>
            <a:ext cx="1132978" cy="105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Значок сервиса ютуб на прозрачном фон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4675" y="950406"/>
            <a:ext cx="1579833" cy="157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9044675" y="1371450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9044675" y="1203909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6447888" y="1371450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6513533" y="1192489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4083947" y="1371450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3911824" y="1220604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1425247" y="1472126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1253124" y="1220604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9" name="Picture 6" descr="Logo Tik Tok ПНГ на Прозрачном Фоне • Скачать PNG Logo Tik Tok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979" y="2934105"/>
            <a:ext cx="1016508" cy="118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4029174" y="3393643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3939759" y="2913387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3951827" y="5033938"/>
            <a:ext cx="1951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YouTuBe</a:t>
            </a:r>
            <a:endParaRPr lang="ru-RU" sz="2800" b="1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3889068" y="4723410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1322060" y="3292587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Comic Sans MS" panose="030F0702030302020204" pitchFamily="66" charset="0"/>
                <a:cs typeface="Arial" panose="020B0604020202020204" pitchFamily="34" charset="0"/>
              </a:rPr>
              <a:t>Word</a:t>
            </a:r>
            <a:endParaRPr lang="ru-RU" sz="2800" b="1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45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1253124" y="2941011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6620010" y="5063679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Comic Sans MS" panose="030F0702030302020204" pitchFamily="66" charset="0"/>
                <a:cs typeface="Arial" panose="020B0604020202020204" pitchFamily="34" charset="0"/>
              </a:rPr>
              <a:t>Avast</a:t>
            </a:r>
            <a:endParaRPr lang="ru-RU" sz="2800" b="1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6498158" y="4705059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9051667" y="5087413"/>
            <a:ext cx="1832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Comic Sans MS" panose="030F0702030302020204" pitchFamily="66" charset="0"/>
                <a:cs typeface="Arial" panose="020B0604020202020204" pitchFamily="34" charset="0"/>
              </a:rPr>
              <a:t>PowerPoint</a:t>
            </a:r>
            <a:endParaRPr lang="ru-RU" sz="2400" b="1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9044675" y="4682362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9129195" y="3245992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TikTok</a:t>
            </a:r>
            <a:endParaRPr lang="ru-RU" sz="2800" b="1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51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9044675" y="2934376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2" name="Picture 2" descr="Файл:Instagram icon.png — Википеди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859" y="2951839"/>
            <a:ext cx="1186683" cy="118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6685656" y="3417063"/>
            <a:ext cx="149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6513533" y="2912150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90B7A42-BF60-9031-40C5-FBEFD029FBF9}"/>
              </a:ext>
            </a:extLst>
          </p:cNvPr>
          <p:cNvSpPr txBox="1"/>
          <p:nvPr/>
        </p:nvSpPr>
        <p:spPr>
          <a:xfrm>
            <a:off x="1380279" y="5062433"/>
            <a:ext cx="1495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Comic Sans MS" panose="030F0702030302020204" pitchFamily="66" charset="0"/>
                <a:cs typeface="Arial" panose="020B0604020202020204" pitchFamily="34" charset="0"/>
              </a:rPr>
              <a:t>Instagram</a:t>
            </a:r>
            <a:endParaRPr lang="ru-RU" sz="2000" b="1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: скругленные углы 19">
            <a:extLst>
              <a:ext uri="{FF2B5EF4-FFF2-40B4-BE49-F238E27FC236}">
                <a16:creationId xmlns:a16="http://schemas.microsoft.com/office/drawing/2014/main" id="{7B64123F-1A22-3664-A5C0-1E3774E930FC}"/>
              </a:ext>
            </a:extLst>
          </p:cNvPr>
          <p:cNvSpPr/>
          <p:nvPr/>
        </p:nvSpPr>
        <p:spPr>
          <a:xfrm>
            <a:off x="1253124" y="4712103"/>
            <a:ext cx="1839558" cy="1226372"/>
          </a:xfrm>
          <a:prstGeom prst="roundRect">
            <a:avLst/>
          </a:prstGeom>
          <a:solidFill>
            <a:srgbClr val="5F4EAA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59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6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chelchok-rezinki-po-ru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6" grpId="0" animBg="1"/>
      <p:bldP spid="36" grpId="1" animBg="1"/>
      <p:bldP spid="38" grpId="0" animBg="1"/>
      <p:bldP spid="38" grpId="1" animBg="1"/>
      <p:bldP spid="41" grpId="0" animBg="1"/>
      <p:bldP spid="41" grpId="1" animBg="1"/>
      <p:bldP spid="43" grpId="0" animBg="1"/>
      <p:bldP spid="43" grpId="1" animBg="1"/>
      <p:bldP spid="45" grpId="0" animBg="1"/>
      <p:bldP spid="45" grpId="1" animBg="1"/>
      <p:bldP spid="47" grpId="0" animBg="1"/>
      <p:bldP spid="47" grpId="1" animBg="1"/>
      <p:bldP spid="49" grpId="0" animBg="1"/>
      <p:bldP spid="49" grpId="1" animBg="1"/>
      <p:bldP spid="51" grpId="0" animBg="1"/>
      <p:bldP spid="51" grpId="1" animBg="1"/>
      <p:bldP spid="54" grpId="0" animBg="1"/>
      <p:bldP spid="54" grpId="1" animBg="1"/>
      <p:bldP spid="56" grpId="0" animBg="1"/>
      <p:bldP spid="5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393988" y="362636"/>
            <a:ext cx="8674443" cy="1736646"/>
          </a:xfrm>
          <a:prstGeom prst="round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ru-RU" sz="4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Завдання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/>
            </a:r>
            <a:b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ПАРОЛЬ ЗА 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2</a:t>
            </a:r>
            <a:r>
              <a:rPr lang="en-US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ru-RU" sz="4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хвилини</a:t>
            </a:r>
            <a:endParaRPr lang="ru-RU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s://fsd.multiurok.ru/html/2022/06/01/s_62970bc76a6bd/phpw0SHCZ_Kompyuter-i-deti_html_892bf030b0b8eb0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51" b="97966" l="9938" r="89959">
                        <a14:foregroundMark x1="30538" y1="77458" x2="30538" y2="77458"/>
                        <a14:foregroundMark x1="30538" y1="77458" x2="30538" y2="77458"/>
                        <a14:foregroundMark x1="27950" y1="76271" x2="27950" y2="76271"/>
                        <a14:foregroundMark x1="27122" y1="76780" x2="27122" y2="767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648" y="2444810"/>
            <a:ext cx="7067006" cy="431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choolpost.ru/uploads/uploads/images/2022/12/rEOaSCBwnU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56" b="100000" l="10000" r="100000">
                        <a14:foregroundMark x1="80313" y1="25370" x2="80313" y2="25370"/>
                        <a14:foregroundMark x1="80313" y1="25370" x2="80313" y2="25370"/>
                        <a14:foregroundMark x1="83438" y1="28796" x2="83438" y2="28796"/>
                        <a14:foregroundMark x1="83438" y1="28796" x2="83438" y2="28796"/>
                        <a14:foregroundMark x1="88646" y1="16389" x2="88646" y2="16389"/>
                        <a14:foregroundMark x1="88646" y1="16389" x2="88646" y2="16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424" y="2444810"/>
            <a:ext cx="7289544" cy="410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72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1211713"/>
            <a:ext cx="9720649" cy="132556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Створюйте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для </a:t>
            </a:r>
            <a:r>
              <a:rPr lang="ru-RU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соціальних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мереж</a:t>
            </a:r>
            <a:endParaRPr lang="uk-UA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516184" y="203329"/>
            <a:ext cx="8445156" cy="818163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Рекомендації</a:t>
            </a:r>
            <a:endParaRPr lang="uk-UA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589903" y="2868258"/>
            <a:ext cx="10602097" cy="126951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містити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комбінацію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цифр,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символів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великих та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маленьких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432" y="4468752"/>
            <a:ext cx="9717217" cy="87471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Змінюйте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регулярно</a:t>
            </a:r>
            <a:endParaRPr lang="uk-UA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589903" y="5636093"/>
            <a:ext cx="10602097" cy="107442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 використовуйте особисту інформацію для паролю, дату народження тощо.</a:t>
            </a:r>
            <a:endParaRPr lang="uk-UA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76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3516184" y="203329"/>
            <a:ext cx="8445156" cy="1008385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Рекомендації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Як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швидко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створити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 пароль?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472" t="7088" r="13648" b="55074"/>
          <a:stretch/>
        </p:blipFill>
        <p:spPr>
          <a:xfrm>
            <a:off x="194724" y="3319849"/>
            <a:ext cx="11766616" cy="29161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94724" y="1336499"/>
            <a:ext cx="9720649" cy="1061930"/>
          </a:xfrm>
          <a:prstGeom prst="rect">
            <a:avLst/>
          </a:prstGeom>
          <a:solidFill>
            <a:srgbClr val="002060">
              <a:alpha val="81000"/>
            </a:srgbClr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перекладаємо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англійську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беремо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кожного слова першу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літеру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188346" y="2523214"/>
            <a:ext cx="5331374" cy="547065"/>
          </a:xfrm>
          <a:prstGeom prst="rect">
            <a:avLst/>
          </a:prstGeom>
          <a:solidFill>
            <a:srgbClr val="002060">
              <a:alpha val="81000"/>
            </a:srgbClr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ave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og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nd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ed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ats.</a:t>
            </a:r>
            <a:endParaRPr lang="uk-UA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703671" y="5457314"/>
            <a:ext cx="9008987" cy="1135991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Пароль -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Ihada2rc</a:t>
            </a:r>
            <a:endParaRPr lang="uk-UA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7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660778" y="188581"/>
            <a:ext cx="8445156" cy="1008385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Рекомендації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Як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швидко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створити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 пароль?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5188" y="1533829"/>
            <a:ext cx="5486399" cy="20942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Пароль складається щонайменше </a:t>
            </a:r>
          </a:p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-12 символів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79459" y="1533830"/>
            <a:ext cx="5486399" cy="20942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 букви верхнього та нижнього регістра,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ифри та слова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https://schoolpost.ru/uploads/uploads/images/2022/12/rEOaSCBwnU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56" b="100000" l="10000" r="100000">
                        <a14:foregroundMark x1="80313" y1="25370" x2="80313" y2="25370"/>
                        <a14:foregroundMark x1="80313" y1="25370" x2="80313" y2="25370"/>
                        <a14:foregroundMark x1="83438" y1="28796" x2="83438" y2="28796"/>
                        <a14:foregroundMark x1="83438" y1="28796" x2="83438" y2="28796"/>
                        <a14:foregroundMark x1="88646" y1="16389" x2="88646" y2="16389"/>
                        <a14:foregroundMark x1="88646" y1="16389" x2="88646" y2="16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953" y="3401431"/>
            <a:ext cx="6145011" cy="345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12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393988" y="362636"/>
            <a:ext cx="8674443" cy="1736646"/>
          </a:xfrm>
          <a:prstGeom prst="round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ru-RU" sz="4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Завдання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b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«</a:t>
            </a:r>
            <a:r>
              <a:rPr lang="ru-RU" sz="4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Надійний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пароль» </a:t>
            </a:r>
            <a:endParaRPr lang="ru-RU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81664" y="2304999"/>
            <a:ext cx="9026013" cy="7079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Оберіть надійний пароль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8046" y="3416138"/>
            <a:ext cx="4074959" cy="7079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1234567890</a:t>
            </a:r>
            <a:endParaRPr lang="uk-UA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38046" y="4528101"/>
            <a:ext cx="4074959" cy="7079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Nina2008</a:t>
            </a:r>
            <a:endParaRPr lang="uk-UA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38046" y="5639240"/>
            <a:ext cx="4074959" cy="7079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Bingo$82Mars7&amp;</a:t>
            </a:r>
            <a:endParaRPr lang="uk-UA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546769" y="3416550"/>
            <a:ext cx="4074959" cy="7079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spRing74@rt23!</a:t>
            </a:r>
            <a:endParaRPr lang="uk-UA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46769" y="5639240"/>
            <a:ext cx="4074959" cy="7079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qwert</a:t>
            </a:r>
            <a:endParaRPr lang="uk-UA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546769" y="4528102"/>
            <a:ext cx="4074959" cy="7079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111111111</a:t>
            </a:r>
            <a:endParaRPr lang="uk-UA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 descr="https://musizmp3.ru/wp-content/uploads/2019/05/w3q5w1y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2" b="100000" l="0" r="99413">
                        <a14:foregroundMark x1="8756" y1="19850" x2="8756" y2="19850"/>
                        <a14:foregroundMark x1="8756" y1="19850" x2="8756" y2="19850"/>
                        <a14:foregroundMark x1="23385" y1="8614" x2="23385" y2="8614"/>
                        <a14:foregroundMark x1="35344" y1="12453" x2="35344" y2="12453"/>
                        <a14:foregroundMark x1="43086" y1="31086" x2="43086" y2="31086"/>
                        <a14:foregroundMark x1="43780" y1="52622" x2="43780" y2="52622"/>
                        <a14:foregroundMark x1="36359" y1="73315" x2="36359" y2="73315"/>
                        <a14:foregroundMark x1="21730" y1="79775" x2="21730" y2="79775"/>
                        <a14:foregroundMark x1="10785" y1="73034" x2="10785" y2="73034"/>
                        <a14:foregroundMark x1="5873" y1="62640" x2="5873" y2="62640"/>
                        <a14:foregroundMark x1="3524" y1="50000" x2="3524" y2="50000"/>
                        <a14:foregroundMark x1="4378" y1="37921" x2="4378" y2="37921"/>
                        <a14:foregroundMark x1="3897" y1="35487" x2="3897" y2="35487"/>
                        <a14:foregroundMark x1="6727" y1="28745" x2="6727" y2="28745"/>
                        <a14:foregroundMark x1="17832" y1="22285" x2="17832" y2="22285"/>
                        <a14:foregroundMark x1="26962" y1="33708" x2="26962" y2="33708"/>
                        <a14:foregroundMark x1="26268" y1="55618" x2="26268" y2="55618"/>
                        <a14:foregroundMark x1="33155" y1="64419" x2="33155" y2="64419"/>
                        <a14:foregroundMark x1="33155" y1="64419" x2="33155" y2="64419"/>
                        <a14:foregroundMark x1="17032" y1="68258" x2="17032" y2="68258"/>
                        <a14:foregroundMark x1="36199" y1="45599" x2="36199" y2="45599"/>
                        <a14:foregroundMark x1="33529" y1="29307" x2="33529" y2="29307"/>
                        <a14:foregroundMark x1="15483" y1="11610" x2="15483" y2="11610"/>
                        <a14:foregroundMark x1="42285" y1="21348" x2="42285" y2="21348"/>
                        <a14:foregroundMark x1="44794" y1="46723" x2="44794" y2="46723"/>
                        <a14:foregroundMark x1="56060" y1="57959" x2="56060" y2="57959"/>
                        <a14:foregroundMark x1="66845" y1="77715" x2="66845" y2="77715"/>
                        <a14:foregroundMark x1="82328" y1="79213" x2="82328" y2="79213"/>
                        <a14:foregroundMark x1="92952" y1="62640" x2="92952" y2="62640"/>
                        <a14:foregroundMark x1="96636" y1="44101" x2="96636" y2="44101"/>
                        <a14:foregroundMark x1="92579" y1="27247" x2="92579" y2="27247"/>
                        <a14:foregroundMark x1="88574" y1="16011" x2="88574" y2="16011"/>
                        <a14:foregroundMark x1="88574" y1="16011" x2="88574" y2="16011"/>
                        <a14:foregroundMark x1="82007" y1="10112" x2="82007" y2="10112"/>
                        <a14:foregroundMark x1="82007" y1="10112" x2="82007" y2="10112"/>
                        <a14:foregroundMark x1="74746" y1="6273" x2="74746" y2="6273"/>
                        <a14:foregroundMark x1="74746" y1="6273" x2="74746" y2="6273"/>
                        <a14:foregroundMark x1="74746" y1="6273" x2="74746" y2="6273"/>
                        <a14:foregroundMark x1="66684" y1="9831" x2="66684" y2="9831"/>
                        <a14:foregroundMark x1="59957" y1="16011" x2="59957" y2="16011"/>
                        <a14:foregroundMark x1="54885" y1="25749" x2="54885" y2="25749"/>
                        <a14:foregroundMark x1="53871" y1="38483" x2="53871" y2="38483"/>
                        <a14:foregroundMark x1="15323" y1="46723" x2="15323" y2="46723"/>
                        <a14:foregroundMark x1="17192" y1="41105" x2="17192" y2="41105"/>
                        <a14:foregroundMark x1="20876" y1="29588" x2="20876" y2="29588"/>
                        <a14:foregroundMark x1="20876" y1="23127" x2="20876" y2="23127"/>
                        <a14:foregroundMark x1="34330" y1="52341" x2="34330" y2="52341"/>
                        <a14:foregroundMark x1="30326" y1="58521" x2="30326" y2="58521"/>
                        <a14:foregroundMark x1="27923" y1="47940" x2="27923" y2="47940"/>
                        <a14:foregroundMark x1="25254" y1="40824" x2="25254" y2="40824"/>
                        <a14:foregroundMark x1="13134" y1="36142" x2="13134" y2="36142"/>
                        <a14:foregroundMark x1="12440" y1="57678" x2="12440" y2="57678"/>
                        <a14:foregroundMark x1="22744" y1="63015" x2="22744" y2="63015"/>
                        <a14:foregroundMark x1="38067" y1="33708" x2="38067" y2="33708"/>
                        <a14:foregroundMark x1="28938" y1="9270" x2="28938" y2="9270"/>
                        <a14:foregroundMark x1="28938" y1="9270" x2="28938" y2="9270"/>
                        <a14:foregroundMark x1="11799" y1="17509" x2="11799" y2="17509"/>
                        <a14:foregroundMark x1="40897" y1="67697" x2="40897" y2="67697"/>
                        <a14:foregroundMark x1="26588" y1="82772" x2="26588" y2="82772"/>
                        <a14:foregroundMark x1="24560" y1="83989" x2="24560" y2="83989"/>
                        <a14:foregroundMark x1="22371" y1="82772" x2="22371" y2="82772"/>
                        <a14:foregroundMark x1="27923" y1="83614" x2="27923" y2="83614"/>
                        <a14:foregroundMark x1="27923" y1="83614" x2="27923" y2="83614"/>
                        <a14:foregroundMark x1="76081" y1="84551" x2="76081" y2="84551"/>
                        <a14:foregroundMark x1="72237" y1="83989" x2="72237" y2="83989"/>
                        <a14:foregroundMark x1="23065" y1="83989" x2="23065" y2="83989"/>
                        <a14:foregroundMark x1="21196" y1="83989" x2="21196" y2="83989"/>
                        <a14:foregroundMark x1="25948" y1="85112" x2="25948" y2="85112"/>
                        <a14:foregroundMark x1="26268" y1="83052" x2="26268" y2="83052"/>
                        <a14:foregroundMark x1="26268" y1="83052" x2="26268" y2="83052"/>
                        <a14:foregroundMark x1="26268" y1="83052" x2="26268" y2="83052"/>
                        <a14:foregroundMark x1="96957" y1="39045" x2="96957" y2="39045"/>
                        <a14:foregroundMark x1="97117" y1="41760" x2="97117" y2="41760"/>
                        <a14:foregroundMark x1="97491" y1="44382" x2="97491" y2="44382"/>
                        <a14:foregroundMark x1="2349" y1="40543" x2="2349" y2="40543"/>
                        <a14:foregroundMark x1="1869" y1="38764" x2="1869" y2="38764"/>
                        <a14:foregroundMark x1="1869" y1="42041" x2="1869" y2="42041"/>
                        <a14:foregroundMark x1="47838" y1="40262" x2="47838" y2="40262"/>
                        <a14:foregroundMark x1="46983" y1="42041" x2="46983" y2="42041"/>
                        <a14:foregroundMark x1="46983" y1="37921" x2="46983" y2="37921"/>
                        <a14:foregroundMark x1="52216" y1="40262" x2="52216" y2="40262"/>
                        <a14:foregroundMark x1="52002" y1="43539" x2="52002" y2="43539"/>
                        <a14:foregroundMark x1="52216" y1="38764" x2="52216" y2="38764"/>
                        <a14:backgroundMark x1="7581" y1="7772" x2="7581" y2="7772"/>
                        <a14:backgroundMark x1="8062" y1="84270" x2="8062" y2="84270"/>
                        <a14:backgroundMark x1="51842" y1="90169" x2="51842" y2="90169"/>
                        <a14:backgroundMark x1="54031" y1="3933" x2="54031" y2="3933"/>
                        <a14:backgroundMark x1="92258" y1="88670" x2="92258" y2="88670"/>
                        <a14:backgroundMark x1="96156" y1="5712" x2="96156" y2="5712"/>
                        <a14:backgroundMark x1="96156" y1="5712" x2="96156" y2="5712"/>
                        <a14:backgroundMark x1="96156" y1="5712" x2="96156" y2="5712"/>
                        <a14:backgroundMark x1="4378" y1="94288" x2="4378" y2="94288"/>
                        <a14:backgroundMark x1="4378" y1="94288" x2="4378" y2="94288"/>
                        <a14:backgroundMark x1="44100" y1="80993" x2="44100" y2="80993"/>
                        <a14:backgroundMark x1="45115" y1="92228" x2="45115" y2="92228"/>
                        <a14:backgroundMark x1="75067" y1="94850" x2="75067" y2="94850"/>
                        <a14:backgroundMark x1="23919" y1="91011" x2="23919" y2="91011"/>
                        <a14:backgroundMark x1="75440" y1="90169" x2="75440" y2="90169"/>
                        <a14:backgroundMark x1="75440" y1="90169" x2="75440" y2="90169"/>
                        <a14:backgroundMark x1="26428" y1="86891" x2="26428" y2="86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8628"/>
          <a:stretch/>
        </p:blipFill>
        <p:spPr bwMode="auto">
          <a:xfrm>
            <a:off x="6795618" y="3181264"/>
            <a:ext cx="1207494" cy="134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musizmp3.ru/wp-content/uploads/2019/05/w3q5w1y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2" b="100000" l="0" r="99413">
                        <a14:foregroundMark x1="8756" y1="19850" x2="8756" y2="19850"/>
                        <a14:foregroundMark x1="8756" y1="19850" x2="8756" y2="19850"/>
                        <a14:foregroundMark x1="23385" y1="8614" x2="23385" y2="8614"/>
                        <a14:foregroundMark x1="35344" y1="12453" x2="35344" y2="12453"/>
                        <a14:foregroundMark x1="43086" y1="31086" x2="43086" y2="31086"/>
                        <a14:foregroundMark x1="43780" y1="52622" x2="43780" y2="52622"/>
                        <a14:foregroundMark x1="36359" y1="73315" x2="36359" y2="73315"/>
                        <a14:foregroundMark x1="21730" y1="79775" x2="21730" y2="79775"/>
                        <a14:foregroundMark x1="10785" y1="73034" x2="10785" y2="73034"/>
                        <a14:foregroundMark x1="5873" y1="62640" x2="5873" y2="62640"/>
                        <a14:foregroundMark x1="3524" y1="50000" x2="3524" y2="50000"/>
                        <a14:foregroundMark x1="4378" y1="37921" x2="4378" y2="37921"/>
                        <a14:foregroundMark x1="3897" y1="35487" x2="3897" y2="35487"/>
                        <a14:foregroundMark x1="6727" y1="28745" x2="6727" y2="28745"/>
                        <a14:foregroundMark x1="17832" y1="22285" x2="17832" y2="22285"/>
                        <a14:foregroundMark x1="26962" y1="33708" x2="26962" y2="33708"/>
                        <a14:foregroundMark x1="26268" y1="55618" x2="26268" y2="55618"/>
                        <a14:foregroundMark x1="33155" y1="64419" x2="33155" y2="64419"/>
                        <a14:foregroundMark x1="33155" y1="64419" x2="33155" y2="64419"/>
                        <a14:foregroundMark x1="17032" y1="68258" x2="17032" y2="68258"/>
                        <a14:foregroundMark x1="36199" y1="45599" x2="36199" y2="45599"/>
                        <a14:foregroundMark x1="33529" y1="29307" x2="33529" y2="29307"/>
                        <a14:foregroundMark x1="15483" y1="11610" x2="15483" y2="11610"/>
                        <a14:foregroundMark x1="42285" y1="21348" x2="42285" y2="21348"/>
                        <a14:foregroundMark x1="44794" y1="46723" x2="44794" y2="46723"/>
                        <a14:foregroundMark x1="56060" y1="57959" x2="56060" y2="57959"/>
                        <a14:foregroundMark x1="66845" y1="77715" x2="66845" y2="77715"/>
                        <a14:foregroundMark x1="82328" y1="79213" x2="82328" y2="79213"/>
                        <a14:foregroundMark x1="92952" y1="62640" x2="92952" y2="62640"/>
                        <a14:foregroundMark x1="96636" y1="44101" x2="96636" y2="44101"/>
                        <a14:foregroundMark x1="92579" y1="27247" x2="92579" y2="27247"/>
                        <a14:foregroundMark x1="88574" y1="16011" x2="88574" y2="16011"/>
                        <a14:foregroundMark x1="88574" y1="16011" x2="88574" y2="16011"/>
                        <a14:foregroundMark x1="82007" y1="10112" x2="82007" y2="10112"/>
                        <a14:foregroundMark x1="82007" y1="10112" x2="82007" y2="10112"/>
                        <a14:foregroundMark x1="74746" y1="6273" x2="74746" y2="6273"/>
                        <a14:foregroundMark x1="74746" y1="6273" x2="74746" y2="6273"/>
                        <a14:foregroundMark x1="74746" y1="6273" x2="74746" y2="6273"/>
                        <a14:foregroundMark x1="66684" y1="9831" x2="66684" y2="9831"/>
                        <a14:foregroundMark x1="59957" y1="16011" x2="59957" y2="16011"/>
                        <a14:foregroundMark x1="54885" y1="25749" x2="54885" y2="25749"/>
                        <a14:foregroundMark x1="53871" y1="38483" x2="53871" y2="38483"/>
                        <a14:foregroundMark x1="15323" y1="46723" x2="15323" y2="46723"/>
                        <a14:foregroundMark x1="17192" y1="41105" x2="17192" y2="41105"/>
                        <a14:foregroundMark x1="20876" y1="29588" x2="20876" y2="29588"/>
                        <a14:foregroundMark x1="20876" y1="23127" x2="20876" y2="23127"/>
                        <a14:foregroundMark x1="34330" y1="52341" x2="34330" y2="52341"/>
                        <a14:foregroundMark x1="30326" y1="58521" x2="30326" y2="58521"/>
                        <a14:foregroundMark x1="27923" y1="47940" x2="27923" y2="47940"/>
                        <a14:foregroundMark x1="25254" y1="40824" x2="25254" y2="40824"/>
                        <a14:foregroundMark x1="13134" y1="36142" x2="13134" y2="36142"/>
                        <a14:foregroundMark x1="12440" y1="57678" x2="12440" y2="57678"/>
                        <a14:foregroundMark x1="22744" y1="63015" x2="22744" y2="63015"/>
                        <a14:foregroundMark x1="38067" y1="33708" x2="38067" y2="33708"/>
                        <a14:foregroundMark x1="28938" y1="9270" x2="28938" y2="9270"/>
                        <a14:foregroundMark x1="28938" y1="9270" x2="28938" y2="9270"/>
                        <a14:foregroundMark x1="11799" y1="17509" x2="11799" y2="17509"/>
                        <a14:foregroundMark x1="40897" y1="67697" x2="40897" y2="67697"/>
                        <a14:foregroundMark x1="26588" y1="82772" x2="26588" y2="82772"/>
                        <a14:foregroundMark x1="24560" y1="83989" x2="24560" y2="83989"/>
                        <a14:foregroundMark x1="22371" y1="82772" x2="22371" y2="82772"/>
                        <a14:foregroundMark x1="27923" y1="83614" x2="27923" y2="83614"/>
                        <a14:foregroundMark x1="27923" y1="83614" x2="27923" y2="83614"/>
                        <a14:foregroundMark x1="76081" y1="84551" x2="76081" y2="84551"/>
                        <a14:foregroundMark x1="72237" y1="83989" x2="72237" y2="83989"/>
                        <a14:foregroundMark x1="23065" y1="83989" x2="23065" y2="83989"/>
                        <a14:foregroundMark x1="21196" y1="83989" x2="21196" y2="83989"/>
                        <a14:foregroundMark x1="25948" y1="85112" x2="25948" y2="85112"/>
                        <a14:foregroundMark x1="26268" y1="83052" x2="26268" y2="83052"/>
                        <a14:foregroundMark x1="26268" y1="83052" x2="26268" y2="83052"/>
                        <a14:foregroundMark x1="26268" y1="83052" x2="26268" y2="83052"/>
                        <a14:foregroundMark x1="96957" y1="39045" x2="96957" y2="39045"/>
                        <a14:foregroundMark x1="97117" y1="41760" x2="97117" y2="41760"/>
                        <a14:foregroundMark x1="97491" y1="44382" x2="97491" y2="44382"/>
                        <a14:foregroundMark x1="2349" y1="40543" x2="2349" y2="40543"/>
                        <a14:foregroundMark x1="1869" y1="38764" x2="1869" y2="38764"/>
                        <a14:foregroundMark x1="1869" y1="42041" x2="1869" y2="42041"/>
                        <a14:foregroundMark x1="47838" y1="40262" x2="47838" y2="40262"/>
                        <a14:foregroundMark x1="46983" y1="42041" x2="46983" y2="42041"/>
                        <a14:foregroundMark x1="46983" y1="37921" x2="46983" y2="37921"/>
                        <a14:foregroundMark x1="52216" y1="40262" x2="52216" y2="40262"/>
                        <a14:foregroundMark x1="52002" y1="43539" x2="52002" y2="43539"/>
                        <a14:foregroundMark x1="52216" y1="38764" x2="52216" y2="38764"/>
                        <a14:backgroundMark x1="7581" y1="7772" x2="7581" y2="7772"/>
                        <a14:backgroundMark x1="8062" y1="84270" x2="8062" y2="84270"/>
                        <a14:backgroundMark x1="51842" y1="90169" x2="51842" y2="90169"/>
                        <a14:backgroundMark x1="54031" y1="3933" x2="54031" y2="3933"/>
                        <a14:backgroundMark x1="92258" y1="88670" x2="92258" y2="88670"/>
                        <a14:backgroundMark x1="96156" y1="5712" x2="96156" y2="5712"/>
                        <a14:backgroundMark x1="96156" y1="5712" x2="96156" y2="5712"/>
                        <a14:backgroundMark x1="96156" y1="5712" x2="96156" y2="5712"/>
                        <a14:backgroundMark x1="4378" y1="94288" x2="4378" y2="94288"/>
                        <a14:backgroundMark x1="4378" y1="94288" x2="4378" y2="94288"/>
                        <a14:backgroundMark x1="44100" y1="80993" x2="44100" y2="80993"/>
                        <a14:backgroundMark x1="45115" y1="92228" x2="45115" y2="92228"/>
                        <a14:backgroundMark x1="75067" y1="94850" x2="75067" y2="94850"/>
                        <a14:backgroundMark x1="23919" y1="91011" x2="23919" y2="91011"/>
                        <a14:backgroundMark x1="75440" y1="90169" x2="75440" y2="90169"/>
                        <a14:backgroundMark x1="75440" y1="90169" x2="75440" y2="90169"/>
                        <a14:backgroundMark x1="26428" y1="86891" x2="26428" y2="86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130"/>
          <a:stretch/>
        </p:blipFill>
        <p:spPr bwMode="auto">
          <a:xfrm>
            <a:off x="6783912" y="5433937"/>
            <a:ext cx="1219200" cy="134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musizmp3.ru/wp-content/uploads/2019/05/w3q5w1y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2" b="100000" l="0" r="99413">
                        <a14:foregroundMark x1="8756" y1="19850" x2="8756" y2="19850"/>
                        <a14:foregroundMark x1="8756" y1="19850" x2="8756" y2="19850"/>
                        <a14:foregroundMark x1="23385" y1="8614" x2="23385" y2="8614"/>
                        <a14:foregroundMark x1="35344" y1="12453" x2="35344" y2="12453"/>
                        <a14:foregroundMark x1="43086" y1="31086" x2="43086" y2="31086"/>
                        <a14:foregroundMark x1="43780" y1="52622" x2="43780" y2="52622"/>
                        <a14:foregroundMark x1="36359" y1="73315" x2="36359" y2="73315"/>
                        <a14:foregroundMark x1="21730" y1="79775" x2="21730" y2="79775"/>
                        <a14:foregroundMark x1="10785" y1="73034" x2="10785" y2="73034"/>
                        <a14:foregroundMark x1="5873" y1="62640" x2="5873" y2="62640"/>
                        <a14:foregroundMark x1="3524" y1="50000" x2="3524" y2="50000"/>
                        <a14:foregroundMark x1="4378" y1="37921" x2="4378" y2="37921"/>
                        <a14:foregroundMark x1="3897" y1="35487" x2="3897" y2="35487"/>
                        <a14:foregroundMark x1="6727" y1="28745" x2="6727" y2="28745"/>
                        <a14:foregroundMark x1="17832" y1="22285" x2="17832" y2="22285"/>
                        <a14:foregroundMark x1="26962" y1="33708" x2="26962" y2="33708"/>
                        <a14:foregroundMark x1="26268" y1="55618" x2="26268" y2="55618"/>
                        <a14:foregroundMark x1="33155" y1="64419" x2="33155" y2="64419"/>
                        <a14:foregroundMark x1="33155" y1="64419" x2="33155" y2="64419"/>
                        <a14:foregroundMark x1="17032" y1="68258" x2="17032" y2="68258"/>
                        <a14:foregroundMark x1="36199" y1="45599" x2="36199" y2="45599"/>
                        <a14:foregroundMark x1="33529" y1="29307" x2="33529" y2="29307"/>
                        <a14:foregroundMark x1="15483" y1="11610" x2="15483" y2="11610"/>
                        <a14:foregroundMark x1="42285" y1="21348" x2="42285" y2="21348"/>
                        <a14:foregroundMark x1="44794" y1="46723" x2="44794" y2="46723"/>
                        <a14:foregroundMark x1="56060" y1="57959" x2="56060" y2="57959"/>
                        <a14:foregroundMark x1="66845" y1="77715" x2="66845" y2="77715"/>
                        <a14:foregroundMark x1="82328" y1="79213" x2="82328" y2="79213"/>
                        <a14:foregroundMark x1="92952" y1="62640" x2="92952" y2="62640"/>
                        <a14:foregroundMark x1="96636" y1="44101" x2="96636" y2="44101"/>
                        <a14:foregroundMark x1="92579" y1="27247" x2="92579" y2="27247"/>
                        <a14:foregroundMark x1="88574" y1="16011" x2="88574" y2="16011"/>
                        <a14:foregroundMark x1="88574" y1="16011" x2="88574" y2="16011"/>
                        <a14:foregroundMark x1="82007" y1="10112" x2="82007" y2="10112"/>
                        <a14:foregroundMark x1="82007" y1="10112" x2="82007" y2="10112"/>
                        <a14:foregroundMark x1="74746" y1="6273" x2="74746" y2="6273"/>
                        <a14:foregroundMark x1="74746" y1="6273" x2="74746" y2="6273"/>
                        <a14:foregroundMark x1="74746" y1="6273" x2="74746" y2="6273"/>
                        <a14:foregroundMark x1="66684" y1="9831" x2="66684" y2="9831"/>
                        <a14:foregroundMark x1="59957" y1="16011" x2="59957" y2="16011"/>
                        <a14:foregroundMark x1="54885" y1="25749" x2="54885" y2="25749"/>
                        <a14:foregroundMark x1="53871" y1="38483" x2="53871" y2="38483"/>
                        <a14:foregroundMark x1="15323" y1="46723" x2="15323" y2="46723"/>
                        <a14:foregroundMark x1="17192" y1="41105" x2="17192" y2="41105"/>
                        <a14:foregroundMark x1="20876" y1="29588" x2="20876" y2="29588"/>
                        <a14:foregroundMark x1="20876" y1="23127" x2="20876" y2="23127"/>
                        <a14:foregroundMark x1="34330" y1="52341" x2="34330" y2="52341"/>
                        <a14:foregroundMark x1="30326" y1="58521" x2="30326" y2="58521"/>
                        <a14:foregroundMark x1="27923" y1="47940" x2="27923" y2="47940"/>
                        <a14:foregroundMark x1="25254" y1="40824" x2="25254" y2="40824"/>
                        <a14:foregroundMark x1="13134" y1="36142" x2="13134" y2="36142"/>
                        <a14:foregroundMark x1="12440" y1="57678" x2="12440" y2="57678"/>
                        <a14:foregroundMark x1="22744" y1="63015" x2="22744" y2="63015"/>
                        <a14:foregroundMark x1="38067" y1="33708" x2="38067" y2="33708"/>
                        <a14:foregroundMark x1="28938" y1="9270" x2="28938" y2="9270"/>
                        <a14:foregroundMark x1="28938" y1="9270" x2="28938" y2="9270"/>
                        <a14:foregroundMark x1="11799" y1="17509" x2="11799" y2="17509"/>
                        <a14:foregroundMark x1="40897" y1="67697" x2="40897" y2="67697"/>
                        <a14:foregroundMark x1="26588" y1="82772" x2="26588" y2="82772"/>
                        <a14:foregroundMark x1="24560" y1="83989" x2="24560" y2="83989"/>
                        <a14:foregroundMark x1="22371" y1="82772" x2="22371" y2="82772"/>
                        <a14:foregroundMark x1="27923" y1="83614" x2="27923" y2="83614"/>
                        <a14:foregroundMark x1="27923" y1="83614" x2="27923" y2="83614"/>
                        <a14:foregroundMark x1="76081" y1="84551" x2="76081" y2="84551"/>
                        <a14:foregroundMark x1="72237" y1="83989" x2="72237" y2="83989"/>
                        <a14:foregroundMark x1="23065" y1="83989" x2="23065" y2="83989"/>
                        <a14:foregroundMark x1="21196" y1="83989" x2="21196" y2="83989"/>
                        <a14:foregroundMark x1="25948" y1="85112" x2="25948" y2="85112"/>
                        <a14:foregroundMark x1="26268" y1="83052" x2="26268" y2="83052"/>
                        <a14:foregroundMark x1="26268" y1="83052" x2="26268" y2="83052"/>
                        <a14:foregroundMark x1="26268" y1="83052" x2="26268" y2="83052"/>
                        <a14:foregroundMark x1="96957" y1="39045" x2="96957" y2="39045"/>
                        <a14:foregroundMark x1="97117" y1="41760" x2="97117" y2="41760"/>
                        <a14:foregroundMark x1="97491" y1="44382" x2="97491" y2="44382"/>
                        <a14:foregroundMark x1="2349" y1="40543" x2="2349" y2="40543"/>
                        <a14:foregroundMark x1="1869" y1="38764" x2="1869" y2="38764"/>
                        <a14:foregroundMark x1="1869" y1="42041" x2="1869" y2="42041"/>
                        <a14:foregroundMark x1="47838" y1="40262" x2="47838" y2="40262"/>
                        <a14:foregroundMark x1="46983" y1="42041" x2="46983" y2="42041"/>
                        <a14:foregroundMark x1="46983" y1="37921" x2="46983" y2="37921"/>
                        <a14:foregroundMark x1="52216" y1="40262" x2="52216" y2="40262"/>
                        <a14:foregroundMark x1="52002" y1="43539" x2="52002" y2="43539"/>
                        <a14:foregroundMark x1="52216" y1="38764" x2="52216" y2="38764"/>
                        <a14:backgroundMark x1="7581" y1="7772" x2="7581" y2="7772"/>
                        <a14:backgroundMark x1="8062" y1="84270" x2="8062" y2="84270"/>
                        <a14:backgroundMark x1="51842" y1="90169" x2="51842" y2="90169"/>
                        <a14:backgroundMark x1="54031" y1="3933" x2="54031" y2="3933"/>
                        <a14:backgroundMark x1="92258" y1="88670" x2="92258" y2="88670"/>
                        <a14:backgroundMark x1="96156" y1="5712" x2="96156" y2="5712"/>
                        <a14:backgroundMark x1="96156" y1="5712" x2="96156" y2="5712"/>
                        <a14:backgroundMark x1="96156" y1="5712" x2="96156" y2="5712"/>
                        <a14:backgroundMark x1="4378" y1="94288" x2="4378" y2="94288"/>
                        <a14:backgroundMark x1="4378" y1="94288" x2="4378" y2="94288"/>
                        <a14:backgroundMark x1="44100" y1="80993" x2="44100" y2="80993"/>
                        <a14:backgroundMark x1="45115" y1="92228" x2="45115" y2="92228"/>
                        <a14:backgroundMark x1="75067" y1="94850" x2="75067" y2="94850"/>
                        <a14:backgroundMark x1="23919" y1="91011" x2="23919" y2="91011"/>
                        <a14:backgroundMark x1="75440" y1="90169" x2="75440" y2="90169"/>
                        <a14:backgroundMark x1="75440" y1="90169" x2="75440" y2="90169"/>
                        <a14:backgroundMark x1="26428" y1="86891" x2="26428" y2="86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130"/>
          <a:stretch/>
        </p:blipFill>
        <p:spPr bwMode="auto">
          <a:xfrm>
            <a:off x="6783912" y="4330190"/>
            <a:ext cx="1219200" cy="134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musizmp3.ru/wp-content/uploads/2019/05/w3q5w1y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2" b="100000" l="0" r="99413">
                        <a14:foregroundMark x1="8756" y1="19850" x2="8756" y2="19850"/>
                        <a14:foregroundMark x1="8756" y1="19850" x2="8756" y2="19850"/>
                        <a14:foregroundMark x1="23385" y1="8614" x2="23385" y2="8614"/>
                        <a14:foregroundMark x1="35344" y1="12453" x2="35344" y2="12453"/>
                        <a14:foregroundMark x1="43086" y1="31086" x2="43086" y2="31086"/>
                        <a14:foregroundMark x1="43780" y1="52622" x2="43780" y2="52622"/>
                        <a14:foregroundMark x1="36359" y1="73315" x2="36359" y2="73315"/>
                        <a14:foregroundMark x1="21730" y1="79775" x2="21730" y2="79775"/>
                        <a14:foregroundMark x1="10785" y1="73034" x2="10785" y2="73034"/>
                        <a14:foregroundMark x1="5873" y1="62640" x2="5873" y2="62640"/>
                        <a14:foregroundMark x1="3524" y1="50000" x2="3524" y2="50000"/>
                        <a14:foregroundMark x1="4378" y1="37921" x2="4378" y2="37921"/>
                        <a14:foregroundMark x1="3897" y1="35487" x2="3897" y2="35487"/>
                        <a14:foregroundMark x1="6727" y1="28745" x2="6727" y2="28745"/>
                        <a14:foregroundMark x1="17832" y1="22285" x2="17832" y2="22285"/>
                        <a14:foregroundMark x1="26962" y1="33708" x2="26962" y2="33708"/>
                        <a14:foregroundMark x1="26268" y1="55618" x2="26268" y2="55618"/>
                        <a14:foregroundMark x1="33155" y1="64419" x2="33155" y2="64419"/>
                        <a14:foregroundMark x1="33155" y1="64419" x2="33155" y2="64419"/>
                        <a14:foregroundMark x1="17032" y1="68258" x2="17032" y2="68258"/>
                        <a14:foregroundMark x1="36199" y1="45599" x2="36199" y2="45599"/>
                        <a14:foregroundMark x1="33529" y1="29307" x2="33529" y2="29307"/>
                        <a14:foregroundMark x1="15483" y1="11610" x2="15483" y2="11610"/>
                        <a14:foregroundMark x1="42285" y1="21348" x2="42285" y2="21348"/>
                        <a14:foregroundMark x1="44794" y1="46723" x2="44794" y2="46723"/>
                        <a14:foregroundMark x1="56060" y1="57959" x2="56060" y2="57959"/>
                        <a14:foregroundMark x1="66845" y1="77715" x2="66845" y2="77715"/>
                        <a14:foregroundMark x1="82328" y1="79213" x2="82328" y2="79213"/>
                        <a14:foregroundMark x1="92952" y1="62640" x2="92952" y2="62640"/>
                        <a14:foregroundMark x1="96636" y1="44101" x2="96636" y2="44101"/>
                        <a14:foregroundMark x1="92579" y1="27247" x2="92579" y2="27247"/>
                        <a14:foregroundMark x1="88574" y1="16011" x2="88574" y2="16011"/>
                        <a14:foregroundMark x1="88574" y1="16011" x2="88574" y2="16011"/>
                        <a14:foregroundMark x1="82007" y1="10112" x2="82007" y2="10112"/>
                        <a14:foregroundMark x1="82007" y1="10112" x2="82007" y2="10112"/>
                        <a14:foregroundMark x1="74746" y1="6273" x2="74746" y2="6273"/>
                        <a14:foregroundMark x1="74746" y1="6273" x2="74746" y2="6273"/>
                        <a14:foregroundMark x1="74746" y1="6273" x2="74746" y2="6273"/>
                        <a14:foregroundMark x1="66684" y1="9831" x2="66684" y2="9831"/>
                        <a14:foregroundMark x1="59957" y1="16011" x2="59957" y2="16011"/>
                        <a14:foregroundMark x1="54885" y1="25749" x2="54885" y2="25749"/>
                        <a14:foregroundMark x1="53871" y1="38483" x2="53871" y2="38483"/>
                        <a14:foregroundMark x1="15323" y1="46723" x2="15323" y2="46723"/>
                        <a14:foregroundMark x1="17192" y1="41105" x2="17192" y2="41105"/>
                        <a14:foregroundMark x1="20876" y1="29588" x2="20876" y2="29588"/>
                        <a14:foregroundMark x1="20876" y1="23127" x2="20876" y2="23127"/>
                        <a14:foregroundMark x1="34330" y1="52341" x2="34330" y2="52341"/>
                        <a14:foregroundMark x1="30326" y1="58521" x2="30326" y2="58521"/>
                        <a14:foregroundMark x1="27923" y1="47940" x2="27923" y2="47940"/>
                        <a14:foregroundMark x1="25254" y1="40824" x2="25254" y2="40824"/>
                        <a14:foregroundMark x1="13134" y1="36142" x2="13134" y2="36142"/>
                        <a14:foregroundMark x1="12440" y1="57678" x2="12440" y2="57678"/>
                        <a14:foregroundMark x1="22744" y1="63015" x2="22744" y2="63015"/>
                        <a14:foregroundMark x1="38067" y1="33708" x2="38067" y2="33708"/>
                        <a14:foregroundMark x1="28938" y1="9270" x2="28938" y2="9270"/>
                        <a14:foregroundMark x1="28938" y1="9270" x2="28938" y2="9270"/>
                        <a14:foregroundMark x1="11799" y1="17509" x2="11799" y2="17509"/>
                        <a14:foregroundMark x1="40897" y1="67697" x2="40897" y2="67697"/>
                        <a14:foregroundMark x1="26588" y1="82772" x2="26588" y2="82772"/>
                        <a14:foregroundMark x1="24560" y1="83989" x2="24560" y2="83989"/>
                        <a14:foregroundMark x1="22371" y1="82772" x2="22371" y2="82772"/>
                        <a14:foregroundMark x1="27923" y1="83614" x2="27923" y2="83614"/>
                        <a14:foregroundMark x1="27923" y1="83614" x2="27923" y2="83614"/>
                        <a14:foregroundMark x1="76081" y1="84551" x2="76081" y2="84551"/>
                        <a14:foregroundMark x1="72237" y1="83989" x2="72237" y2="83989"/>
                        <a14:foregroundMark x1="23065" y1="83989" x2="23065" y2="83989"/>
                        <a14:foregroundMark x1="21196" y1="83989" x2="21196" y2="83989"/>
                        <a14:foregroundMark x1="25948" y1="85112" x2="25948" y2="85112"/>
                        <a14:foregroundMark x1="26268" y1="83052" x2="26268" y2="83052"/>
                        <a14:foregroundMark x1="26268" y1="83052" x2="26268" y2="83052"/>
                        <a14:foregroundMark x1="26268" y1="83052" x2="26268" y2="83052"/>
                        <a14:foregroundMark x1="96957" y1="39045" x2="96957" y2="39045"/>
                        <a14:foregroundMark x1="97117" y1="41760" x2="97117" y2="41760"/>
                        <a14:foregroundMark x1="97491" y1="44382" x2="97491" y2="44382"/>
                        <a14:foregroundMark x1="2349" y1="40543" x2="2349" y2="40543"/>
                        <a14:foregroundMark x1="1869" y1="38764" x2="1869" y2="38764"/>
                        <a14:foregroundMark x1="1869" y1="42041" x2="1869" y2="42041"/>
                        <a14:foregroundMark x1="47838" y1="40262" x2="47838" y2="40262"/>
                        <a14:foregroundMark x1="46983" y1="42041" x2="46983" y2="42041"/>
                        <a14:foregroundMark x1="46983" y1="37921" x2="46983" y2="37921"/>
                        <a14:foregroundMark x1="52216" y1="40262" x2="52216" y2="40262"/>
                        <a14:foregroundMark x1="52002" y1="43539" x2="52002" y2="43539"/>
                        <a14:foregroundMark x1="52216" y1="38764" x2="52216" y2="38764"/>
                        <a14:backgroundMark x1="7581" y1="7772" x2="7581" y2="7772"/>
                        <a14:backgroundMark x1="8062" y1="84270" x2="8062" y2="84270"/>
                        <a14:backgroundMark x1="51842" y1="90169" x2="51842" y2="90169"/>
                        <a14:backgroundMark x1="54031" y1="3933" x2="54031" y2="3933"/>
                        <a14:backgroundMark x1="92258" y1="88670" x2="92258" y2="88670"/>
                        <a14:backgroundMark x1="96156" y1="5712" x2="96156" y2="5712"/>
                        <a14:backgroundMark x1="96156" y1="5712" x2="96156" y2="5712"/>
                        <a14:backgroundMark x1="96156" y1="5712" x2="96156" y2="5712"/>
                        <a14:backgroundMark x1="4378" y1="94288" x2="4378" y2="94288"/>
                        <a14:backgroundMark x1="4378" y1="94288" x2="4378" y2="94288"/>
                        <a14:backgroundMark x1="44100" y1="80993" x2="44100" y2="80993"/>
                        <a14:backgroundMark x1="45115" y1="92228" x2="45115" y2="92228"/>
                        <a14:backgroundMark x1="75067" y1="94850" x2="75067" y2="94850"/>
                        <a14:backgroundMark x1="23919" y1="91011" x2="23919" y2="91011"/>
                        <a14:backgroundMark x1="75440" y1="90169" x2="75440" y2="90169"/>
                        <a14:backgroundMark x1="75440" y1="90169" x2="75440" y2="90169"/>
                        <a14:backgroundMark x1="26428" y1="86891" x2="26428" y2="86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130"/>
          <a:stretch/>
        </p:blipFill>
        <p:spPr bwMode="auto">
          <a:xfrm>
            <a:off x="4030148" y="4298969"/>
            <a:ext cx="1219200" cy="134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musizmp3.ru/wp-content/uploads/2019/05/w3q5w1y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2" b="100000" l="0" r="99413">
                        <a14:foregroundMark x1="8756" y1="19850" x2="8756" y2="19850"/>
                        <a14:foregroundMark x1="8756" y1="19850" x2="8756" y2="19850"/>
                        <a14:foregroundMark x1="23385" y1="8614" x2="23385" y2="8614"/>
                        <a14:foregroundMark x1="35344" y1="12453" x2="35344" y2="12453"/>
                        <a14:foregroundMark x1="43086" y1="31086" x2="43086" y2="31086"/>
                        <a14:foregroundMark x1="43780" y1="52622" x2="43780" y2="52622"/>
                        <a14:foregroundMark x1="36359" y1="73315" x2="36359" y2="73315"/>
                        <a14:foregroundMark x1="21730" y1="79775" x2="21730" y2="79775"/>
                        <a14:foregroundMark x1="10785" y1="73034" x2="10785" y2="73034"/>
                        <a14:foregroundMark x1="5873" y1="62640" x2="5873" y2="62640"/>
                        <a14:foregroundMark x1="3524" y1="50000" x2="3524" y2="50000"/>
                        <a14:foregroundMark x1="4378" y1="37921" x2="4378" y2="37921"/>
                        <a14:foregroundMark x1="3897" y1="35487" x2="3897" y2="35487"/>
                        <a14:foregroundMark x1="6727" y1="28745" x2="6727" y2="28745"/>
                        <a14:foregroundMark x1="17832" y1="22285" x2="17832" y2="22285"/>
                        <a14:foregroundMark x1="26962" y1="33708" x2="26962" y2="33708"/>
                        <a14:foregroundMark x1="26268" y1="55618" x2="26268" y2="55618"/>
                        <a14:foregroundMark x1="33155" y1="64419" x2="33155" y2="64419"/>
                        <a14:foregroundMark x1="33155" y1="64419" x2="33155" y2="64419"/>
                        <a14:foregroundMark x1="17032" y1="68258" x2="17032" y2="68258"/>
                        <a14:foregroundMark x1="36199" y1="45599" x2="36199" y2="45599"/>
                        <a14:foregroundMark x1="33529" y1="29307" x2="33529" y2="29307"/>
                        <a14:foregroundMark x1="15483" y1="11610" x2="15483" y2="11610"/>
                        <a14:foregroundMark x1="42285" y1="21348" x2="42285" y2="21348"/>
                        <a14:foregroundMark x1="44794" y1="46723" x2="44794" y2="46723"/>
                        <a14:foregroundMark x1="56060" y1="57959" x2="56060" y2="57959"/>
                        <a14:foregroundMark x1="66845" y1="77715" x2="66845" y2="77715"/>
                        <a14:foregroundMark x1="82328" y1="79213" x2="82328" y2="79213"/>
                        <a14:foregroundMark x1="92952" y1="62640" x2="92952" y2="62640"/>
                        <a14:foregroundMark x1="96636" y1="44101" x2="96636" y2="44101"/>
                        <a14:foregroundMark x1="92579" y1="27247" x2="92579" y2="27247"/>
                        <a14:foregroundMark x1="88574" y1="16011" x2="88574" y2="16011"/>
                        <a14:foregroundMark x1="88574" y1="16011" x2="88574" y2="16011"/>
                        <a14:foregroundMark x1="82007" y1="10112" x2="82007" y2="10112"/>
                        <a14:foregroundMark x1="82007" y1="10112" x2="82007" y2="10112"/>
                        <a14:foregroundMark x1="74746" y1="6273" x2="74746" y2="6273"/>
                        <a14:foregroundMark x1="74746" y1="6273" x2="74746" y2="6273"/>
                        <a14:foregroundMark x1="74746" y1="6273" x2="74746" y2="6273"/>
                        <a14:foregroundMark x1="66684" y1="9831" x2="66684" y2="9831"/>
                        <a14:foregroundMark x1="59957" y1="16011" x2="59957" y2="16011"/>
                        <a14:foregroundMark x1="54885" y1="25749" x2="54885" y2="25749"/>
                        <a14:foregroundMark x1="53871" y1="38483" x2="53871" y2="38483"/>
                        <a14:foregroundMark x1="15323" y1="46723" x2="15323" y2="46723"/>
                        <a14:foregroundMark x1="17192" y1="41105" x2="17192" y2="41105"/>
                        <a14:foregroundMark x1="20876" y1="29588" x2="20876" y2="29588"/>
                        <a14:foregroundMark x1="20876" y1="23127" x2="20876" y2="23127"/>
                        <a14:foregroundMark x1="34330" y1="52341" x2="34330" y2="52341"/>
                        <a14:foregroundMark x1="30326" y1="58521" x2="30326" y2="58521"/>
                        <a14:foregroundMark x1="27923" y1="47940" x2="27923" y2="47940"/>
                        <a14:foregroundMark x1="25254" y1="40824" x2="25254" y2="40824"/>
                        <a14:foregroundMark x1="13134" y1="36142" x2="13134" y2="36142"/>
                        <a14:foregroundMark x1="12440" y1="57678" x2="12440" y2="57678"/>
                        <a14:foregroundMark x1="22744" y1="63015" x2="22744" y2="63015"/>
                        <a14:foregroundMark x1="38067" y1="33708" x2="38067" y2="33708"/>
                        <a14:foregroundMark x1="28938" y1="9270" x2="28938" y2="9270"/>
                        <a14:foregroundMark x1="28938" y1="9270" x2="28938" y2="9270"/>
                        <a14:foregroundMark x1="11799" y1="17509" x2="11799" y2="17509"/>
                        <a14:foregroundMark x1="40897" y1="67697" x2="40897" y2="67697"/>
                        <a14:foregroundMark x1="26588" y1="82772" x2="26588" y2="82772"/>
                        <a14:foregroundMark x1="24560" y1="83989" x2="24560" y2="83989"/>
                        <a14:foregroundMark x1="22371" y1="82772" x2="22371" y2="82772"/>
                        <a14:foregroundMark x1="27923" y1="83614" x2="27923" y2="83614"/>
                        <a14:foregroundMark x1="27923" y1="83614" x2="27923" y2="83614"/>
                        <a14:foregroundMark x1="76081" y1="84551" x2="76081" y2="84551"/>
                        <a14:foregroundMark x1="72237" y1="83989" x2="72237" y2="83989"/>
                        <a14:foregroundMark x1="23065" y1="83989" x2="23065" y2="83989"/>
                        <a14:foregroundMark x1="21196" y1="83989" x2="21196" y2="83989"/>
                        <a14:foregroundMark x1="25948" y1="85112" x2="25948" y2="85112"/>
                        <a14:foregroundMark x1="26268" y1="83052" x2="26268" y2="83052"/>
                        <a14:foregroundMark x1="26268" y1="83052" x2="26268" y2="83052"/>
                        <a14:foregroundMark x1="26268" y1="83052" x2="26268" y2="83052"/>
                        <a14:foregroundMark x1="96957" y1="39045" x2="96957" y2="39045"/>
                        <a14:foregroundMark x1="97117" y1="41760" x2="97117" y2="41760"/>
                        <a14:foregroundMark x1="97491" y1="44382" x2="97491" y2="44382"/>
                        <a14:foregroundMark x1="2349" y1="40543" x2="2349" y2="40543"/>
                        <a14:foregroundMark x1="1869" y1="38764" x2="1869" y2="38764"/>
                        <a14:foregroundMark x1="1869" y1="42041" x2="1869" y2="42041"/>
                        <a14:foregroundMark x1="47838" y1="40262" x2="47838" y2="40262"/>
                        <a14:foregroundMark x1="46983" y1="42041" x2="46983" y2="42041"/>
                        <a14:foregroundMark x1="46983" y1="37921" x2="46983" y2="37921"/>
                        <a14:foregroundMark x1="52216" y1="40262" x2="52216" y2="40262"/>
                        <a14:foregroundMark x1="52002" y1="43539" x2="52002" y2="43539"/>
                        <a14:foregroundMark x1="52216" y1="38764" x2="52216" y2="38764"/>
                        <a14:backgroundMark x1="7581" y1="7772" x2="7581" y2="7772"/>
                        <a14:backgroundMark x1="8062" y1="84270" x2="8062" y2="84270"/>
                        <a14:backgroundMark x1="51842" y1="90169" x2="51842" y2="90169"/>
                        <a14:backgroundMark x1="54031" y1="3933" x2="54031" y2="3933"/>
                        <a14:backgroundMark x1="92258" y1="88670" x2="92258" y2="88670"/>
                        <a14:backgroundMark x1="96156" y1="5712" x2="96156" y2="5712"/>
                        <a14:backgroundMark x1="96156" y1="5712" x2="96156" y2="5712"/>
                        <a14:backgroundMark x1="96156" y1="5712" x2="96156" y2="5712"/>
                        <a14:backgroundMark x1="4378" y1="94288" x2="4378" y2="94288"/>
                        <a14:backgroundMark x1="4378" y1="94288" x2="4378" y2="94288"/>
                        <a14:backgroundMark x1="44100" y1="80993" x2="44100" y2="80993"/>
                        <a14:backgroundMark x1="45115" y1="92228" x2="45115" y2="92228"/>
                        <a14:backgroundMark x1="75067" y1="94850" x2="75067" y2="94850"/>
                        <a14:backgroundMark x1="23919" y1="91011" x2="23919" y2="91011"/>
                        <a14:backgroundMark x1="75440" y1="90169" x2="75440" y2="90169"/>
                        <a14:backgroundMark x1="75440" y1="90169" x2="75440" y2="90169"/>
                        <a14:backgroundMark x1="26428" y1="86891" x2="26428" y2="86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130"/>
          <a:stretch/>
        </p:blipFill>
        <p:spPr bwMode="auto">
          <a:xfrm>
            <a:off x="4081384" y="3218639"/>
            <a:ext cx="1219200" cy="134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musizmp3.ru/wp-content/uploads/2019/05/w3q5w1y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2" b="100000" l="0" r="99413">
                        <a14:foregroundMark x1="8756" y1="19850" x2="8756" y2="19850"/>
                        <a14:foregroundMark x1="8756" y1="19850" x2="8756" y2="19850"/>
                        <a14:foregroundMark x1="23385" y1="8614" x2="23385" y2="8614"/>
                        <a14:foregroundMark x1="35344" y1="12453" x2="35344" y2="12453"/>
                        <a14:foregroundMark x1="43086" y1="31086" x2="43086" y2="31086"/>
                        <a14:foregroundMark x1="43780" y1="52622" x2="43780" y2="52622"/>
                        <a14:foregroundMark x1="36359" y1="73315" x2="36359" y2="73315"/>
                        <a14:foregroundMark x1="21730" y1="79775" x2="21730" y2="79775"/>
                        <a14:foregroundMark x1="10785" y1="73034" x2="10785" y2="73034"/>
                        <a14:foregroundMark x1="5873" y1="62640" x2="5873" y2="62640"/>
                        <a14:foregroundMark x1="3524" y1="50000" x2="3524" y2="50000"/>
                        <a14:foregroundMark x1="4378" y1="37921" x2="4378" y2="37921"/>
                        <a14:foregroundMark x1="3897" y1="35487" x2="3897" y2="35487"/>
                        <a14:foregroundMark x1="6727" y1="28745" x2="6727" y2="28745"/>
                        <a14:foregroundMark x1="17832" y1="22285" x2="17832" y2="22285"/>
                        <a14:foregroundMark x1="26962" y1="33708" x2="26962" y2="33708"/>
                        <a14:foregroundMark x1="26268" y1="55618" x2="26268" y2="55618"/>
                        <a14:foregroundMark x1="33155" y1="64419" x2="33155" y2="64419"/>
                        <a14:foregroundMark x1="33155" y1="64419" x2="33155" y2="64419"/>
                        <a14:foregroundMark x1="17032" y1="68258" x2="17032" y2="68258"/>
                        <a14:foregroundMark x1="36199" y1="45599" x2="36199" y2="45599"/>
                        <a14:foregroundMark x1="33529" y1="29307" x2="33529" y2="29307"/>
                        <a14:foregroundMark x1="15483" y1="11610" x2="15483" y2="11610"/>
                        <a14:foregroundMark x1="42285" y1="21348" x2="42285" y2="21348"/>
                        <a14:foregroundMark x1="44794" y1="46723" x2="44794" y2="46723"/>
                        <a14:foregroundMark x1="56060" y1="57959" x2="56060" y2="57959"/>
                        <a14:foregroundMark x1="66845" y1="77715" x2="66845" y2="77715"/>
                        <a14:foregroundMark x1="82328" y1="79213" x2="82328" y2="79213"/>
                        <a14:foregroundMark x1="92952" y1="62640" x2="92952" y2="62640"/>
                        <a14:foregroundMark x1="96636" y1="44101" x2="96636" y2="44101"/>
                        <a14:foregroundMark x1="92579" y1="27247" x2="92579" y2="27247"/>
                        <a14:foregroundMark x1="88574" y1="16011" x2="88574" y2="16011"/>
                        <a14:foregroundMark x1="88574" y1="16011" x2="88574" y2="16011"/>
                        <a14:foregroundMark x1="82007" y1="10112" x2="82007" y2="10112"/>
                        <a14:foregroundMark x1="82007" y1="10112" x2="82007" y2="10112"/>
                        <a14:foregroundMark x1="74746" y1="6273" x2="74746" y2="6273"/>
                        <a14:foregroundMark x1="74746" y1="6273" x2="74746" y2="6273"/>
                        <a14:foregroundMark x1="74746" y1="6273" x2="74746" y2="6273"/>
                        <a14:foregroundMark x1="66684" y1="9831" x2="66684" y2="9831"/>
                        <a14:foregroundMark x1="59957" y1="16011" x2="59957" y2="16011"/>
                        <a14:foregroundMark x1="54885" y1="25749" x2="54885" y2="25749"/>
                        <a14:foregroundMark x1="53871" y1="38483" x2="53871" y2="38483"/>
                        <a14:foregroundMark x1="15323" y1="46723" x2="15323" y2="46723"/>
                        <a14:foregroundMark x1="17192" y1="41105" x2="17192" y2="41105"/>
                        <a14:foregroundMark x1="20876" y1="29588" x2="20876" y2="29588"/>
                        <a14:foregroundMark x1="20876" y1="23127" x2="20876" y2="23127"/>
                        <a14:foregroundMark x1="34330" y1="52341" x2="34330" y2="52341"/>
                        <a14:foregroundMark x1="30326" y1="58521" x2="30326" y2="58521"/>
                        <a14:foregroundMark x1="27923" y1="47940" x2="27923" y2="47940"/>
                        <a14:foregroundMark x1="25254" y1="40824" x2="25254" y2="40824"/>
                        <a14:foregroundMark x1="13134" y1="36142" x2="13134" y2="36142"/>
                        <a14:foregroundMark x1="12440" y1="57678" x2="12440" y2="57678"/>
                        <a14:foregroundMark x1="22744" y1="63015" x2="22744" y2="63015"/>
                        <a14:foregroundMark x1="38067" y1="33708" x2="38067" y2="33708"/>
                        <a14:foregroundMark x1="28938" y1="9270" x2="28938" y2="9270"/>
                        <a14:foregroundMark x1="28938" y1="9270" x2="28938" y2="9270"/>
                        <a14:foregroundMark x1="11799" y1="17509" x2="11799" y2="17509"/>
                        <a14:foregroundMark x1="40897" y1="67697" x2="40897" y2="67697"/>
                        <a14:foregroundMark x1="26588" y1="82772" x2="26588" y2="82772"/>
                        <a14:foregroundMark x1="24560" y1="83989" x2="24560" y2="83989"/>
                        <a14:foregroundMark x1="22371" y1="82772" x2="22371" y2="82772"/>
                        <a14:foregroundMark x1="27923" y1="83614" x2="27923" y2="83614"/>
                        <a14:foregroundMark x1="27923" y1="83614" x2="27923" y2="83614"/>
                        <a14:foregroundMark x1="76081" y1="84551" x2="76081" y2="84551"/>
                        <a14:foregroundMark x1="72237" y1="83989" x2="72237" y2="83989"/>
                        <a14:foregroundMark x1="23065" y1="83989" x2="23065" y2="83989"/>
                        <a14:foregroundMark x1="21196" y1="83989" x2="21196" y2="83989"/>
                        <a14:foregroundMark x1="25948" y1="85112" x2="25948" y2="85112"/>
                        <a14:foregroundMark x1="26268" y1="83052" x2="26268" y2="83052"/>
                        <a14:foregroundMark x1="26268" y1="83052" x2="26268" y2="83052"/>
                        <a14:foregroundMark x1="26268" y1="83052" x2="26268" y2="83052"/>
                        <a14:foregroundMark x1="96957" y1="39045" x2="96957" y2="39045"/>
                        <a14:foregroundMark x1="97117" y1="41760" x2="97117" y2="41760"/>
                        <a14:foregroundMark x1="97491" y1="44382" x2="97491" y2="44382"/>
                        <a14:foregroundMark x1="2349" y1="40543" x2="2349" y2="40543"/>
                        <a14:foregroundMark x1="1869" y1="38764" x2="1869" y2="38764"/>
                        <a14:foregroundMark x1="1869" y1="42041" x2="1869" y2="42041"/>
                        <a14:foregroundMark x1="47838" y1="40262" x2="47838" y2="40262"/>
                        <a14:foregroundMark x1="46983" y1="42041" x2="46983" y2="42041"/>
                        <a14:foregroundMark x1="46983" y1="37921" x2="46983" y2="37921"/>
                        <a14:foregroundMark x1="52216" y1="40262" x2="52216" y2="40262"/>
                        <a14:foregroundMark x1="52002" y1="43539" x2="52002" y2="43539"/>
                        <a14:foregroundMark x1="52216" y1="38764" x2="52216" y2="38764"/>
                        <a14:backgroundMark x1="7581" y1="7772" x2="7581" y2="7772"/>
                        <a14:backgroundMark x1="8062" y1="84270" x2="8062" y2="84270"/>
                        <a14:backgroundMark x1="51842" y1="90169" x2="51842" y2="90169"/>
                        <a14:backgroundMark x1="54031" y1="3933" x2="54031" y2="3933"/>
                        <a14:backgroundMark x1="92258" y1="88670" x2="92258" y2="88670"/>
                        <a14:backgroundMark x1="96156" y1="5712" x2="96156" y2="5712"/>
                        <a14:backgroundMark x1="96156" y1="5712" x2="96156" y2="5712"/>
                        <a14:backgroundMark x1="96156" y1="5712" x2="96156" y2="5712"/>
                        <a14:backgroundMark x1="4378" y1="94288" x2="4378" y2="94288"/>
                        <a14:backgroundMark x1="4378" y1="94288" x2="4378" y2="94288"/>
                        <a14:backgroundMark x1="44100" y1="80993" x2="44100" y2="80993"/>
                        <a14:backgroundMark x1="45115" y1="92228" x2="45115" y2="92228"/>
                        <a14:backgroundMark x1="75067" y1="94850" x2="75067" y2="94850"/>
                        <a14:backgroundMark x1="23919" y1="91011" x2="23919" y2="91011"/>
                        <a14:backgroundMark x1="75440" y1="90169" x2="75440" y2="90169"/>
                        <a14:backgroundMark x1="75440" y1="90169" x2="75440" y2="90169"/>
                        <a14:backgroundMark x1="26428" y1="86891" x2="26428" y2="86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8628"/>
          <a:stretch/>
        </p:blipFill>
        <p:spPr bwMode="auto">
          <a:xfrm>
            <a:off x="4087176" y="5517729"/>
            <a:ext cx="1207494" cy="134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59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1845407" y="203740"/>
            <a:ext cx="8674443" cy="2553891"/>
          </a:xfrm>
          <a:prstGeom prst="round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Склад</a:t>
            </a:r>
            <a:r>
              <a:rPr lang="uk-UA" sz="4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іть</a:t>
            </a:r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b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ПАРОЛЬ ЗА 2</a:t>
            </a:r>
            <a:r>
              <a:rPr lang="en-US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ru-RU" sz="4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хвилини</a:t>
            </a:r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та </a:t>
            </a:r>
            <a:r>
              <a:rPr lang="ru-RU" sz="4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запишіть</a:t>
            </a:r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ru-RU" sz="4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його</a:t>
            </a:r>
            <a:endParaRPr lang="ru-RU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Picture 4" descr="https://schoolpost.ru/uploads/uploads/images/2022/12/rEOaSCBwnU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56" b="100000" l="10000" r="100000">
                        <a14:foregroundMark x1="80313" y1="25370" x2="80313" y2="25370"/>
                        <a14:foregroundMark x1="80313" y1="25370" x2="80313" y2="25370"/>
                        <a14:foregroundMark x1="83438" y1="28796" x2="83438" y2="28796"/>
                        <a14:foregroundMark x1="83438" y1="28796" x2="83438" y2="28796"/>
                        <a14:foregroundMark x1="88646" y1="16389" x2="88646" y2="16389"/>
                        <a14:foregroundMark x1="88646" y1="16389" x2="88646" y2="16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306" y="2757631"/>
            <a:ext cx="7289544" cy="410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90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25412" y="2774609"/>
            <a:ext cx="4764736" cy="1098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Малорухливий спосіб життя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069525" y="1578127"/>
            <a:ext cx="4764736" cy="1098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Нові знайомства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5412" y="5349239"/>
            <a:ext cx="4764736" cy="1098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Перевтома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5412" y="4061924"/>
            <a:ext cx="4764736" cy="1098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Розваги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25412" y="1579504"/>
            <a:ext cx="4764736" cy="1098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Зниження зору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069525" y="2866819"/>
            <a:ext cx="4764736" cy="1098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Онлайн-подорожі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069525" y="4173351"/>
            <a:ext cx="4764736" cy="1098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069525" y="5349239"/>
            <a:ext cx="4764736" cy="10988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Розвиток/Знання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78028" y="155261"/>
            <a:ext cx="11606127" cy="1328023"/>
          </a:xfrm>
          <a:prstGeom prst="round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Будь-який винахід має свої «плюси» та «мінуси». Визначте їх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uk-UA" sz="3600" b="1" dirty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Завдання «Плюс чи мінус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»</a:t>
            </a:r>
            <a:endParaRPr lang="uk-UA" sz="3600" b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6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07" t="47067" b="12563"/>
          <a:stretch/>
        </p:blipFill>
        <p:spPr bwMode="auto">
          <a:xfrm rot="10800000">
            <a:off x="6376496" y="4047552"/>
            <a:ext cx="1461752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067" r="49768" b="12563"/>
          <a:stretch/>
        </p:blipFill>
        <p:spPr bwMode="auto">
          <a:xfrm rot="10800000">
            <a:off x="4698973" y="5224301"/>
            <a:ext cx="1555885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067" r="49768" b="12563"/>
          <a:stretch/>
        </p:blipFill>
        <p:spPr bwMode="auto">
          <a:xfrm rot="10800000">
            <a:off x="4764605" y="2648777"/>
            <a:ext cx="1555885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067" r="49768" b="12563"/>
          <a:stretch/>
        </p:blipFill>
        <p:spPr bwMode="auto">
          <a:xfrm rot="10800000">
            <a:off x="4764605" y="1499811"/>
            <a:ext cx="1555885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07" t="47067" b="12563"/>
          <a:stretch/>
        </p:blipFill>
        <p:spPr bwMode="auto">
          <a:xfrm rot="10800000">
            <a:off x="6425823" y="2772682"/>
            <a:ext cx="1461752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07" t="47067" b="12563"/>
          <a:stretch/>
        </p:blipFill>
        <p:spPr bwMode="auto">
          <a:xfrm rot="10800000">
            <a:off x="6338649" y="1499811"/>
            <a:ext cx="1461752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07" t="47067" b="12563"/>
          <a:stretch/>
        </p:blipFill>
        <p:spPr bwMode="auto">
          <a:xfrm rot="10800000">
            <a:off x="4659272" y="3959013"/>
            <a:ext cx="1461752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s://cdn1.vectorstock.com/i/1000x1000/61/60/tick-cross-plus-minus-icon-set-vector-20366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5" b="95556" l="0" r="100000">
                        <a14:foregroundMark x1="86400" y1="78333" x2="86400" y2="78333"/>
                        <a14:foregroundMark x1="86400" y1="78333" x2="86400" y2="78333"/>
                        <a14:foregroundMark x1="76200" y1="82963" x2="76200" y2="82963"/>
                        <a14:foregroundMark x1="69000" y1="82593" x2="69000" y2="82593"/>
                        <a14:foregroundMark x1="61000" y1="78148" x2="61000" y2="78148"/>
                        <a14:foregroundMark x1="56000" y1="67963" x2="56000" y2="67963"/>
                        <a14:foregroundMark x1="56800" y1="61111" x2="56800" y2="6111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62400" y1="55741" x2="62400" y2="55741"/>
                        <a14:foregroundMark x1="70400" y1="52037" x2="70400" y2="52037"/>
                        <a14:foregroundMark x1="76200" y1="52037" x2="76200" y2="52037"/>
                        <a14:foregroundMark x1="81600" y1="54444" x2="81600" y2="54444"/>
                        <a14:foregroundMark x1="86200" y1="57037" x2="86200" y2="57037"/>
                        <a14:foregroundMark x1="86200" y1="57037" x2="86200" y2="57037"/>
                        <a14:foregroundMark x1="89200" y1="61111" x2="89200" y2="61111"/>
                        <a14:foregroundMark x1="90200" y1="64074" x2="90200" y2="64074"/>
                        <a14:foregroundMark x1="90800" y1="69074" x2="90800" y2="69074"/>
                        <a14:foregroundMark x1="90800" y1="72222" x2="90800" y2="72222"/>
                        <a14:foregroundMark x1="89400" y1="74259" x2="89400" y2="74259"/>
                        <a14:foregroundMark x1="81800" y1="81481" x2="81800" y2="81481"/>
                        <a14:foregroundMark x1="73000" y1="71852" x2="73000" y2="71852"/>
                        <a14:foregroundMark x1="73200" y1="65000" x2="73200" y2="65000"/>
                        <a14:foregroundMark x1="73200" y1="65000" x2="73200" y2="65000"/>
                        <a14:foregroundMark x1="66800" y1="67593" x2="66800" y2="67593"/>
                        <a14:foregroundMark x1="76600" y1="68519" x2="76600" y2="68519"/>
                        <a14:foregroundMark x1="78200" y1="73333" x2="78200" y2="73333"/>
                        <a14:foregroundMark x1="78200" y1="73333" x2="78200" y2="73333"/>
                        <a14:foregroundMark x1="72000" y1="77778" x2="72000" y2="77778"/>
                        <a14:foregroundMark x1="72000" y1="77778" x2="72000" y2="77778"/>
                        <a14:foregroundMark x1="66400" y1="72222" x2="66400" y2="72222"/>
                        <a14:foregroundMark x1="66400" y1="72222" x2="66400" y2="72222"/>
                        <a14:foregroundMark x1="63200" y1="62778" x2="63200" y2="62778"/>
                        <a14:foregroundMark x1="70600" y1="57037" x2="70600" y2="57037"/>
                        <a14:foregroundMark x1="75000" y1="56852" x2="75000" y2="56852"/>
                        <a14:foregroundMark x1="80000" y1="58519" x2="80000" y2="58519"/>
                        <a14:foregroundMark x1="83200" y1="62222" x2="83200" y2="62222"/>
                        <a14:foregroundMark x1="83200" y1="62222" x2="83200" y2="62222"/>
                        <a14:foregroundMark x1="85000" y1="66852" x2="85000" y2="66852"/>
                        <a14:foregroundMark x1="87400" y1="70926" x2="87400" y2="70926"/>
                        <a14:foregroundMark x1="87400" y1="70926" x2="87400" y2="70926"/>
                        <a14:foregroundMark x1="84600" y1="73333" x2="84600" y2="73333"/>
                        <a14:foregroundMark x1="83600" y1="74259" x2="83600" y2="74259"/>
                        <a14:foregroundMark x1="81400" y1="76296" x2="81400" y2="76296"/>
                        <a14:foregroundMark x1="81400" y1="76296" x2="81400" y2="76296"/>
                        <a14:foregroundMark x1="81400" y1="76296" x2="81400" y2="76296"/>
                        <a14:foregroundMark x1="78600" y1="76852" x2="78600" y2="76852"/>
                        <a14:foregroundMark x1="77400" y1="76852" x2="77400" y2="76852"/>
                        <a14:foregroundMark x1="65200" y1="74630" x2="65200" y2="74630"/>
                        <a14:foregroundMark x1="65200" y1="74630" x2="65200" y2="74630"/>
                        <a14:foregroundMark x1="36200" y1="80000" x2="36200" y2="80000"/>
                        <a14:foregroundMark x1="40600" y1="76481" x2="40600" y2="76481"/>
                        <a14:foregroundMark x1="42800" y1="70370" x2="42800" y2="70370"/>
                        <a14:foregroundMark x1="43200" y1="66667" x2="43200" y2="66667"/>
                        <a14:foregroundMark x1="43200" y1="66667" x2="43200" y2="66667"/>
                        <a14:foregroundMark x1="41400" y1="60185" x2="41400" y2="60185"/>
                        <a14:foregroundMark x1="38400" y1="56111" x2="38400" y2="56111"/>
                        <a14:foregroundMark x1="36000" y1="54074" x2="36000" y2="54074"/>
                        <a14:foregroundMark x1="31000" y1="52222" x2="31000" y2="52222"/>
                        <a14:foregroundMark x1="31000" y1="52222" x2="31000" y2="52222"/>
                        <a14:foregroundMark x1="26000" y1="51111" x2="26000" y2="51111"/>
                        <a14:foregroundMark x1="20600" y1="51296" x2="20600" y2="51296"/>
                        <a14:foregroundMark x1="16200" y1="54630" x2="16200" y2="54630"/>
                        <a14:foregroundMark x1="13200" y1="56481" x2="13200" y2="56481"/>
                        <a14:foregroundMark x1="11400" y1="58519" x2="11400" y2="58519"/>
                        <a14:foregroundMark x1="8400" y1="63148" x2="8400" y2="63148"/>
                        <a14:foregroundMark x1="8400" y1="67407" x2="8400" y2="67407"/>
                        <a14:foregroundMark x1="9200" y1="71296" x2="9200" y2="71296"/>
                        <a14:foregroundMark x1="11200" y1="75370" x2="11200" y2="75370"/>
                        <a14:foregroundMark x1="11200" y1="75370" x2="11200" y2="75370"/>
                        <a14:foregroundMark x1="13200" y1="79074" x2="13200" y2="79074"/>
                        <a14:foregroundMark x1="17000" y1="81852" x2="17000" y2="81852"/>
                        <a14:foregroundMark x1="17000" y1="81852" x2="17000" y2="81852"/>
                        <a14:foregroundMark x1="17000" y1="81852" x2="17000" y2="81852"/>
                        <a14:foregroundMark x1="23000" y1="83519" x2="23000" y2="83519"/>
                        <a14:foregroundMark x1="23000" y1="83519" x2="23000" y2="83519"/>
                        <a14:foregroundMark x1="28800" y1="83148" x2="28800" y2="83148"/>
                        <a14:foregroundMark x1="33200" y1="82593" x2="33200" y2="82593"/>
                        <a14:foregroundMark x1="33200" y1="82593" x2="33200" y2="82593"/>
                        <a14:foregroundMark x1="38600" y1="79074" x2="38600" y2="79074"/>
                        <a14:foregroundMark x1="42800" y1="73519" x2="42800" y2="73519"/>
                        <a14:foregroundMark x1="42800" y1="73519" x2="42800" y2="73519"/>
                        <a14:foregroundMark x1="29800" y1="73519" x2="29800" y2="73519"/>
                        <a14:foregroundMark x1="29800" y1="73519" x2="29800" y2="73519"/>
                        <a14:foregroundMark x1="19000" y1="75000" x2="19000" y2="75000"/>
                        <a14:foregroundMark x1="19000" y1="75000" x2="19000" y2="75000"/>
                        <a14:foregroundMark x1="12000" y1="63333" x2="12000" y2="63333"/>
                        <a14:foregroundMark x1="24000" y1="59074" x2="24000" y2="59074"/>
                        <a14:foregroundMark x1="24000" y1="59074" x2="24000" y2="59074"/>
                        <a14:foregroundMark x1="24000" y1="59074" x2="24000" y2="59074"/>
                        <a14:foregroundMark x1="34200" y1="62222" x2="34200" y2="62222"/>
                        <a14:foregroundMark x1="26000" y1="58704" x2="26000" y2="58704"/>
                        <a14:foregroundMark x1="79600" y1="82778" x2="79600" y2="82778"/>
                        <a14:foregroundMark x1="72000" y1="83148" x2="72000" y2="83148"/>
                        <a14:foregroundMark x1="57200" y1="72407" x2="57200" y2="72407"/>
                        <a14:foregroundMark x1="26800" y1="54074" x2="26800" y2="54074"/>
                        <a14:foregroundMark x1="23000" y1="56667" x2="23000" y2="56667"/>
                        <a14:foregroundMark x1="23000" y1="56667" x2="23000" y2="56667"/>
                        <a14:foregroundMark x1="23800" y1="67037" x2="23800" y2="67037"/>
                        <a14:foregroundMark x1="30400" y1="66667" x2="30400" y2="66667"/>
                        <a14:foregroundMark x1="73600" y1="67593" x2="73600" y2="67593"/>
                        <a14:foregroundMark x1="73800" y1="62778" x2="73800" y2="62778"/>
                        <a14:foregroundMark x1="73800" y1="62778" x2="73800" y2="62778"/>
                        <a14:foregroundMark x1="78800" y1="66852" x2="78800" y2="66852"/>
                        <a14:foregroundMark x1="74200" y1="61667" x2="74200" y2="61667"/>
                        <a14:foregroundMark x1="78800" y1="67778" x2="78800" y2="67778"/>
                        <a14:foregroundMark x1="73200" y1="74074" x2="73200" y2="74074"/>
                        <a14:foregroundMark x1="91200" y1="66296" x2="91200" y2="66296"/>
                        <a14:foregroundMark x1="84400" y1="54074" x2="84400" y2="54074"/>
                        <a14:foregroundMark x1="79800" y1="51667" x2="79800" y2="51667"/>
                        <a14:foregroundMark x1="67200" y1="52222" x2="67200" y2="52222"/>
                        <a14:foregroundMark x1="67200" y1="52222" x2="67200" y2="52222"/>
                        <a14:foregroundMark x1="67200" y1="52222" x2="67200" y2="52222"/>
                        <a14:foregroundMark x1="60400" y1="58148" x2="60400" y2="58148"/>
                        <a14:foregroundMark x1="48800" y1="41481" x2="48800" y2="41481"/>
                        <a14:backgroundMark x1="92000" y1="51296" x2="92000" y2="51296"/>
                        <a14:backgroundMark x1="50400" y1="50000" x2="50400" y2="50000"/>
                        <a14:backgroundMark x1="54600" y1="82963" x2="54600" y2="82963"/>
                        <a14:backgroundMark x1="87000" y1="84815" x2="87000" y2="84815"/>
                        <a14:backgroundMark x1="87000" y1="84815" x2="87000" y2="84815"/>
                        <a14:backgroundMark x1="8800" y1="81296" x2="8800" y2="81296"/>
                        <a14:backgroundMark x1="5600" y1="54074" x2="5600" y2="54074"/>
                        <a14:backgroundMark x1="14600" y1="47778" x2="14600" y2="47778"/>
                        <a14:backgroundMark x1="39200" y1="49074" x2="39200" y2="49074"/>
                        <a14:backgroundMark x1="50000" y1="56481" x2="50000" y2="56481"/>
                        <a14:backgroundMark x1="51400" y1="67963" x2="51400" y2="67963"/>
                        <a14:backgroundMark x1="50000" y1="75926" x2="50000" y2="75926"/>
                        <a14:backgroundMark x1="46400" y1="80926" x2="46400" y2="80926"/>
                        <a14:backgroundMark x1="97600" y1="78704" x2="97600" y2="78704"/>
                        <a14:backgroundMark x1="94800" y1="40556" x2="94800" y2="40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07" t="47067" b="12563"/>
          <a:stretch/>
        </p:blipFill>
        <p:spPr bwMode="auto">
          <a:xfrm rot="10800000">
            <a:off x="6425823" y="5247839"/>
            <a:ext cx="1461752" cy="13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51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57200" y="232008"/>
            <a:ext cx="11101780" cy="1736646"/>
          </a:xfrm>
          <a:prstGeom prst="round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ru-RU" sz="4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Завдання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b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«</a:t>
            </a:r>
            <a:r>
              <a:rPr lang="ru-RU" sz="4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Пошук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в </a:t>
            </a:r>
            <a:r>
              <a:rPr lang="ru-RU" sz="4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Інтернеті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» </a:t>
            </a:r>
            <a:endParaRPr lang="ru-RU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Freeform 105"/>
          <p:cNvSpPr>
            <a:spLocks noEditPoints="1"/>
          </p:cNvSpPr>
          <p:nvPr/>
        </p:nvSpPr>
        <p:spPr bwMode="auto">
          <a:xfrm>
            <a:off x="4366885" y="2143019"/>
            <a:ext cx="4129220" cy="4319967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dirty="0">
              <a:solidFill>
                <a:schemeClr val="accent3">
                  <a:lumMod val="50000"/>
                </a:schemeClr>
              </a:solidFill>
              <a:ea typeface="Calibri" panose="020F0502020204030204" charset="0"/>
              <a:cs typeface="Calibri" panose="020F050202020403020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1520" y="6452685"/>
            <a:ext cx="9918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jamboard.google.com/d/1ILHxfqWGLK8YPxXKOGgJv4jLXBSzgCaapBx7ldMOJCs/edit?usp=sharing</a:t>
            </a: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8741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845407" y="583862"/>
            <a:ext cx="8674443" cy="919401"/>
          </a:xfrm>
          <a:prstGeom prst="round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Ваше </a:t>
            </a:r>
            <a:r>
              <a:rPr lang="uk-UA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враження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endParaRPr lang="ru-RU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s://musizmp3.ru/wp-content/uploads/2019/05/w3q5w1y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2" b="100000" l="0" r="99413">
                        <a14:foregroundMark x1="8756" y1="19850" x2="8756" y2="19850"/>
                        <a14:foregroundMark x1="8756" y1="19850" x2="8756" y2="19850"/>
                        <a14:foregroundMark x1="23385" y1="8614" x2="23385" y2="8614"/>
                        <a14:foregroundMark x1="35344" y1="12453" x2="35344" y2="12453"/>
                        <a14:foregroundMark x1="43086" y1="31086" x2="43086" y2="31086"/>
                        <a14:foregroundMark x1="43780" y1="52622" x2="43780" y2="52622"/>
                        <a14:foregroundMark x1="36359" y1="73315" x2="36359" y2="73315"/>
                        <a14:foregroundMark x1="21730" y1="79775" x2="21730" y2="79775"/>
                        <a14:foregroundMark x1="10785" y1="73034" x2="10785" y2="73034"/>
                        <a14:foregroundMark x1="5873" y1="62640" x2="5873" y2="62640"/>
                        <a14:foregroundMark x1="3524" y1="50000" x2="3524" y2="50000"/>
                        <a14:foregroundMark x1="4378" y1="37921" x2="4378" y2="37921"/>
                        <a14:foregroundMark x1="3897" y1="35487" x2="3897" y2="35487"/>
                        <a14:foregroundMark x1="6727" y1="28745" x2="6727" y2="28745"/>
                        <a14:foregroundMark x1="17832" y1="22285" x2="17832" y2="22285"/>
                        <a14:foregroundMark x1="26962" y1="33708" x2="26962" y2="33708"/>
                        <a14:foregroundMark x1="26268" y1="55618" x2="26268" y2="55618"/>
                        <a14:foregroundMark x1="33155" y1="64419" x2="33155" y2="64419"/>
                        <a14:foregroundMark x1="33155" y1="64419" x2="33155" y2="64419"/>
                        <a14:foregroundMark x1="17032" y1="68258" x2="17032" y2="68258"/>
                        <a14:foregroundMark x1="36199" y1="45599" x2="36199" y2="45599"/>
                        <a14:foregroundMark x1="33529" y1="29307" x2="33529" y2="29307"/>
                        <a14:foregroundMark x1="15483" y1="11610" x2="15483" y2="11610"/>
                        <a14:foregroundMark x1="42285" y1="21348" x2="42285" y2="21348"/>
                        <a14:foregroundMark x1="44794" y1="46723" x2="44794" y2="46723"/>
                        <a14:foregroundMark x1="56060" y1="57959" x2="56060" y2="57959"/>
                        <a14:foregroundMark x1="66845" y1="77715" x2="66845" y2="77715"/>
                        <a14:foregroundMark x1="82328" y1="79213" x2="82328" y2="79213"/>
                        <a14:foregroundMark x1="92952" y1="62640" x2="92952" y2="62640"/>
                        <a14:foregroundMark x1="96636" y1="44101" x2="96636" y2="44101"/>
                        <a14:foregroundMark x1="92579" y1="27247" x2="92579" y2="27247"/>
                        <a14:foregroundMark x1="88574" y1="16011" x2="88574" y2="16011"/>
                        <a14:foregroundMark x1="88574" y1="16011" x2="88574" y2="16011"/>
                        <a14:foregroundMark x1="82007" y1="10112" x2="82007" y2="10112"/>
                        <a14:foregroundMark x1="82007" y1="10112" x2="82007" y2="10112"/>
                        <a14:foregroundMark x1="74746" y1="6273" x2="74746" y2="6273"/>
                        <a14:foregroundMark x1="74746" y1="6273" x2="74746" y2="6273"/>
                        <a14:foregroundMark x1="74746" y1="6273" x2="74746" y2="6273"/>
                        <a14:foregroundMark x1="66684" y1="9831" x2="66684" y2="9831"/>
                        <a14:foregroundMark x1="59957" y1="16011" x2="59957" y2="16011"/>
                        <a14:foregroundMark x1="54885" y1="25749" x2="54885" y2="25749"/>
                        <a14:foregroundMark x1="53871" y1="38483" x2="53871" y2="38483"/>
                        <a14:foregroundMark x1="15323" y1="46723" x2="15323" y2="46723"/>
                        <a14:foregroundMark x1="17192" y1="41105" x2="17192" y2="41105"/>
                        <a14:foregroundMark x1="20876" y1="29588" x2="20876" y2="29588"/>
                        <a14:foregroundMark x1="20876" y1="23127" x2="20876" y2="23127"/>
                        <a14:foregroundMark x1="34330" y1="52341" x2="34330" y2="52341"/>
                        <a14:foregroundMark x1="30326" y1="58521" x2="30326" y2="58521"/>
                        <a14:foregroundMark x1="27923" y1="47940" x2="27923" y2="47940"/>
                        <a14:foregroundMark x1="25254" y1="40824" x2="25254" y2="40824"/>
                        <a14:foregroundMark x1="13134" y1="36142" x2="13134" y2="36142"/>
                        <a14:foregroundMark x1="12440" y1="57678" x2="12440" y2="57678"/>
                        <a14:foregroundMark x1="22744" y1="63015" x2="22744" y2="63015"/>
                        <a14:foregroundMark x1="38067" y1="33708" x2="38067" y2="33708"/>
                        <a14:foregroundMark x1="28938" y1="9270" x2="28938" y2="9270"/>
                        <a14:foregroundMark x1="28938" y1="9270" x2="28938" y2="9270"/>
                        <a14:foregroundMark x1="11799" y1="17509" x2="11799" y2="17509"/>
                        <a14:foregroundMark x1="40897" y1="67697" x2="40897" y2="67697"/>
                        <a14:foregroundMark x1="26588" y1="82772" x2="26588" y2="82772"/>
                        <a14:foregroundMark x1="24560" y1="83989" x2="24560" y2="83989"/>
                        <a14:foregroundMark x1="22371" y1="82772" x2="22371" y2="82772"/>
                        <a14:foregroundMark x1="27923" y1="83614" x2="27923" y2="83614"/>
                        <a14:foregroundMark x1="27923" y1="83614" x2="27923" y2="83614"/>
                        <a14:foregroundMark x1="76081" y1="84551" x2="76081" y2="84551"/>
                        <a14:foregroundMark x1="72237" y1="83989" x2="72237" y2="83989"/>
                        <a14:foregroundMark x1="23065" y1="83989" x2="23065" y2="83989"/>
                        <a14:foregroundMark x1="21196" y1="83989" x2="21196" y2="83989"/>
                        <a14:foregroundMark x1="25948" y1="85112" x2="25948" y2="85112"/>
                        <a14:foregroundMark x1="26268" y1="83052" x2="26268" y2="83052"/>
                        <a14:foregroundMark x1="26268" y1="83052" x2="26268" y2="83052"/>
                        <a14:foregroundMark x1="26268" y1="83052" x2="26268" y2="83052"/>
                        <a14:foregroundMark x1="96957" y1="39045" x2="96957" y2="39045"/>
                        <a14:foregroundMark x1="97117" y1="41760" x2="97117" y2="41760"/>
                        <a14:foregroundMark x1="97491" y1="44382" x2="97491" y2="44382"/>
                        <a14:foregroundMark x1="2349" y1="40543" x2="2349" y2="40543"/>
                        <a14:foregroundMark x1="1869" y1="38764" x2="1869" y2="38764"/>
                        <a14:foregroundMark x1="1869" y1="42041" x2="1869" y2="42041"/>
                        <a14:foregroundMark x1="47838" y1="40262" x2="47838" y2="40262"/>
                        <a14:foregroundMark x1="46983" y1="42041" x2="46983" y2="42041"/>
                        <a14:foregroundMark x1="46983" y1="37921" x2="46983" y2="37921"/>
                        <a14:foregroundMark x1="52216" y1="40262" x2="52216" y2="40262"/>
                        <a14:foregroundMark x1="52002" y1="43539" x2="52002" y2="43539"/>
                        <a14:foregroundMark x1="52216" y1="38764" x2="52216" y2="38764"/>
                        <a14:backgroundMark x1="7581" y1="7772" x2="7581" y2="7772"/>
                        <a14:backgroundMark x1="8062" y1="84270" x2="8062" y2="84270"/>
                        <a14:backgroundMark x1="51842" y1="90169" x2="51842" y2="90169"/>
                        <a14:backgroundMark x1="54031" y1="3933" x2="54031" y2="3933"/>
                        <a14:backgroundMark x1="92258" y1="88670" x2="92258" y2="88670"/>
                        <a14:backgroundMark x1="96156" y1="5712" x2="96156" y2="5712"/>
                        <a14:backgroundMark x1="96156" y1="5712" x2="96156" y2="5712"/>
                        <a14:backgroundMark x1="96156" y1="5712" x2="96156" y2="5712"/>
                        <a14:backgroundMark x1="4378" y1="94288" x2="4378" y2="94288"/>
                        <a14:backgroundMark x1="4378" y1="94288" x2="4378" y2="94288"/>
                        <a14:backgroundMark x1="44100" y1="80993" x2="44100" y2="80993"/>
                        <a14:backgroundMark x1="45115" y1="92228" x2="45115" y2="92228"/>
                        <a14:backgroundMark x1="75067" y1="94850" x2="75067" y2="94850"/>
                        <a14:backgroundMark x1="23919" y1="91011" x2="23919" y2="91011"/>
                        <a14:backgroundMark x1="75440" y1="90169" x2="75440" y2="90169"/>
                        <a14:backgroundMark x1="75440" y1="90169" x2="75440" y2="90169"/>
                        <a14:backgroundMark x1="26428" y1="86891" x2="26428" y2="86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835" y="1892648"/>
            <a:ext cx="8106682" cy="4622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4860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76965" y="764336"/>
            <a:ext cx="8674443" cy="2553891"/>
          </a:xfrm>
          <a:prstGeom prst="round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8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ru-RU" sz="4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Користуйтесь</a:t>
            </a:r>
            <a:r>
              <a:rPr lang="ru-RU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ru-RU" sz="4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Інтернетом</a:t>
            </a:r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та не </a:t>
            </a:r>
            <a:r>
              <a:rPr lang="ru-RU" sz="4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забувайте</a:t>
            </a:r>
            <a:r>
              <a:rPr lang="ru-RU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правила!</a:t>
            </a:r>
          </a:p>
          <a:p>
            <a:pPr algn="ctr"/>
            <a:r>
              <a:rPr lang="uk-UA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До нових зустрічей!</a:t>
            </a:r>
            <a:endParaRPr lang="ru-RU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s://betterinternetcentre.org/wp-content/uploads/2023/06/SID2024_Save-the-date-cropped-1024x50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112"/>
          <a:stretch/>
        </p:blipFill>
        <p:spPr bwMode="auto">
          <a:xfrm>
            <a:off x="3585834" y="3137195"/>
            <a:ext cx="3953955" cy="372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7462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574</Words>
  <Application>Microsoft Office PowerPoint</Application>
  <PresentationFormat>Широкоэкранный</PresentationFormat>
  <Paragraphs>197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Comic Sans MS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 вас чекає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безпечного інтернету</dc:title>
  <dc:creator>Учетная запись Майкрософт</dc:creator>
  <cp:lastModifiedBy>Пользователь</cp:lastModifiedBy>
  <cp:revision>92</cp:revision>
  <dcterms:created xsi:type="dcterms:W3CDTF">2023-11-01T19:29:28Z</dcterms:created>
  <dcterms:modified xsi:type="dcterms:W3CDTF">2024-02-09T09:51:26Z</dcterms:modified>
</cp:coreProperties>
</file>