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8" r:id="rId7"/>
    <p:sldId id="263" r:id="rId8"/>
    <p:sldId id="264" r:id="rId9"/>
    <p:sldId id="269" r:id="rId10"/>
    <p:sldId id="271" r:id="rId11"/>
    <p:sldId id="272" r:id="rId12"/>
    <p:sldId id="265" r:id="rId13"/>
    <p:sldId id="266" r:id="rId14"/>
    <p:sldId id="267" r:id="rId15"/>
    <p:sldId id="273" r:id="rId16"/>
  </p:sldIdLst>
  <p:sldSz cx="18288000" cy="10287000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Georgia" panose="02040502050405020303" pitchFamily="18" charset="0"/>
      <p:regular r:id="rId21"/>
      <p:bold r:id="rId22"/>
      <p:italic r:id="rId23"/>
      <p:boldItalic r:id="rId24"/>
    </p:embeddedFont>
    <p:embeddedFont>
      <p:font typeface="PT Serif" panose="020B0604020202020204" charset="-52"/>
      <p:regular r:id="rId25"/>
    </p:embeddedFont>
    <p:embeddedFont>
      <p:font typeface="Cuprum" panose="020B0604020202020204" charset="-52"/>
      <p:regular r:id="rId26"/>
    </p:embeddedFont>
    <p:embeddedFont>
      <p:font typeface="Porcelain" panose="020B0604020202020204" charset="0"/>
      <p:regular r:id="rId27"/>
    </p:embeddedFont>
    <p:embeddedFont>
      <p:font typeface="PT Serif Bold Italics" panose="020B0604020202020204" charset="-52"/>
      <p:regular r:id="rId28"/>
    </p:embeddedFont>
    <p:embeddedFont>
      <p:font typeface="PT Serif Bold" panose="020B0604020202020204" charset="-52"/>
      <p:regular r:id="rId29"/>
    </p:embeddedFont>
    <p:embeddedFont>
      <p:font typeface="Palatino Linotype" panose="02040502050505030304" pitchFamily="18" charset="0"/>
      <p:regular r:id="rId30"/>
      <p:bold r:id="rId31"/>
      <p:italic r:id="rId32"/>
      <p:boldItalic r:id="rId33"/>
    </p:embeddedFont>
    <p:embeddedFont>
      <p:font typeface="Cuprum Bold" panose="020B0604020202020204" charset="-52"/>
      <p:regular r:id="rId34"/>
    </p:embeddedFont>
    <p:embeddedFont>
      <p:font typeface="Coco Gothic Bold" panose="020B0604020202020204" charset="0"/>
      <p:regular r:id="rId3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3712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33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34" Type="http://schemas.openxmlformats.org/officeDocument/2006/relationships/font" Target="fonts/font1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font" Target="fonts/font17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font" Target="fonts/font16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font" Target="fonts/font1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font" Target="fonts/font14.fntdata"/><Relationship Id="rId35" Type="http://schemas.openxmlformats.org/officeDocument/2006/relationships/font" Target="fonts/font19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2.svg"/><Relationship Id="rId18" Type="http://schemas.openxmlformats.org/officeDocument/2006/relationships/image" Target="../media/image9.png"/><Relationship Id="rId3" Type="http://schemas.openxmlformats.org/officeDocument/2006/relationships/image" Target="../media/image2.svg"/><Relationship Id="rId21" Type="http://schemas.openxmlformats.org/officeDocument/2006/relationships/image" Target="../media/image20.svg"/><Relationship Id="rId7" Type="http://schemas.openxmlformats.org/officeDocument/2006/relationships/image" Target="../media/image6.svg"/><Relationship Id="rId12" Type="http://schemas.openxmlformats.org/officeDocument/2006/relationships/image" Target="../media/image6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8.png"/><Relationship Id="rId20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2.svg"/><Relationship Id="rId10" Type="http://schemas.openxmlformats.org/officeDocument/2006/relationships/image" Target="../media/image5.png"/><Relationship Id="rId19" Type="http://schemas.openxmlformats.org/officeDocument/2006/relationships/image" Target="../media/image18.svg"/><Relationship Id="rId4" Type="http://schemas.openxmlformats.org/officeDocument/2006/relationships/image" Target="../media/image2.png"/><Relationship Id="rId9" Type="http://schemas.openxmlformats.org/officeDocument/2006/relationships/image" Target="../media/image8.svg"/><Relationship Id="rId14" Type="http://schemas.openxmlformats.org/officeDocument/2006/relationships/image" Target="../media/image7.png"/><Relationship Id="rId22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28.svg"/><Relationship Id="rId18" Type="http://schemas.openxmlformats.org/officeDocument/2006/relationships/image" Target="../media/image18.jpg"/><Relationship Id="rId3" Type="http://schemas.openxmlformats.org/officeDocument/2006/relationships/image" Target="../media/image2.svg"/><Relationship Id="rId7" Type="http://schemas.openxmlformats.org/officeDocument/2006/relationships/image" Target="../media/image8.svg"/><Relationship Id="rId12" Type="http://schemas.openxmlformats.org/officeDocument/2006/relationships/image" Target="../media/image14.png"/><Relationship Id="rId17" Type="http://schemas.openxmlformats.org/officeDocument/2006/relationships/image" Target="../media/image17.jpg"/><Relationship Id="rId2" Type="http://schemas.openxmlformats.org/officeDocument/2006/relationships/image" Target="../media/image1.png"/><Relationship Id="rId16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26.svg"/><Relationship Id="rId5" Type="http://schemas.openxmlformats.org/officeDocument/2006/relationships/image" Target="../media/image4.svg"/><Relationship Id="rId15" Type="http://schemas.openxmlformats.org/officeDocument/2006/relationships/image" Target="../media/image30.svg"/><Relationship Id="rId10" Type="http://schemas.openxmlformats.org/officeDocument/2006/relationships/image" Target="../media/image13.png"/><Relationship Id="rId19" Type="http://schemas.openxmlformats.org/officeDocument/2006/relationships/image" Target="../media/image19.png"/><Relationship Id="rId4" Type="http://schemas.openxmlformats.org/officeDocument/2006/relationships/image" Target="../media/image2.png"/><Relationship Id="rId9" Type="http://schemas.openxmlformats.org/officeDocument/2006/relationships/image" Target="../media/image24.svg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36.svg"/><Relationship Id="rId3" Type="http://schemas.openxmlformats.org/officeDocument/2006/relationships/image" Target="../media/image2.svg"/><Relationship Id="rId7" Type="http://schemas.openxmlformats.org/officeDocument/2006/relationships/image" Target="../media/image8.svg"/><Relationship Id="rId12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34.svg"/><Relationship Id="rId5" Type="http://schemas.openxmlformats.org/officeDocument/2006/relationships/image" Target="../media/image4.svg"/><Relationship Id="rId10" Type="http://schemas.openxmlformats.org/officeDocument/2006/relationships/image" Target="../media/image21.png"/><Relationship Id="rId4" Type="http://schemas.openxmlformats.org/officeDocument/2006/relationships/image" Target="../media/image2.png"/><Relationship Id="rId9" Type="http://schemas.openxmlformats.org/officeDocument/2006/relationships/image" Target="../media/image32.svg"/><Relationship Id="rId14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.svg"/><Relationship Id="rId7" Type="http://schemas.openxmlformats.org/officeDocument/2006/relationships/image" Target="../media/image39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4.svg"/><Relationship Id="rId4" Type="http://schemas.openxmlformats.org/officeDocument/2006/relationships/image" Target="../media/image2.png"/><Relationship Id="rId9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52.svg"/><Relationship Id="rId3" Type="http://schemas.openxmlformats.org/officeDocument/2006/relationships/image" Target="../media/image2.svg"/><Relationship Id="rId7" Type="http://schemas.openxmlformats.org/officeDocument/2006/relationships/image" Target="../media/image42.svg"/><Relationship Id="rId12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11" Type="http://schemas.openxmlformats.org/officeDocument/2006/relationships/image" Target="../media/image50.svg"/><Relationship Id="rId5" Type="http://schemas.openxmlformats.org/officeDocument/2006/relationships/image" Target="../media/image4.svg"/><Relationship Id="rId10" Type="http://schemas.openxmlformats.org/officeDocument/2006/relationships/image" Target="../media/image28.png"/><Relationship Id="rId4" Type="http://schemas.openxmlformats.org/officeDocument/2006/relationships/image" Target="../media/image2.png"/><Relationship Id="rId9" Type="http://schemas.openxmlformats.org/officeDocument/2006/relationships/image" Target="../media/image8.svg"/><Relationship Id="rId14" Type="http://schemas.openxmlformats.org/officeDocument/2006/relationships/image" Target="../media/image30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32.png"/><Relationship Id="rId3" Type="http://schemas.openxmlformats.org/officeDocument/2006/relationships/image" Target="../media/image2.svg"/><Relationship Id="rId7" Type="http://schemas.openxmlformats.org/officeDocument/2006/relationships/image" Target="../media/image42.svg"/><Relationship Id="rId12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11" Type="http://schemas.openxmlformats.org/officeDocument/2006/relationships/image" Target="../media/image8.svg"/><Relationship Id="rId5" Type="http://schemas.openxmlformats.org/officeDocument/2006/relationships/image" Target="../media/image4.svg"/><Relationship Id="rId15" Type="http://schemas.openxmlformats.org/officeDocument/2006/relationships/image" Target="../media/image34.jpg"/><Relationship Id="rId4" Type="http://schemas.openxmlformats.org/officeDocument/2006/relationships/image" Target="../media/image2.png"/><Relationship Id="rId14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svg"/><Relationship Id="rId12" Type="http://schemas.openxmlformats.org/officeDocument/2006/relationships/image" Target="../media/image35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.png"/><Relationship Id="rId11" Type="http://schemas.openxmlformats.org/officeDocument/2006/relationships/image" Target="../media/image8.sv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38.png"/><Relationship Id="rId3" Type="http://schemas.openxmlformats.org/officeDocument/2006/relationships/image" Target="../media/image2.svg"/><Relationship Id="rId7" Type="http://schemas.openxmlformats.org/officeDocument/2006/relationships/image" Target="../media/image39.svg"/><Relationship Id="rId12" Type="http://schemas.openxmlformats.org/officeDocument/2006/relationships/image" Target="../media/image3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57.svg"/><Relationship Id="rId10" Type="http://schemas.openxmlformats.org/officeDocument/2006/relationships/image" Target="../media/image36.png"/><Relationship Id="rId4" Type="http://schemas.openxmlformats.org/officeDocument/2006/relationships/image" Target="../media/image24.png"/><Relationship Id="rId9" Type="http://schemas.openxmlformats.org/officeDocument/2006/relationships/image" Target="../media/image8.svg"/><Relationship Id="rId14" Type="http://schemas.openxmlformats.org/officeDocument/2006/relationships/image" Target="../media/image39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57.svg"/><Relationship Id="rId3" Type="http://schemas.openxmlformats.org/officeDocument/2006/relationships/image" Target="../media/image2.svg"/><Relationship Id="rId7" Type="http://schemas.openxmlformats.org/officeDocument/2006/relationships/image" Target="../media/image39.svg"/><Relationship Id="rId12" Type="http://schemas.openxmlformats.org/officeDocument/2006/relationships/image" Target="../media/image3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40.jpg"/><Relationship Id="rId10" Type="http://schemas.openxmlformats.org/officeDocument/2006/relationships/image" Target="../media/image37.png"/><Relationship Id="rId4" Type="http://schemas.openxmlformats.org/officeDocument/2006/relationships/image" Target="../media/image24.png"/><Relationship Id="rId9" Type="http://schemas.openxmlformats.org/officeDocument/2006/relationships/image" Target="../media/image8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2.svg"/><Relationship Id="rId7" Type="http://schemas.openxmlformats.org/officeDocument/2006/relationships/image" Target="../media/image39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57.svg"/><Relationship Id="rId4" Type="http://schemas.openxmlformats.org/officeDocument/2006/relationships/image" Target="../media/image24.png"/><Relationship Id="rId9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2.svg"/><Relationship Id="rId7" Type="http://schemas.openxmlformats.org/officeDocument/2006/relationships/image" Target="../media/image39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57.svg"/><Relationship Id="rId4" Type="http://schemas.openxmlformats.org/officeDocument/2006/relationships/image" Target="../media/image24.png"/><Relationship Id="rId9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64.svg"/><Relationship Id="rId18" Type="http://schemas.openxmlformats.org/officeDocument/2006/relationships/image" Target="../media/image46.png"/><Relationship Id="rId3" Type="http://schemas.openxmlformats.org/officeDocument/2006/relationships/image" Target="../media/image2.svg"/><Relationship Id="rId21" Type="http://schemas.openxmlformats.org/officeDocument/2006/relationships/image" Target="../media/image72.svg"/><Relationship Id="rId7" Type="http://schemas.openxmlformats.org/officeDocument/2006/relationships/image" Target="../media/image42.svg"/><Relationship Id="rId12" Type="http://schemas.openxmlformats.org/officeDocument/2006/relationships/image" Target="../media/image43.png"/><Relationship Id="rId17" Type="http://schemas.openxmlformats.org/officeDocument/2006/relationships/image" Target="../media/image68.svg"/><Relationship Id="rId2" Type="http://schemas.openxmlformats.org/officeDocument/2006/relationships/image" Target="../media/image1.png"/><Relationship Id="rId16" Type="http://schemas.openxmlformats.org/officeDocument/2006/relationships/image" Target="../media/image45.png"/><Relationship Id="rId20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11" Type="http://schemas.openxmlformats.org/officeDocument/2006/relationships/image" Target="../media/image62.svg"/><Relationship Id="rId24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66.svg"/><Relationship Id="rId23" Type="http://schemas.openxmlformats.org/officeDocument/2006/relationships/image" Target="../media/image5.png"/><Relationship Id="rId10" Type="http://schemas.openxmlformats.org/officeDocument/2006/relationships/image" Target="../media/image42.png"/><Relationship Id="rId19" Type="http://schemas.openxmlformats.org/officeDocument/2006/relationships/image" Target="../media/image70.svg"/><Relationship Id="rId4" Type="http://schemas.openxmlformats.org/officeDocument/2006/relationships/image" Target="../media/image2.png"/><Relationship Id="rId9" Type="http://schemas.openxmlformats.org/officeDocument/2006/relationships/image" Target="../media/image60.svg"/><Relationship Id="rId14" Type="http://schemas.openxmlformats.org/officeDocument/2006/relationships/image" Target="../media/image44.png"/><Relationship Id="rId22" Type="http://schemas.openxmlformats.org/officeDocument/2006/relationships/image" Target="../media/image4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2.svg"/><Relationship Id="rId7" Type="http://schemas.openxmlformats.org/officeDocument/2006/relationships/image" Target="../media/image75.svg"/><Relationship Id="rId12" Type="http://schemas.openxmlformats.org/officeDocument/2006/relationships/image" Target="../media/image5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11" Type="http://schemas.openxmlformats.org/officeDocument/2006/relationships/image" Target="../media/image79.svg"/><Relationship Id="rId5" Type="http://schemas.openxmlformats.org/officeDocument/2006/relationships/image" Target="../media/image4.svg"/><Relationship Id="rId10" Type="http://schemas.openxmlformats.org/officeDocument/2006/relationships/image" Target="../media/image51.png"/><Relationship Id="rId4" Type="http://schemas.openxmlformats.org/officeDocument/2006/relationships/image" Target="../media/image2.png"/><Relationship Id="rId9" Type="http://schemas.openxmlformats.org/officeDocument/2006/relationships/image" Target="../media/image77.svg"/></Relationships>
</file>

<file path=ppt/slides/_rels/slide1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5.png"/><Relationship Id="rId18" Type="http://schemas.openxmlformats.org/officeDocument/2006/relationships/image" Target="../media/image88.svg"/><Relationship Id="rId3" Type="http://schemas.openxmlformats.org/officeDocument/2006/relationships/image" Target="../media/image2.svg"/><Relationship Id="rId12" Type="http://schemas.openxmlformats.org/officeDocument/2006/relationships/image" Target="../media/image54.png"/><Relationship Id="rId17" Type="http://schemas.openxmlformats.org/officeDocument/2006/relationships/image" Target="../media/image57.png"/><Relationship Id="rId2" Type="http://schemas.openxmlformats.org/officeDocument/2006/relationships/image" Target="../media/image1.png"/><Relationship Id="rId16" Type="http://schemas.openxmlformats.org/officeDocument/2006/relationships/image" Target="../media/image86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81.svg"/><Relationship Id="rId5" Type="http://schemas.openxmlformats.org/officeDocument/2006/relationships/image" Target="../media/image4.svg"/><Relationship Id="rId15" Type="http://schemas.openxmlformats.org/officeDocument/2006/relationships/image" Target="../media/image56.png"/><Relationship Id="rId10" Type="http://schemas.openxmlformats.org/officeDocument/2006/relationships/image" Target="../media/image53.png"/><Relationship Id="rId19" Type="http://schemas.openxmlformats.org/officeDocument/2006/relationships/image" Target="../media/image58.png"/><Relationship Id="rId4" Type="http://schemas.openxmlformats.org/officeDocument/2006/relationships/image" Target="../media/image2.png"/><Relationship Id="rId9" Type="http://schemas.openxmlformats.org/officeDocument/2006/relationships/image" Target="../media/image8.svg"/><Relationship Id="rId14" Type="http://schemas.openxmlformats.org/officeDocument/2006/relationships/image" Target="../media/image84.svg"/></Relationships>
</file>

<file path=ppt/slides/_rels/slide1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5.png"/><Relationship Id="rId18" Type="http://schemas.openxmlformats.org/officeDocument/2006/relationships/image" Target="../media/image88.svg"/><Relationship Id="rId3" Type="http://schemas.openxmlformats.org/officeDocument/2006/relationships/image" Target="../media/image2.svg"/><Relationship Id="rId12" Type="http://schemas.openxmlformats.org/officeDocument/2006/relationships/image" Target="../media/image5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81.svg"/><Relationship Id="rId5" Type="http://schemas.openxmlformats.org/officeDocument/2006/relationships/image" Target="../media/image4.svg"/><Relationship Id="rId15" Type="http://schemas.openxmlformats.org/officeDocument/2006/relationships/image" Target="../media/image57.png"/><Relationship Id="rId10" Type="http://schemas.openxmlformats.org/officeDocument/2006/relationships/image" Target="../media/image53.png"/><Relationship Id="rId19" Type="http://schemas.openxmlformats.org/officeDocument/2006/relationships/image" Target="../media/image59.png"/><Relationship Id="rId4" Type="http://schemas.openxmlformats.org/officeDocument/2006/relationships/image" Target="../media/image2.png"/><Relationship Id="rId9" Type="http://schemas.openxmlformats.org/officeDocument/2006/relationships/image" Target="../media/image8.svg"/><Relationship Id="rId14" Type="http://schemas.openxmlformats.org/officeDocument/2006/relationships/image" Target="../media/image8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B0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6962887"/>
            <a:ext cx="18288000" cy="3324113"/>
            <a:chOff x="0" y="0"/>
            <a:chExt cx="4816593" cy="8754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875486"/>
            </a:xfrm>
            <a:custGeom>
              <a:avLst/>
              <a:gdLst/>
              <a:ahLst/>
              <a:cxnLst/>
              <a:rect l="l" t="t" r="r" b="b"/>
              <a:pathLst>
                <a:path w="4816592" h="875486">
                  <a:moveTo>
                    <a:pt x="0" y="0"/>
                  </a:moveTo>
                  <a:lnTo>
                    <a:pt x="4816592" y="0"/>
                  </a:lnTo>
                  <a:lnTo>
                    <a:pt x="4816592" y="875486"/>
                  </a:lnTo>
                  <a:lnTo>
                    <a:pt x="0" y="875486"/>
                  </a:lnTo>
                  <a:close/>
                </a:path>
              </a:pathLst>
            </a:custGeom>
            <a:solidFill>
              <a:srgbClr val="6BABF4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16593" cy="9135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2735451" y="1732957"/>
            <a:ext cx="11869591" cy="7863604"/>
          </a:xfrm>
          <a:custGeom>
            <a:avLst/>
            <a:gdLst/>
            <a:ahLst/>
            <a:cxnLst/>
            <a:rect l="l" t="t" r="r" b="b"/>
            <a:pathLst>
              <a:path w="11869591" h="7863604">
                <a:moveTo>
                  <a:pt x="0" y="0"/>
                </a:moveTo>
                <a:lnTo>
                  <a:pt x="11869591" y="0"/>
                </a:lnTo>
                <a:lnTo>
                  <a:pt x="11869591" y="7863604"/>
                </a:lnTo>
                <a:lnTo>
                  <a:pt x="0" y="7863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316227" y="1211698"/>
            <a:ext cx="11869591" cy="7863604"/>
          </a:xfrm>
          <a:custGeom>
            <a:avLst/>
            <a:gdLst/>
            <a:ahLst/>
            <a:cxnLst/>
            <a:rect l="l" t="t" r="r" b="b"/>
            <a:pathLst>
              <a:path w="11869591" h="7863604">
                <a:moveTo>
                  <a:pt x="0" y="0"/>
                </a:moveTo>
                <a:lnTo>
                  <a:pt x="11869591" y="0"/>
                </a:lnTo>
                <a:lnTo>
                  <a:pt x="11869591" y="7863604"/>
                </a:lnTo>
                <a:lnTo>
                  <a:pt x="0" y="78636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1688686">
            <a:off x="13653344" y="5022760"/>
            <a:ext cx="4808859" cy="872712"/>
          </a:xfrm>
          <a:custGeom>
            <a:avLst/>
            <a:gdLst/>
            <a:ahLst/>
            <a:cxnLst/>
            <a:rect l="l" t="t" r="r" b="b"/>
            <a:pathLst>
              <a:path w="11999787" h="872712">
                <a:moveTo>
                  <a:pt x="0" y="0"/>
                </a:moveTo>
                <a:lnTo>
                  <a:pt x="11999787" y="0"/>
                </a:lnTo>
                <a:lnTo>
                  <a:pt x="11999787" y="872712"/>
                </a:lnTo>
                <a:lnTo>
                  <a:pt x="0" y="87271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486400" y="7228622"/>
            <a:ext cx="7315200" cy="448056"/>
          </a:xfrm>
          <a:custGeom>
            <a:avLst/>
            <a:gdLst/>
            <a:ahLst/>
            <a:cxnLst/>
            <a:rect l="l" t="t" r="r" b="b"/>
            <a:pathLst>
              <a:path w="7315200" h="448056">
                <a:moveTo>
                  <a:pt x="0" y="0"/>
                </a:moveTo>
                <a:lnTo>
                  <a:pt x="7315200" y="0"/>
                </a:lnTo>
                <a:lnTo>
                  <a:pt x="7315200" y="448056"/>
                </a:lnTo>
                <a:lnTo>
                  <a:pt x="0" y="44805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0" y="240730"/>
            <a:ext cx="2349177" cy="4114800"/>
          </a:xfrm>
          <a:custGeom>
            <a:avLst/>
            <a:gdLst/>
            <a:ahLst/>
            <a:cxnLst/>
            <a:rect l="l" t="t" r="r" b="b"/>
            <a:pathLst>
              <a:path w="2349177" h="4114800">
                <a:moveTo>
                  <a:pt x="0" y="0"/>
                </a:moveTo>
                <a:lnTo>
                  <a:pt x="2349177" y="0"/>
                </a:lnTo>
                <a:lnTo>
                  <a:pt x="234917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5516945" y="240730"/>
            <a:ext cx="2401547" cy="4114800"/>
          </a:xfrm>
          <a:custGeom>
            <a:avLst/>
            <a:gdLst/>
            <a:ahLst/>
            <a:cxnLst/>
            <a:rect l="l" t="t" r="r" b="b"/>
            <a:pathLst>
              <a:path w="2401547" h="4114800">
                <a:moveTo>
                  <a:pt x="0" y="0"/>
                </a:moveTo>
                <a:lnTo>
                  <a:pt x="2401547" y="0"/>
                </a:lnTo>
                <a:lnTo>
                  <a:pt x="24015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0" y="6172200"/>
            <a:ext cx="2985100" cy="4114800"/>
          </a:xfrm>
          <a:custGeom>
            <a:avLst/>
            <a:gdLst/>
            <a:ahLst/>
            <a:cxnLst/>
            <a:rect l="l" t="t" r="r" b="b"/>
            <a:pathLst>
              <a:path w="2985100" h="4114800">
                <a:moveTo>
                  <a:pt x="0" y="0"/>
                </a:moveTo>
                <a:lnTo>
                  <a:pt x="2985100" y="0"/>
                </a:lnTo>
                <a:lnTo>
                  <a:pt x="29851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5993195" y="6172200"/>
            <a:ext cx="2154659" cy="4114800"/>
          </a:xfrm>
          <a:custGeom>
            <a:avLst/>
            <a:gdLst/>
            <a:ahLst/>
            <a:cxnLst/>
            <a:rect l="l" t="t" r="r" b="b"/>
            <a:pathLst>
              <a:path w="2154659" h="4114800">
                <a:moveTo>
                  <a:pt x="0" y="0"/>
                </a:moveTo>
                <a:lnTo>
                  <a:pt x="2154659" y="0"/>
                </a:lnTo>
                <a:lnTo>
                  <a:pt x="215465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4832718" y="0"/>
            <a:ext cx="3021146" cy="2845370"/>
          </a:xfrm>
          <a:custGeom>
            <a:avLst/>
            <a:gdLst/>
            <a:ahLst/>
            <a:cxnLst/>
            <a:rect l="l" t="t" r="r" b="b"/>
            <a:pathLst>
              <a:path w="3021146" h="2845370">
                <a:moveTo>
                  <a:pt x="0" y="0"/>
                </a:moveTo>
                <a:lnTo>
                  <a:pt x="3021146" y="0"/>
                </a:lnTo>
                <a:lnTo>
                  <a:pt x="3021146" y="2845370"/>
                </a:lnTo>
                <a:lnTo>
                  <a:pt x="0" y="284537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1270106" y="0"/>
            <a:ext cx="2461711" cy="3376412"/>
          </a:xfrm>
          <a:custGeom>
            <a:avLst/>
            <a:gdLst/>
            <a:ahLst/>
            <a:cxnLst/>
            <a:rect l="l" t="t" r="r" b="b"/>
            <a:pathLst>
              <a:path w="2461711" h="3376412">
                <a:moveTo>
                  <a:pt x="0" y="0"/>
                </a:moveTo>
                <a:lnTo>
                  <a:pt x="2461711" y="0"/>
                </a:lnTo>
                <a:lnTo>
                  <a:pt x="2461711" y="3376412"/>
                </a:lnTo>
                <a:lnTo>
                  <a:pt x="0" y="3376412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2204463" y="3376412"/>
            <a:ext cx="2223529" cy="3127726"/>
          </a:xfrm>
          <a:custGeom>
            <a:avLst/>
            <a:gdLst/>
            <a:ahLst/>
            <a:cxnLst/>
            <a:rect l="l" t="t" r="r" b="b"/>
            <a:pathLst>
              <a:path w="2223529" h="3127726">
                <a:moveTo>
                  <a:pt x="0" y="0"/>
                </a:moveTo>
                <a:lnTo>
                  <a:pt x="2223529" y="0"/>
                </a:lnTo>
                <a:lnTo>
                  <a:pt x="2223529" y="3127726"/>
                </a:lnTo>
                <a:lnTo>
                  <a:pt x="0" y="3127726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3643933" y="2926047"/>
            <a:ext cx="11214180" cy="24523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088"/>
              </a:lnSpc>
            </a:pPr>
            <a:r>
              <a:rPr lang="en-US" sz="19040" spc="552">
                <a:solidFill>
                  <a:srgbClr val="5E17EB"/>
                </a:solidFill>
                <a:latin typeface="Cuprum"/>
              </a:rPr>
              <a:t>Дієслово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390862" y="8754386"/>
            <a:ext cx="11869591" cy="13747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endParaRPr/>
          </a:p>
          <a:p>
            <a:pPr algn="ctr">
              <a:lnSpc>
                <a:spcPts val="4060"/>
              </a:lnSpc>
            </a:pPr>
            <a:r>
              <a:rPr lang="en-US" sz="2900">
                <a:solidFill>
                  <a:srgbClr val="FF3131"/>
                </a:solidFill>
                <a:latin typeface="PT Serif Bold"/>
              </a:rPr>
              <a:t>Журавський ліцей</a:t>
            </a:r>
          </a:p>
          <a:p>
            <a:pPr algn="ctr">
              <a:lnSpc>
                <a:spcPts val="4060"/>
              </a:lnSpc>
            </a:pPr>
            <a:r>
              <a:rPr lang="en-US" sz="2900">
                <a:solidFill>
                  <a:srgbClr val="FF3131"/>
                </a:solidFill>
                <a:latin typeface="PT Serif Bold"/>
              </a:rPr>
              <a:t>Буянова Наталія Василівна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130784" y="7418919"/>
            <a:ext cx="4426595" cy="14290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60"/>
              </a:lnSpc>
            </a:pPr>
            <a:r>
              <a:rPr lang="en-US" sz="4114">
                <a:solidFill>
                  <a:srgbClr val="B83C00"/>
                </a:solidFill>
                <a:latin typeface="PT Serif Bold"/>
              </a:rPr>
              <a:t>Українська мова</a:t>
            </a:r>
          </a:p>
          <a:p>
            <a:pPr algn="ctr">
              <a:lnSpc>
                <a:spcPts val="5760"/>
              </a:lnSpc>
            </a:pPr>
            <a:r>
              <a:rPr lang="en-US" sz="4114">
                <a:solidFill>
                  <a:srgbClr val="C660F5"/>
                </a:solidFill>
                <a:latin typeface="PT Serif Bold"/>
              </a:rPr>
              <a:t>   4 клас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4832718" y="5350396"/>
            <a:ext cx="8585448" cy="1811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31B4D4"/>
                </a:solidFill>
                <a:latin typeface="PT Serif Bold Italics"/>
              </a:rPr>
              <a:t>Повторення вивченого про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31B4D4"/>
                </a:solidFill>
                <a:latin typeface="PT Serif Bold Italics"/>
              </a:rPr>
              <a:t>дієслово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AB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6962887"/>
            <a:ext cx="18288000" cy="3324113"/>
            <a:chOff x="0" y="0"/>
            <a:chExt cx="4816593" cy="8754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875486"/>
            </a:xfrm>
            <a:custGeom>
              <a:avLst/>
              <a:gdLst/>
              <a:ahLst/>
              <a:cxnLst/>
              <a:rect l="l" t="t" r="r" b="b"/>
              <a:pathLst>
                <a:path w="4816592" h="875486">
                  <a:moveTo>
                    <a:pt x="0" y="0"/>
                  </a:moveTo>
                  <a:lnTo>
                    <a:pt x="4816592" y="0"/>
                  </a:lnTo>
                  <a:lnTo>
                    <a:pt x="4816592" y="875486"/>
                  </a:lnTo>
                  <a:lnTo>
                    <a:pt x="0" y="875486"/>
                  </a:lnTo>
                  <a:close/>
                </a:path>
              </a:pathLst>
            </a:custGeom>
            <a:solidFill>
              <a:srgbClr val="E7B0F8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16593" cy="9135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2735451" y="1732957"/>
            <a:ext cx="11869591" cy="7863604"/>
          </a:xfrm>
          <a:custGeom>
            <a:avLst/>
            <a:gdLst/>
            <a:ahLst/>
            <a:cxnLst/>
            <a:rect l="l" t="t" r="r" b="b"/>
            <a:pathLst>
              <a:path w="11869591" h="7863604">
                <a:moveTo>
                  <a:pt x="0" y="0"/>
                </a:moveTo>
                <a:lnTo>
                  <a:pt x="11869591" y="0"/>
                </a:lnTo>
                <a:lnTo>
                  <a:pt x="11869591" y="7863604"/>
                </a:lnTo>
                <a:lnTo>
                  <a:pt x="0" y="7863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455057" y="521259"/>
            <a:ext cx="11114513" cy="9514175"/>
          </a:xfrm>
          <a:custGeom>
            <a:avLst/>
            <a:gdLst/>
            <a:ahLst/>
            <a:cxnLst/>
            <a:rect l="l" t="t" r="r" b="b"/>
            <a:pathLst>
              <a:path w="12951248" h="8580202">
                <a:moveTo>
                  <a:pt x="0" y="0"/>
                </a:moveTo>
                <a:lnTo>
                  <a:pt x="12951248" y="0"/>
                </a:lnTo>
                <a:lnTo>
                  <a:pt x="12951248" y="8580202"/>
                </a:lnTo>
                <a:lnTo>
                  <a:pt x="0" y="85802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5943600" y="2646681"/>
            <a:ext cx="2993707" cy="183365"/>
          </a:xfrm>
          <a:custGeom>
            <a:avLst/>
            <a:gdLst/>
            <a:ahLst/>
            <a:cxnLst/>
            <a:rect l="l" t="t" r="r" b="b"/>
            <a:pathLst>
              <a:path w="2993707" h="183365">
                <a:moveTo>
                  <a:pt x="0" y="0"/>
                </a:moveTo>
                <a:lnTo>
                  <a:pt x="2993707" y="0"/>
                </a:lnTo>
                <a:lnTo>
                  <a:pt x="2993707" y="183365"/>
                </a:lnTo>
                <a:lnTo>
                  <a:pt x="0" y="18336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5673498" y="6962887"/>
            <a:ext cx="2680798" cy="3072547"/>
          </a:xfrm>
          <a:custGeom>
            <a:avLst/>
            <a:gdLst/>
            <a:ahLst/>
            <a:cxnLst/>
            <a:rect l="l" t="t" r="r" b="b"/>
            <a:pathLst>
              <a:path w="2680798" h="3072547">
                <a:moveTo>
                  <a:pt x="0" y="0"/>
                </a:moveTo>
                <a:lnTo>
                  <a:pt x="2680798" y="0"/>
                </a:lnTo>
                <a:lnTo>
                  <a:pt x="2680798" y="3072547"/>
                </a:lnTo>
                <a:lnTo>
                  <a:pt x="0" y="307254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6020980" y="2830046"/>
            <a:ext cx="1985833" cy="1732957"/>
          </a:xfrm>
          <a:custGeom>
            <a:avLst/>
            <a:gdLst/>
            <a:ahLst/>
            <a:cxnLst/>
            <a:rect l="l" t="t" r="r" b="b"/>
            <a:pathLst>
              <a:path w="3116410" h="2589453">
                <a:moveTo>
                  <a:pt x="0" y="0"/>
                </a:moveTo>
                <a:lnTo>
                  <a:pt x="3116410" y="0"/>
                </a:lnTo>
                <a:lnTo>
                  <a:pt x="3116410" y="2589453"/>
                </a:lnTo>
                <a:lnTo>
                  <a:pt x="0" y="258945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6761729" y="1433963"/>
            <a:ext cx="1413156" cy="1731356"/>
          </a:xfrm>
          <a:custGeom>
            <a:avLst/>
            <a:gdLst/>
            <a:ahLst/>
            <a:cxnLst/>
            <a:rect l="l" t="t" r="r" b="b"/>
            <a:pathLst>
              <a:path w="2928352" h="2454492">
                <a:moveTo>
                  <a:pt x="0" y="0"/>
                </a:moveTo>
                <a:lnTo>
                  <a:pt x="2928353" y="0"/>
                </a:lnTo>
                <a:lnTo>
                  <a:pt x="2928353" y="2454491"/>
                </a:lnTo>
                <a:lnTo>
                  <a:pt x="0" y="2454491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4737642" y="686439"/>
            <a:ext cx="1553530" cy="1560251"/>
          </a:xfrm>
          <a:custGeom>
            <a:avLst/>
            <a:gdLst/>
            <a:ahLst/>
            <a:cxnLst/>
            <a:rect l="l" t="t" r="r" b="b"/>
            <a:pathLst>
              <a:path w="2053659" h="2057400">
                <a:moveTo>
                  <a:pt x="0" y="0"/>
                </a:moveTo>
                <a:lnTo>
                  <a:pt x="2053659" y="0"/>
                </a:lnTo>
                <a:lnTo>
                  <a:pt x="2053659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4257303" y="1085707"/>
            <a:ext cx="9510019" cy="1424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491"/>
              </a:lnSpc>
            </a:pPr>
            <a:r>
              <a:rPr lang="uk-UA" sz="11043" b="1" i="1" spc="320" dirty="0" smtClean="0">
                <a:solidFill>
                  <a:srgbClr val="FF0000"/>
                </a:solidFill>
                <a:latin typeface="Palatino Linotype" panose="02040502050505030304" pitchFamily="18" charset="0"/>
              </a:rPr>
              <a:t>Аутотренінг</a:t>
            </a:r>
            <a:endParaRPr lang="en-US" sz="11043" b="1" i="1" spc="320" dirty="0">
              <a:solidFill>
                <a:srgbClr val="FF0000"/>
              </a:solidFill>
              <a:latin typeface="Palatino Linotype" panose="020405020505050303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865" y="1782256"/>
            <a:ext cx="2984500" cy="207010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865" y="4142277"/>
            <a:ext cx="2984500" cy="207010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90090"/>
            <a:ext cx="2984500" cy="2070100"/>
          </a:xfrm>
          <a:prstGeom prst="rect">
            <a:avLst/>
          </a:prstGeom>
        </p:spPr>
      </p:pic>
      <p:sp>
        <p:nvSpPr>
          <p:cNvPr id="13" name="Скругленный прямоугольник 12"/>
          <p:cNvSpPr/>
          <p:nvPr/>
        </p:nvSpPr>
        <p:spPr>
          <a:xfrm>
            <a:off x="4410598" y="3184622"/>
            <a:ext cx="8619602" cy="6226077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i="1" dirty="0" smtClean="0">
                <a:latin typeface="Georgia" panose="02040502050405020303" pitchFamily="18" charset="0"/>
              </a:rPr>
              <a:t>Уч</a:t>
            </a:r>
            <a:r>
              <a:rPr lang="uk-UA" sz="4800" b="1" dirty="0" smtClean="0">
                <a:latin typeface="Georgia" panose="02040502050405020303" pitchFamily="18" charset="0"/>
              </a:rPr>
              <a:t>. </a:t>
            </a:r>
            <a:r>
              <a:rPr lang="uk-UA" sz="48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Ви – найкращі.</a:t>
            </a:r>
          </a:p>
          <a:p>
            <a:pPr algn="ctr"/>
            <a:r>
              <a:rPr lang="uk-UA" sz="4800" i="1" dirty="0">
                <a:latin typeface="Georgia" panose="02040502050405020303" pitchFamily="18" charset="0"/>
              </a:rPr>
              <a:t>Д</a:t>
            </a:r>
            <a:r>
              <a:rPr lang="uk-UA" sz="4800" i="1" dirty="0" smtClean="0">
                <a:latin typeface="Georgia" panose="02040502050405020303" pitchFamily="18" charset="0"/>
              </a:rPr>
              <a:t>. </a:t>
            </a:r>
            <a:r>
              <a:rPr lang="uk-UA" sz="4800" b="1" dirty="0" smtClean="0">
                <a:latin typeface="Georgia" panose="02040502050405020303" pitchFamily="18" charset="0"/>
              </a:rPr>
              <a:t>Ми – найкращі</a:t>
            </a:r>
            <a:r>
              <a:rPr lang="uk-UA" dirty="0" smtClean="0"/>
              <a:t>. .</a:t>
            </a:r>
          </a:p>
          <a:p>
            <a:pPr algn="ctr"/>
            <a:r>
              <a:rPr lang="uk-UA" sz="4800" i="1" dirty="0" smtClean="0">
                <a:latin typeface="Georgia" panose="02040502050405020303" pitchFamily="18" charset="0"/>
              </a:rPr>
              <a:t>Уч. </a:t>
            </a:r>
            <a:r>
              <a:rPr lang="uk-UA" sz="48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Ви – активні.</a:t>
            </a:r>
          </a:p>
          <a:p>
            <a:pPr algn="ctr"/>
            <a:r>
              <a:rPr lang="uk-UA" sz="4800" i="1" dirty="0" smtClean="0">
                <a:latin typeface="Georgia" panose="02040502050405020303" pitchFamily="18" charset="0"/>
              </a:rPr>
              <a:t>Д. </a:t>
            </a:r>
            <a:r>
              <a:rPr lang="uk-UA" sz="4800" b="1" dirty="0" smtClean="0">
                <a:latin typeface="Georgia" panose="02040502050405020303" pitchFamily="18" charset="0"/>
              </a:rPr>
              <a:t>Ми –</a:t>
            </a:r>
            <a:r>
              <a:rPr lang="uk-UA" sz="4800" b="1" dirty="0">
                <a:latin typeface="Georgia" panose="02040502050405020303" pitchFamily="18" charset="0"/>
              </a:rPr>
              <a:t> </a:t>
            </a:r>
            <a:r>
              <a:rPr lang="uk-UA" sz="4800" b="1" dirty="0" smtClean="0">
                <a:latin typeface="Georgia" panose="02040502050405020303" pitchFamily="18" charset="0"/>
              </a:rPr>
              <a:t>активні.</a:t>
            </a:r>
          </a:p>
          <a:p>
            <a:pPr algn="ctr"/>
            <a:r>
              <a:rPr lang="uk-UA" sz="4800" i="1" dirty="0" smtClean="0">
                <a:latin typeface="Georgia" panose="02040502050405020303" pitchFamily="18" charset="0"/>
              </a:rPr>
              <a:t>Уч. </a:t>
            </a:r>
            <a:r>
              <a:rPr lang="uk-UA" sz="48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Ви –розумні.</a:t>
            </a:r>
          </a:p>
          <a:p>
            <a:pPr algn="ctr"/>
            <a:r>
              <a:rPr lang="uk-UA" sz="4800" i="1" dirty="0" smtClean="0">
                <a:latin typeface="Georgia" panose="02040502050405020303" pitchFamily="18" charset="0"/>
              </a:rPr>
              <a:t>Д. </a:t>
            </a:r>
            <a:r>
              <a:rPr lang="uk-UA" sz="4800" b="1" dirty="0" smtClean="0">
                <a:latin typeface="Georgia" panose="02040502050405020303" pitchFamily="18" charset="0"/>
              </a:rPr>
              <a:t>Ми – розумні.</a:t>
            </a:r>
          </a:p>
          <a:p>
            <a:pPr algn="ctr"/>
            <a:r>
              <a:rPr lang="uk-UA" sz="4800" i="1" dirty="0" smtClean="0">
                <a:latin typeface="Georgia" panose="02040502050405020303" pitchFamily="18" charset="0"/>
              </a:rPr>
              <a:t>Уч. </a:t>
            </a:r>
            <a:r>
              <a:rPr lang="uk-UA" sz="48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Ви – креативні.</a:t>
            </a:r>
          </a:p>
          <a:p>
            <a:pPr algn="ctr"/>
            <a:r>
              <a:rPr lang="uk-UA" sz="4800" i="1" dirty="0" smtClean="0">
                <a:latin typeface="Georgia" panose="02040502050405020303" pitchFamily="18" charset="0"/>
              </a:rPr>
              <a:t>Д. </a:t>
            </a:r>
            <a:r>
              <a:rPr lang="uk-UA" sz="4800" b="1" dirty="0" smtClean="0">
                <a:latin typeface="Georgia" panose="02040502050405020303" pitchFamily="18" charset="0"/>
              </a:rPr>
              <a:t>Ми – креативні. </a:t>
            </a:r>
            <a:endParaRPr lang="ru-RU" sz="4800" b="1" dirty="0">
              <a:latin typeface="Georgia" panose="02040502050405020303" pitchFamily="18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59902" y="255831"/>
            <a:ext cx="1719221" cy="184115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AB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6962887"/>
            <a:ext cx="18288000" cy="3324113"/>
            <a:chOff x="0" y="0"/>
            <a:chExt cx="4816593" cy="8754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875486"/>
            </a:xfrm>
            <a:custGeom>
              <a:avLst/>
              <a:gdLst/>
              <a:ahLst/>
              <a:cxnLst/>
              <a:rect l="l" t="t" r="r" b="b"/>
              <a:pathLst>
                <a:path w="4816592" h="875486">
                  <a:moveTo>
                    <a:pt x="0" y="0"/>
                  </a:moveTo>
                  <a:lnTo>
                    <a:pt x="4816592" y="0"/>
                  </a:lnTo>
                  <a:lnTo>
                    <a:pt x="4816592" y="875486"/>
                  </a:lnTo>
                  <a:lnTo>
                    <a:pt x="0" y="875486"/>
                  </a:lnTo>
                  <a:close/>
                </a:path>
              </a:pathLst>
            </a:custGeom>
            <a:solidFill>
              <a:srgbClr val="E7B0F8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16593" cy="9135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2735451" y="1732957"/>
            <a:ext cx="11869591" cy="7863604"/>
          </a:xfrm>
          <a:custGeom>
            <a:avLst/>
            <a:gdLst/>
            <a:ahLst/>
            <a:cxnLst/>
            <a:rect l="l" t="t" r="r" b="b"/>
            <a:pathLst>
              <a:path w="11869591" h="7863604">
                <a:moveTo>
                  <a:pt x="0" y="0"/>
                </a:moveTo>
                <a:lnTo>
                  <a:pt x="11869591" y="0"/>
                </a:lnTo>
                <a:lnTo>
                  <a:pt x="11869591" y="7863604"/>
                </a:lnTo>
                <a:lnTo>
                  <a:pt x="0" y="7863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400332" y="761340"/>
            <a:ext cx="11869591" cy="7863604"/>
          </a:xfrm>
          <a:custGeom>
            <a:avLst/>
            <a:gdLst/>
            <a:ahLst/>
            <a:cxnLst/>
            <a:rect l="l" t="t" r="r" b="b"/>
            <a:pathLst>
              <a:path w="11869591" h="7863604">
                <a:moveTo>
                  <a:pt x="0" y="0"/>
                </a:moveTo>
                <a:lnTo>
                  <a:pt x="11869591" y="0"/>
                </a:lnTo>
                <a:lnTo>
                  <a:pt x="11869591" y="7863604"/>
                </a:lnTo>
                <a:lnTo>
                  <a:pt x="0" y="78636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7647146" y="3094768"/>
            <a:ext cx="2993707" cy="183365"/>
          </a:xfrm>
          <a:custGeom>
            <a:avLst/>
            <a:gdLst/>
            <a:ahLst/>
            <a:cxnLst/>
            <a:rect l="l" t="t" r="r" b="b"/>
            <a:pathLst>
              <a:path w="2993707" h="183365">
                <a:moveTo>
                  <a:pt x="0" y="0"/>
                </a:moveTo>
                <a:lnTo>
                  <a:pt x="2993708" y="0"/>
                </a:lnTo>
                <a:lnTo>
                  <a:pt x="2993708" y="183365"/>
                </a:lnTo>
                <a:lnTo>
                  <a:pt x="0" y="18336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0" y="0"/>
            <a:ext cx="3400332" cy="2825367"/>
          </a:xfrm>
          <a:custGeom>
            <a:avLst/>
            <a:gdLst/>
            <a:ahLst/>
            <a:cxnLst/>
            <a:rect l="l" t="t" r="r" b="b"/>
            <a:pathLst>
              <a:path w="3400332" h="2825367">
                <a:moveTo>
                  <a:pt x="0" y="0"/>
                </a:moveTo>
                <a:lnTo>
                  <a:pt x="3400332" y="0"/>
                </a:lnTo>
                <a:lnTo>
                  <a:pt x="3400332" y="2825367"/>
                </a:lnTo>
                <a:lnTo>
                  <a:pt x="0" y="282536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4398147" y="-166768"/>
            <a:ext cx="3889853" cy="2756933"/>
          </a:xfrm>
          <a:custGeom>
            <a:avLst/>
            <a:gdLst/>
            <a:ahLst/>
            <a:cxnLst/>
            <a:rect l="l" t="t" r="r" b="b"/>
            <a:pathLst>
              <a:path w="3889853" h="2756933">
                <a:moveTo>
                  <a:pt x="0" y="0"/>
                </a:moveTo>
                <a:lnTo>
                  <a:pt x="3889853" y="0"/>
                </a:lnTo>
                <a:lnTo>
                  <a:pt x="3889853" y="2756933"/>
                </a:lnTo>
                <a:lnTo>
                  <a:pt x="0" y="275693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0" y="7932250"/>
            <a:ext cx="4701498" cy="2286103"/>
          </a:xfrm>
          <a:custGeom>
            <a:avLst/>
            <a:gdLst/>
            <a:ahLst/>
            <a:cxnLst/>
            <a:rect l="l" t="t" r="r" b="b"/>
            <a:pathLst>
              <a:path w="4701498" h="2286103">
                <a:moveTo>
                  <a:pt x="0" y="0"/>
                </a:moveTo>
                <a:lnTo>
                  <a:pt x="4701498" y="0"/>
                </a:lnTo>
                <a:lnTo>
                  <a:pt x="4701498" y="2286104"/>
                </a:lnTo>
                <a:lnTo>
                  <a:pt x="0" y="228610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4373217" y="7898561"/>
            <a:ext cx="4770783" cy="2319793"/>
          </a:xfrm>
          <a:custGeom>
            <a:avLst/>
            <a:gdLst/>
            <a:ahLst/>
            <a:cxnLst/>
            <a:rect l="l" t="t" r="r" b="b"/>
            <a:pathLst>
              <a:path w="4770783" h="2319793">
                <a:moveTo>
                  <a:pt x="0" y="0"/>
                </a:moveTo>
                <a:lnTo>
                  <a:pt x="4770783" y="0"/>
                </a:lnTo>
                <a:lnTo>
                  <a:pt x="4770783" y="2319793"/>
                </a:lnTo>
                <a:lnTo>
                  <a:pt x="0" y="231979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9008564" y="8079023"/>
            <a:ext cx="4458178" cy="2167789"/>
          </a:xfrm>
          <a:custGeom>
            <a:avLst/>
            <a:gdLst/>
            <a:ahLst/>
            <a:cxnLst/>
            <a:rect l="l" t="t" r="r" b="b"/>
            <a:pathLst>
              <a:path w="4458178" h="2167789">
                <a:moveTo>
                  <a:pt x="0" y="0"/>
                </a:moveTo>
                <a:lnTo>
                  <a:pt x="4458178" y="0"/>
                </a:lnTo>
                <a:lnTo>
                  <a:pt x="4458178" y="2167789"/>
                </a:lnTo>
                <a:lnTo>
                  <a:pt x="0" y="216778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3224815" y="7898561"/>
            <a:ext cx="4941842" cy="2402970"/>
          </a:xfrm>
          <a:custGeom>
            <a:avLst/>
            <a:gdLst/>
            <a:ahLst/>
            <a:cxnLst/>
            <a:rect l="l" t="t" r="r" b="b"/>
            <a:pathLst>
              <a:path w="4941842" h="2402970">
                <a:moveTo>
                  <a:pt x="0" y="0"/>
                </a:moveTo>
                <a:lnTo>
                  <a:pt x="4941841" y="0"/>
                </a:lnTo>
                <a:lnTo>
                  <a:pt x="4941841" y="2402970"/>
                </a:lnTo>
                <a:lnTo>
                  <a:pt x="0" y="240297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0" y="5301240"/>
            <a:ext cx="2900902" cy="4844931"/>
          </a:xfrm>
          <a:custGeom>
            <a:avLst/>
            <a:gdLst/>
            <a:ahLst/>
            <a:cxnLst/>
            <a:rect l="l" t="t" r="r" b="b"/>
            <a:pathLst>
              <a:path w="2900902" h="4844931">
                <a:moveTo>
                  <a:pt x="0" y="0"/>
                </a:moveTo>
                <a:lnTo>
                  <a:pt x="2900902" y="0"/>
                </a:lnTo>
                <a:lnTo>
                  <a:pt x="2900902" y="4844931"/>
                </a:lnTo>
                <a:lnTo>
                  <a:pt x="0" y="4844931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4144231" y="1650809"/>
            <a:ext cx="9510019" cy="12904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542"/>
              </a:lnSpc>
            </a:pPr>
            <a:r>
              <a:rPr lang="en-US" sz="10044" spc="291">
                <a:solidFill>
                  <a:srgbClr val="AA1D17"/>
                </a:solidFill>
                <a:latin typeface="PT Serif"/>
              </a:rPr>
              <a:t>Відгадай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4144231" y="3411483"/>
            <a:ext cx="11138125" cy="30906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18"/>
              </a:lnSpc>
            </a:pPr>
            <a:r>
              <a:rPr lang="en-US" sz="5493" spc="159" dirty="0" err="1">
                <a:solidFill>
                  <a:srgbClr val="2EA83D"/>
                </a:solidFill>
                <a:latin typeface="PT Serif"/>
              </a:rPr>
              <a:t>Гостя</a:t>
            </a:r>
            <a:r>
              <a:rPr lang="en-US" sz="5493" spc="159" dirty="0">
                <a:solidFill>
                  <a:srgbClr val="2EA83D"/>
                </a:solidFill>
                <a:latin typeface="PT Serif"/>
              </a:rPr>
              <a:t> </a:t>
            </a:r>
            <a:r>
              <a:rPr lang="en-US" sz="5493" spc="159" dirty="0" err="1">
                <a:solidFill>
                  <a:srgbClr val="2EA83D"/>
                </a:solidFill>
                <a:latin typeface="PT Serif"/>
              </a:rPr>
              <a:t>нова</a:t>
            </a:r>
            <a:r>
              <a:rPr lang="en-US" sz="5493" spc="159" dirty="0">
                <a:solidFill>
                  <a:srgbClr val="2EA83D"/>
                </a:solidFill>
                <a:latin typeface="PT Serif"/>
              </a:rPr>
              <a:t> </a:t>
            </a:r>
            <a:r>
              <a:rPr lang="en-US" sz="5493" spc="159" dirty="0" err="1">
                <a:solidFill>
                  <a:srgbClr val="2EA83D"/>
                </a:solidFill>
                <a:latin typeface="PT Serif"/>
              </a:rPr>
              <a:t>завітала</a:t>
            </a:r>
            <a:endParaRPr lang="en-US" sz="5493" spc="159" dirty="0">
              <a:solidFill>
                <a:srgbClr val="2EA83D"/>
              </a:solidFill>
              <a:latin typeface="PT Serif"/>
            </a:endParaRPr>
          </a:p>
          <a:p>
            <a:pPr algn="ctr">
              <a:lnSpc>
                <a:spcPts val="4743"/>
              </a:lnSpc>
            </a:pPr>
            <a:r>
              <a:rPr lang="en-US" sz="4993" spc="144" dirty="0" err="1">
                <a:solidFill>
                  <a:srgbClr val="2EA83D"/>
                </a:solidFill>
                <a:latin typeface="PT Serif"/>
              </a:rPr>
              <a:t>Холод-сніг</a:t>
            </a:r>
            <a:r>
              <a:rPr lang="en-US" sz="4993" spc="144" dirty="0">
                <a:solidFill>
                  <a:srgbClr val="2EA83D"/>
                </a:solidFill>
                <a:latin typeface="PT Serif"/>
              </a:rPr>
              <a:t> </a:t>
            </a:r>
            <a:r>
              <a:rPr lang="en-US" sz="4993" spc="144" dirty="0" err="1">
                <a:solidFill>
                  <a:srgbClr val="2EA83D"/>
                </a:solidFill>
                <a:latin typeface="PT Serif"/>
              </a:rPr>
              <a:t>увесь</a:t>
            </a:r>
            <a:r>
              <a:rPr lang="en-US" sz="4993" spc="144" dirty="0">
                <a:solidFill>
                  <a:srgbClr val="2EA83D"/>
                </a:solidFill>
                <a:latin typeface="PT Serif"/>
              </a:rPr>
              <a:t> </a:t>
            </a:r>
            <a:r>
              <a:rPr lang="en-US" sz="4993" spc="144" dirty="0" err="1">
                <a:solidFill>
                  <a:srgbClr val="2EA83D"/>
                </a:solidFill>
                <a:latin typeface="PT Serif"/>
              </a:rPr>
              <a:t>прогнала</a:t>
            </a:r>
            <a:endParaRPr lang="en-US" sz="4993" spc="144" dirty="0">
              <a:solidFill>
                <a:srgbClr val="2EA83D"/>
              </a:solidFill>
              <a:latin typeface="PT Serif"/>
            </a:endParaRPr>
          </a:p>
          <a:p>
            <a:pPr algn="ctr">
              <a:lnSpc>
                <a:spcPts val="4743"/>
              </a:lnSpc>
            </a:pPr>
            <a:r>
              <a:rPr lang="en-US" sz="4993" spc="144" dirty="0">
                <a:solidFill>
                  <a:srgbClr val="2EA83D"/>
                </a:solidFill>
                <a:latin typeface="PT Serif"/>
              </a:rPr>
              <a:t>І </a:t>
            </a:r>
            <a:r>
              <a:rPr lang="en-US" sz="4993" spc="144" dirty="0" err="1">
                <a:solidFill>
                  <a:srgbClr val="2EA83D"/>
                </a:solidFill>
                <a:latin typeface="PT Serif"/>
              </a:rPr>
              <a:t>дарує</a:t>
            </a:r>
            <a:r>
              <a:rPr lang="en-US" sz="4993" spc="144" dirty="0">
                <a:solidFill>
                  <a:srgbClr val="2EA83D"/>
                </a:solidFill>
                <a:latin typeface="PT Serif"/>
              </a:rPr>
              <a:t> </a:t>
            </a:r>
            <a:r>
              <a:rPr lang="en-US" sz="4993" spc="144" dirty="0" err="1">
                <a:solidFill>
                  <a:srgbClr val="2EA83D"/>
                </a:solidFill>
                <a:latin typeface="PT Serif"/>
              </a:rPr>
              <a:t>залюбки</a:t>
            </a:r>
            <a:endParaRPr lang="en-US" sz="4993" spc="144" dirty="0">
              <a:solidFill>
                <a:srgbClr val="2EA83D"/>
              </a:solidFill>
              <a:latin typeface="PT Serif"/>
            </a:endParaRPr>
          </a:p>
          <a:p>
            <a:pPr algn="ctr">
              <a:lnSpc>
                <a:spcPts val="4743"/>
              </a:lnSpc>
            </a:pPr>
            <a:r>
              <a:rPr lang="en-US" sz="4993" spc="144" dirty="0" err="1">
                <a:solidFill>
                  <a:srgbClr val="2EA83D"/>
                </a:solidFill>
                <a:latin typeface="PT Serif"/>
              </a:rPr>
              <a:t>Лісу</a:t>
            </a:r>
            <a:r>
              <a:rPr lang="en-US" sz="4993" spc="144" dirty="0">
                <a:solidFill>
                  <a:srgbClr val="2EA83D"/>
                </a:solidFill>
                <a:latin typeface="PT Serif"/>
              </a:rPr>
              <a:t> </a:t>
            </a:r>
            <a:r>
              <a:rPr lang="en-US" sz="4993" spc="144" dirty="0" err="1">
                <a:solidFill>
                  <a:srgbClr val="2EA83D"/>
                </a:solidFill>
                <a:latin typeface="PT Serif"/>
              </a:rPr>
              <a:t>трави</a:t>
            </a:r>
            <a:r>
              <a:rPr lang="en-US" sz="4993" spc="144" dirty="0">
                <a:solidFill>
                  <a:srgbClr val="2EA83D"/>
                </a:solidFill>
                <a:latin typeface="PT Serif"/>
              </a:rPr>
              <a:t> і </a:t>
            </a:r>
            <a:r>
              <a:rPr lang="en-US" sz="4993" spc="144" dirty="0" err="1">
                <a:solidFill>
                  <a:srgbClr val="2EA83D"/>
                </a:solidFill>
                <a:latin typeface="PT Serif"/>
              </a:rPr>
              <a:t>квітки</a:t>
            </a:r>
            <a:r>
              <a:rPr lang="en-US" sz="4993" spc="144" dirty="0">
                <a:solidFill>
                  <a:srgbClr val="2EA83D"/>
                </a:solidFill>
                <a:latin typeface="PT Serif"/>
              </a:rPr>
              <a:t>.</a:t>
            </a:r>
          </a:p>
          <a:p>
            <a:pPr algn="ctr">
              <a:lnSpc>
                <a:spcPts val="4743"/>
              </a:lnSpc>
            </a:pPr>
            <a:endParaRPr lang="en-US" sz="4993" spc="144" dirty="0">
              <a:solidFill>
                <a:srgbClr val="2EA83D"/>
              </a:solidFill>
              <a:latin typeface="PT Serif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5794397" y="6597386"/>
            <a:ext cx="7859464" cy="14641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22"/>
              </a:lnSpc>
            </a:pPr>
            <a:r>
              <a:rPr lang="en-US" sz="4230" dirty="0" err="1">
                <a:solidFill>
                  <a:srgbClr val="5E17EB"/>
                </a:solidFill>
                <a:latin typeface="PT Serif Bold"/>
              </a:rPr>
              <a:t>Прослухайте</a:t>
            </a:r>
            <a:r>
              <a:rPr lang="en-US" sz="4230" dirty="0">
                <a:solidFill>
                  <a:srgbClr val="5E17EB"/>
                </a:solidFill>
                <a:latin typeface="PT Serif Bold"/>
              </a:rPr>
              <a:t> </a:t>
            </a:r>
            <a:r>
              <a:rPr lang="en-US" sz="4230" dirty="0" err="1">
                <a:solidFill>
                  <a:srgbClr val="5E17EB"/>
                </a:solidFill>
                <a:latin typeface="PT Serif Bold"/>
              </a:rPr>
              <a:t>поетичні</a:t>
            </a:r>
            <a:r>
              <a:rPr lang="en-US" sz="4230" dirty="0">
                <a:solidFill>
                  <a:srgbClr val="5E17EB"/>
                </a:solidFill>
                <a:latin typeface="PT Serif Bold"/>
              </a:rPr>
              <a:t> </a:t>
            </a:r>
            <a:r>
              <a:rPr lang="en-US" sz="4230" dirty="0" err="1">
                <a:solidFill>
                  <a:srgbClr val="5E17EB"/>
                </a:solidFill>
                <a:latin typeface="PT Serif Bold"/>
              </a:rPr>
              <a:t>рядки</a:t>
            </a:r>
            <a:endParaRPr lang="en-US" sz="4230" dirty="0">
              <a:solidFill>
                <a:srgbClr val="5E17EB"/>
              </a:solidFill>
              <a:latin typeface="PT Serif Bold"/>
            </a:endParaRPr>
          </a:p>
          <a:p>
            <a:pPr algn="ctr">
              <a:lnSpc>
                <a:spcPts val="5922"/>
              </a:lnSpc>
            </a:pPr>
            <a:r>
              <a:rPr lang="en-US" sz="4230" dirty="0">
                <a:solidFill>
                  <a:srgbClr val="5E17EB"/>
                </a:solidFill>
                <a:latin typeface="PT Serif Bold"/>
              </a:rPr>
              <a:t>   </a:t>
            </a:r>
            <a:r>
              <a:rPr lang="en-US" sz="4230" dirty="0" err="1">
                <a:solidFill>
                  <a:srgbClr val="5E17EB"/>
                </a:solidFill>
                <a:latin typeface="PT Serif Bold"/>
              </a:rPr>
              <a:t>Вправа</a:t>
            </a:r>
            <a:r>
              <a:rPr lang="en-US" sz="4230" dirty="0">
                <a:solidFill>
                  <a:srgbClr val="5E17EB"/>
                </a:solidFill>
                <a:latin typeface="PT Serif Bold"/>
              </a:rPr>
              <a:t> 248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B0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6783" y="7027318"/>
            <a:ext cx="18288000" cy="3324113"/>
            <a:chOff x="0" y="0"/>
            <a:chExt cx="4816593" cy="8754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875486"/>
            </a:xfrm>
            <a:custGeom>
              <a:avLst/>
              <a:gdLst/>
              <a:ahLst/>
              <a:cxnLst/>
              <a:rect l="l" t="t" r="r" b="b"/>
              <a:pathLst>
                <a:path w="4816592" h="875486">
                  <a:moveTo>
                    <a:pt x="0" y="0"/>
                  </a:moveTo>
                  <a:lnTo>
                    <a:pt x="4816592" y="0"/>
                  </a:lnTo>
                  <a:lnTo>
                    <a:pt x="4816592" y="875486"/>
                  </a:lnTo>
                  <a:lnTo>
                    <a:pt x="0" y="875486"/>
                  </a:lnTo>
                  <a:close/>
                </a:path>
              </a:pathLst>
            </a:custGeom>
            <a:solidFill>
              <a:srgbClr val="6BABF4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16593" cy="9135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2735451" y="1732957"/>
            <a:ext cx="11869591" cy="7863604"/>
          </a:xfrm>
          <a:custGeom>
            <a:avLst/>
            <a:gdLst/>
            <a:ahLst/>
            <a:cxnLst/>
            <a:rect l="l" t="t" r="r" b="b"/>
            <a:pathLst>
              <a:path w="11869591" h="7863604">
                <a:moveTo>
                  <a:pt x="0" y="0"/>
                </a:moveTo>
                <a:lnTo>
                  <a:pt x="11869591" y="0"/>
                </a:lnTo>
                <a:lnTo>
                  <a:pt x="11869591" y="7863604"/>
                </a:lnTo>
                <a:lnTo>
                  <a:pt x="0" y="7863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791819" y="499436"/>
            <a:ext cx="13009018" cy="8618474"/>
          </a:xfrm>
          <a:custGeom>
            <a:avLst/>
            <a:gdLst/>
            <a:ahLst/>
            <a:cxnLst/>
            <a:rect l="l" t="t" r="r" b="b"/>
            <a:pathLst>
              <a:path w="13009018" h="8618474">
                <a:moveTo>
                  <a:pt x="0" y="0"/>
                </a:moveTo>
                <a:lnTo>
                  <a:pt x="13009018" y="0"/>
                </a:lnTo>
                <a:lnTo>
                  <a:pt x="13009018" y="8618475"/>
                </a:lnTo>
                <a:lnTo>
                  <a:pt x="0" y="86184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  <a:ln w="28575" cap="sq">
            <a:solidFill>
              <a:srgbClr val="000000"/>
            </a:solidFill>
            <a:prstDash val="solid"/>
            <a:miter/>
          </a:ln>
        </p:spPr>
      </p:sp>
      <p:sp>
        <p:nvSpPr>
          <p:cNvPr id="7" name="Freeform 7"/>
          <p:cNvSpPr/>
          <p:nvPr/>
        </p:nvSpPr>
        <p:spPr>
          <a:xfrm rot="8272616">
            <a:off x="-337169" y="8303866"/>
            <a:ext cx="4358916" cy="695527"/>
          </a:xfrm>
          <a:custGeom>
            <a:avLst/>
            <a:gdLst/>
            <a:ahLst/>
            <a:cxnLst/>
            <a:rect l="l" t="t" r="r" b="b"/>
            <a:pathLst>
              <a:path w="9563497" h="695527">
                <a:moveTo>
                  <a:pt x="0" y="0"/>
                </a:moveTo>
                <a:lnTo>
                  <a:pt x="9563497" y="0"/>
                </a:lnTo>
                <a:lnTo>
                  <a:pt x="9563497" y="695527"/>
                </a:lnTo>
                <a:lnTo>
                  <a:pt x="0" y="69552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38453" y="205940"/>
            <a:ext cx="2487159" cy="2334157"/>
          </a:xfrm>
          <a:custGeom>
            <a:avLst/>
            <a:gdLst/>
            <a:ahLst/>
            <a:cxnLst/>
            <a:rect l="l" t="t" r="r" b="b"/>
            <a:pathLst>
              <a:path w="2487159" h="2334157">
                <a:moveTo>
                  <a:pt x="0" y="0"/>
                </a:moveTo>
                <a:lnTo>
                  <a:pt x="2487159" y="0"/>
                </a:lnTo>
                <a:lnTo>
                  <a:pt x="2487159" y="2334157"/>
                </a:lnTo>
                <a:lnTo>
                  <a:pt x="0" y="233415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t="-18411" b="-477"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4651476" y="4849122"/>
            <a:ext cx="6640457" cy="3002013"/>
            <a:chOff x="0" y="0"/>
            <a:chExt cx="1545083" cy="6985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545083" cy="698500"/>
            </a:xfrm>
            <a:custGeom>
              <a:avLst/>
              <a:gdLst/>
              <a:ahLst/>
              <a:cxnLst/>
              <a:rect l="l" t="t" r="r" b="b"/>
              <a:pathLst>
                <a:path w="1545083" h="698500">
                  <a:moveTo>
                    <a:pt x="1545083" y="349250"/>
                  </a:moveTo>
                  <a:lnTo>
                    <a:pt x="1341883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1341883" y="0"/>
                  </a:lnTo>
                  <a:lnTo>
                    <a:pt x="1545083" y="349250"/>
                  </a:lnTo>
                  <a:close/>
                </a:path>
              </a:pathLst>
            </a:custGeom>
            <a:solidFill>
              <a:srgbClr val="EBC59A"/>
            </a:solidFill>
            <a:ln w="2857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1" name="TextBox 11"/>
            <p:cNvSpPr txBox="1"/>
            <p:nvPr/>
          </p:nvSpPr>
          <p:spPr>
            <a:xfrm>
              <a:off x="114300" y="-114300"/>
              <a:ext cx="1316483" cy="8128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8259"/>
                </a:lnSpc>
              </a:pPr>
              <a:r>
                <a:rPr lang="en-US" sz="5899" dirty="0" err="1">
                  <a:solidFill>
                    <a:srgbClr val="5E17EB"/>
                  </a:solidFill>
                  <a:latin typeface="PT Serif Bold"/>
                </a:rPr>
                <a:t>Дієслово</a:t>
              </a:r>
              <a:endParaRPr lang="en-US" sz="5899" dirty="0">
                <a:solidFill>
                  <a:srgbClr val="5E17EB"/>
                </a:solidFill>
                <a:latin typeface="PT Serif Bold"/>
              </a:endParaRPr>
            </a:p>
          </p:txBody>
        </p:sp>
      </p:grpSp>
      <p:grpSp>
        <p:nvGrpSpPr>
          <p:cNvPr id="12" name="Group 12"/>
          <p:cNvGrpSpPr/>
          <p:nvPr/>
        </p:nvGrpSpPr>
        <p:grpSpPr>
          <a:xfrm rot="20474109">
            <a:off x="3912467" y="2545177"/>
            <a:ext cx="4584817" cy="2459236"/>
            <a:chOff x="0" y="0"/>
            <a:chExt cx="1207524" cy="6477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207535" cy="647700"/>
            </a:xfrm>
            <a:custGeom>
              <a:avLst/>
              <a:gdLst/>
              <a:ahLst/>
              <a:cxnLst/>
              <a:rect l="l" t="t" r="r" b="b"/>
              <a:pathLst>
                <a:path w="1207535" h="647700">
                  <a:moveTo>
                    <a:pt x="918370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918370" y="488232"/>
                  </a:lnTo>
                  <a:cubicBezTo>
                    <a:pt x="1081086" y="488232"/>
                    <a:pt x="1207524" y="364720"/>
                    <a:pt x="1207524" y="241300"/>
                  </a:cubicBezTo>
                  <a:cubicBezTo>
                    <a:pt x="1207535" y="123512"/>
                    <a:pt x="1081086" y="0"/>
                    <a:pt x="918370" y="0"/>
                  </a:cubicBezTo>
                  <a:close/>
                </a:path>
              </a:pathLst>
            </a:custGeom>
            <a:solidFill>
              <a:srgbClr val="EBC59A"/>
            </a:solidFill>
            <a:ln w="2857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1207524" cy="4953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319"/>
                </a:lnSpc>
              </a:pPr>
              <a:r>
                <a:rPr lang="en-US" sz="3799">
                  <a:solidFill>
                    <a:srgbClr val="5E17EB"/>
                  </a:solidFill>
                  <a:latin typeface="PT Serif Bold"/>
                </a:rPr>
                <a:t>частина мови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 rot="-375049">
            <a:off x="8492343" y="2626746"/>
            <a:ext cx="4114680" cy="2132397"/>
            <a:chOff x="0" y="0"/>
            <a:chExt cx="1693015" cy="87739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693026" cy="877390"/>
            </a:xfrm>
            <a:custGeom>
              <a:avLst/>
              <a:gdLst/>
              <a:ahLst/>
              <a:cxnLst/>
              <a:rect l="l" t="t" r="r" b="b"/>
              <a:pathLst>
                <a:path w="1693026" h="877390">
                  <a:moveTo>
                    <a:pt x="1395591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366348"/>
                  </a:cubicBezTo>
                  <a:cubicBezTo>
                    <a:pt x="0" y="552359"/>
                    <a:pt x="66279" y="647500"/>
                    <a:pt x="162037" y="691641"/>
                  </a:cubicBezTo>
                  <a:lnTo>
                    <a:pt x="162037" y="877390"/>
                  </a:lnTo>
                  <a:lnTo>
                    <a:pt x="353844" y="717923"/>
                  </a:lnTo>
                  <a:lnTo>
                    <a:pt x="1395591" y="717923"/>
                  </a:lnTo>
                  <a:cubicBezTo>
                    <a:pt x="1566577" y="717923"/>
                    <a:pt x="1693015" y="594410"/>
                    <a:pt x="1693015" y="366311"/>
                  </a:cubicBezTo>
                  <a:cubicBezTo>
                    <a:pt x="1693026" y="123512"/>
                    <a:pt x="1566577" y="0"/>
                    <a:pt x="1395591" y="0"/>
                  </a:cubicBezTo>
                  <a:close/>
                </a:path>
              </a:pathLst>
            </a:custGeom>
            <a:solidFill>
              <a:srgbClr val="EBC59A"/>
            </a:solidFill>
            <a:ln w="2857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7" name="TextBox 17"/>
            <p:cNvSpPr txBox="1"/>
            <p:nvPr/>
          </p:nvSpPr>
          <p:spPr>
            <a:xfrm>
              <a:off x="0" y="-28575"/>
              <a:ext cx="1693015" cy="71546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759"/>
                </a:lnSpc>
              </a:pPr>
              <a:r>
                <a:rPr lang="en-US" sz="3399" dirty="0" err="1">
                  <a:solidFill>
                    <a:srgbClr val="5E17EB"/>
                  </a:solidFill>
                  <a:latin typeface="PT Serif Bold"/>
                </a:rPr>
                <a:t>що</a:t>
              </a:r>
              <a:r>
                <a:rPr lang="en-US" sz="3399" dirty="0">
                  <a:solidFill>
                    <a:srgbClr val="5E17EB"/>
                  </a:solidFill>
                  <a:latin typeface="PT Serif Bold"/>
                </a:rPr>
                <a:t> </a:t>
              </a:r>
              <a:r>
                <a:rPr lang="en-US" sz="3399" dirty="0" err="1">
                  <a:solidFill>
                    <a:srgbClr val="5E17EB"/>
                  </a:solidFill>
                  <a:latin typeface="PT Serif Bold"/>
                </a:rPr>
                <a:t>робить</a:t>
              </a:r>
              <a:r>
                <a:rPr lang="en-US" sz="3399" dirty="0">
                  <a:solidFill>
                    <a:srgbClr val="5E17EB"/>
                  </a:solidFill>
                  <a:latin typeface="PT Serif Bold"/>
                </a:rPr>
                <a:t>?</a:t>
              </a:r>
            </a:p>
            <a:p>
              <a:pPr algn="ctr">
                <a:lnSpc>
                  <a:spcPts val="4759"/>
                </a:lnSpc>
              </a:pPr>
              <a:r>
                <a:rPr lang="en-US" sz="3399" dirty="0" err="1">
                  <a:solidFill>
                    <a:srgbClr val="5E17EB"/>
                  </a:solidFill>
                  <a:latin typeface="PT Serif Bold"/>
                </a:rPr>
                <a:t>що</a:t>
              </a:r>
              <a:r>
                <a:rPr lang="en-US" sz="3399" dirty="0">
                  <a:solidFill>
                    <a:srgbClr val="5E17EB"/>
                  </a:solidFill>
                  <a:latin typeface="PT Serif Bold"/>
                </a:rPr>
                <a:t> </a:t>
              </a:r>
              <a:r>
                <a:rPr lang="en-US" sz="3399" dirty="0" err="1">
                  <a:solidFill>
                    <a:srgbClr val="5E17EB"/>
                  </a:solidFill>
                  <a:latin typeface="PT Serif Bold"/>
                </a:rPr>
                <a:t>зробить</a:t>
              </a:r>
              <a:endParaRPr lang="en-US" sz="3399" dirty="0">
                <a:solidFill>
                  <a:srgbClr val="5E17EB"/>
                </a:solidFill>
                <a:latin typeface="PT Serif Bold"/>
              </a:endParaRPr>
            </a:p>
          </p:txBody>
        </p:sp>
      </p:grpSp>
      <p:grpSp>
        <p:nvGrpSpPr>
          <p:cNvPr id="18" name="Group 18"/>
          <p:cNvGrpSpPr/>
          <p:nvPr/>
        </p:nvGrpSpPr>
        <p:grpSpPr>
          <a:xfrm rot="1422248">
            <a:off x="11100418" y="4619248"/>
            <a:ext cx="4360096" cy="2459236"/>
            <a:chOff x="0" y="0"/>
            <a:chExt cx="1148338" cy="6477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148350" cy="647700"/>
            </a:xfrm>
            <a:custGeom>
              <a:avLst/>
              <a:gdLst/>
              <a:ahLst/>
              <a:cxnLst/>
              <a:rect l="l" t="t" r="r" b="b"/>
              <a:pathLst>
                <a:path w="1148350" h="647700">
                  <a:moveTo>
                    <a:pt x="860193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860193" y="488232"/>
                  </a:lnTo>
                  <a:cubicBezTo>
                    <a:pt x="1021901" y="488232"/>
                    <a:pt x="1148338" y="364720"/>
                    <a:pt x="1148338" y="241300"/>
                  </a:cubicBezTo>
                  <a:cubicBezTo>
                    <a:pt x="1148350" y="123512"/>
                    <a:pt x="1021901" y="0"/>
                    <a:pt x="860193" y="0"/>
                  </a:cubicBezTo>
                  <a:close/>
                </a:path>
              </a:pathLst>
            </a:custGeom>
            <a:solidFill>
              <a:srgbClr val="EBC59A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20" name="TextBox 20"/>
            <p:cNvSpPr txBox="1"/>
            <p:nvPr/>
          </p:nvSpPr>
          <p:spPr>
            <a:xfrm>
              <a:off x="0" y="-28575"/>
              <a:ext cx="1148338" cy="4857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459"/>
                </a:lnSpc>
              </a:pPr>
              <a:r>
                <a:rPr lang="en-US" sz="3899" dirty="0">
                  <a:solidFill>
                    <a:srgbClr val="5E17EB"/>
                  </a:solidFill>
                  <a:latin typeface="PT Serif Bold"/>
                </a:rPr>
                <a:t>у </a:t>
              </a:r>
              <a:r>
                <a:rPr lang="en-US" sz="3899" dirty="0" err="1">
                  <a:solidFill>
                    <a:srgbClr val="5E17EB"/>
                  </a:solidFill>
                  <a:latin typeface="PT Serif Bold"/>
                </a:rPr>
                <a:t>реченні</a:t>
              </a:r>
              <a:r>
                <a:rPr lang="en-US" sz="3899" dirty="0">
                  <a:solidFill>
                    <a:srgbClr val="5E17EB"/>
                  </a:solidFill>
                  <a:latin typeface="PT Serif Bold"/>
                </a:rPr>
                <a:t>-</a:t>
              </a:r>
            </a:p>
            <a:p>
              <a:pPr algn="ctr">
                <a:lnSpc>
                  <a:spcPts val="5459"/>
                </a:lnSpc>
              </a:pPr>
              <a:r>
                <a:rPr lang="en-US" sz="3899" dirty="0" err="1">
                  <a:solidFill>
                    <a:srgbClr val="5E17EB"/>
                  </a:solidFill>
                  <a:latin typeface="PT Serif Bold"/>
                </a:rPr>
                <a:t>присудок</a:t>
              </a:r>
              <a:endParaRPr lang="en-US" sz="3899" dirty="0">
                <a:solidFill>
                  <a:srgbClr val="5E17EB"/>
                </a:solidFill>
                <a:latin typeface="PT Serif Bold"/>
              </a:endParaRPr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5806366" y="1032822"/>
            <a:ext cx="9510019" cy="13952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396"/>
              </a:lnSpc>
            </a:pPr>
            <a:r>
              <a:rPr lang="en-US" sz="10943" spc="317">
                <a:solidFill>
                  <a:srgbClr val="D81F27"/>
                </a:solidFill>
                <a:latin typeface="PT Serif Bold"/>
              </a:rPr>
              <a:t>Пригадай!</a:t>
            </a:r>
          </a:p>
        </p:txBody>
      </p:sp>
      <p:sp>
        <p:nvSpPr>
          <p:cNvPr id="22" name="Овальная выноска 21"/>
          <p:cNvSpPr/>
          <p:nvPr/>
        </p:nvSpPr>
        <p:spPr>
          <a:xfrm rot="2688534">
            <a:off x="10250039" y="7197475"/>
            <a:ext cx="4347803" cy="1812860"/>
          </a:xfrm>
          <a:prstGeom prst="wedgeEllipseCallout">
            <a:avLst>
              <a:gd name="adj1" fmla="val -36163"/>
              <a:gd name="adj2" fmla="val 68055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rgbClr val="3712BE"/>
                </a:solidFill>
                <a:latin typeface="Georgia" panose="02040502050405020303" pitchFamily="18" charset="0"/>
              </a:rPr>
              <a:t>з</a:t>
            </a:r>
            <a:r>
              <a:rPr lang="uk-UA" sz="3200" b="1" dirty="0" smtClean="0">
                <a:solidFill>
                  <a:srgbClr val="3712BE"/>
                </a:solidFill>
                <a:latin typeface="Georgia" panose="02040502050405020303" pitchFamily="18" charset="0"/>
              </a:rPr>
              <a:t>мінюється</a:t>
            </a:r>
          </a:p>
          <a:p>
            <a:pPr algn="ctr"/>
            <a:r>
              <a:rPr lang="uk-UA" sz="3200" b="1" dirty="0" smtClean="0">
                <a:solidFill>
                  <a:srgbClr val="3712BE"/>
                </a:solidFill>
                <a:latin typeface="Georgia" panose="02040502050405020303" pitchFamily="18" charset="0"/>
              </a:rPr>
              <a:t> за  числами</a:t>
            </a:r>
            <a:endParaRPr lang="ru-RU" sz="3200" b="1" dirty="0">
              <a:solidFill>
                <a:srgbClr val="3712BE"/>
              </a:solidFill>
              <a:latin typeface="Georgia" panose="02040502050405020303" pitchFamily="18" charset="0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205511" y="7577742"/>
            <a:ext cx="3138853" cy="22237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AB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6962887"/>
            <a:ext cx="18288000" cy="3324113"/>
            <a:chOff x="0" y="0"/>
            <a:chExt cx="4816593" cy="8754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875486"/>
            </a:xfrm>
            <a:custGeom>
              <a:avLst/>
              <a:gdLst/>
              <a:ahLst/>
              <a:cxnLst/>
              <a:rect l="l" t="t" r="r" b="b"/>
              <a:pathLst>
                <a:path w="4816592" h="875486">
                  <a:moveTo>
                    <a:pt x="0" y="0"/>
                  </a:moveTo>
                  <a:lnTo>
                    <a:pt x="4816592" y="0"/>
                  </a:lnTo>
                  <a:lnTo>
                    <a:pt x="4816592" y="875486"/>
                  </a:lnTo>
                  <a:lnTo>
                    <a:pt x="0" y="875486"/>
                  </a:lnTo>
                  <a:close/>
                </a:path>
              </a:pathLst>
            </a:custGeom>
            <a:solidFill>
              <a:srgbClr val="E7B0F8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16593" cy="9135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2735451" y="1732957"/>
            <a:ext cx="11869591" cy="7863604"/>
          </a:xfrm>
          <a:custGeom>
            <a:avLst/>
            <a:gdLst/>
            <a:ahLst/>
            <a:cxnLst/>
            <a:rect l="l" t="t" r="r" b="b"/>
            <a:pathLst>
              <a:path w="11869591" h="7863604">
                <a:moveTo>
                  <a:pt x="0" y="0"/>
                </a:moveTo>
                <a:lnTo>
                  <a:pt x="11869591" y="0"/>
                </a:lnTo>
                <a:lnTo>
                  <a:pt x="11869591" y="7863604"/>
                </a:lnTo>
                <a:lnTo>
                  <a:pt x="0" y="7863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438401" y="571500"/>
            <a:ext cx="13325114" cy="8610600"/>
          </a:xfrm>
          <a:custGeom>
            <a:avLst/>
            <a:gdLst/>
            <a:ahLst/>
            <a:cxnLst/>
            <a:rect l="l" t="t" r="r" b="b"/>
            <a:pathLst>
              <a:path w="11869591" h="7863604">
                <a:moveTo>
                  <a:pt x="0" y="0"/>
                </a:moveTo>
                <a:lnTo>
                  <a:pt x="11869590" y="0"/>
                </a:lnTo>
                <a:lnTo>
                  <a:pt x="11869590" y="7863604"/>
                </a:lnTo>
                <a:lnTo>
                  <a:pt x="0" y="78636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8262587">
            <a:off x="2617" y="8446096"/>
            <a:ext cx="3308158" cy="439923"/>
          </a:xfrm>
          <a:custGeom>
            <a:avLst/>
            <a:gdLst/>
            <a:ahLst/>
            <a:cxnLst/>
            <a:rect l="l" t="t" r="r" b="b"/>
            <a:pathLst>
              <a:path w="13257643" h="964192">
                <a:moveTo>
                  <a:pt x="0" y="0"/>
                </a:moveTo>
                <a:lnTo>
                  <a:pt x="13257643" y="0"/>
                </a:lnTo>
                <a:lnTo>
                  <a:pt x="13257643" y="964192"/>
                </a:lnTo>
                <a:lnTo>
                  <a:pt x="0" y="96419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7640420" y="3666409"/>
            <a:ext cx="2993707" cy="183365"/>
          </a:xfrm>
          <a:custGeom>
            <a:avLst/>
            <a:gdLst/>
            <a:ahLst/>
            <a:cxnLst/>
            <a:rect l="l" t="t" r="r" b="b"/>
            <a:pathLst>
              <a:path w="2993707" h="183365">
                <a:moveTo>
                  <a:pt x="0" y="0"/>
                </a:moveTo>
                <a:lnTo>
                  <a:pt x="2993707" y="0"/>
                </a:lnTo>
                <a:lnTo>
                  <a:pt x="2993707" y="183365"/>
                </a:lnTo>
                <a:lnTo>
                  <a:pt x="0" y="18336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11759" y="122142"/>
            <a:ext cx="2623692" cy="2289767"/>
          </a:xfrm>
          <a:custGeom>
            <a:avLst/>
            <a:gdLst/>
            <a:ahLst/>
            <a:cxnLst/>
            <a:rect l="l" t="t" r="r" b="b"/>
            <a:pathLst>
              <a:path w="2623692" h="2289767">
                <a:moveTo>
                  <a:pt x="0" y="0"/>
                </a:moveTo>
                <a:lnTo>
                  <a:pt x="2623692" y="0"/>
                </a:lnTo>
                <a:lnTo>
                  <a:pt x="2623692" y="2289768"/>
                </a:lnTo>
                <a:lnTo>
                  <a:pt x="0" y="228976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4865668" y="6851786"/>
            <a:ext cx="3422332" cy="3435214"/>
          </a:xfrm>
          <a:custGeom>
            <a:avLst/>
            <a:gdLst/>
            <a:ahLst/>
            <a:cxnLst/>
            <a:rect l="l" t="t" r="r" b="b"/>
            <a:pathLst>
              <a:path w="3422332" h="3435214">
                <a:moveTo>
                  <a:pt x="0" y="0"/>
                </a:moveTo>
                <a:lnTo>
                  <a:pt x="3422332" y="0"/>
                </a:lnTo>
                <a:lnTo>
                  <a:pt x="3422332" y="3435214"/>
                </a:lnTo>
                <a:lnTo>
                  <a:pt x="0" y="343521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438401" y="659093"/>
            <a:ext cx="11628250" cy="12638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491"/>
              </a:lnSpc>
            </a:pPr>
            <a:r>
              <a:rPr lang="uk-UA" sz="6600" b="1" i="1" spc="320" dirty="0" smtClean="0">
                <a:solidFill>
                  <a:srgbClr val="FF0000"/>
                </a:solidFill>
                <a:latin typeface="Porcelain"/>
              </a:rPr>
              <a:t>Гра «Заповни банки»</a:t>
            </a:r>
            <a:endParaRPr lang="en-US" sz="6600" b="1" i="1" spc="320" dirty="0">
              <a:solidFill>
                <a:srgbClr val="FF0000"/>
              </a:solidFill>
              <a:latin typeface="Porcelain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152" y="1697588"/>
            <a:ext cx="11576735" cy="8226060"/>
          </a:xfrm>
          <a:prstGeom prst="rect">
            <a:avLst/>
          </a:prstGeom>
        </p:spPr>
      </p:pic>
      <p:sp>
        <p:nvSpPr>
          <p:cNvPr id="14" name="Скругленный прямоугольник 13"/>
          <p:cNvSpPr/>
          <p:nvPr/>
        </p:nvSpPr>
        <p:spPr>
          <a:xfrm rot="17050842">
            <a:off x="2935854" y="6586339"/>
            <a:ext cx="2001271" cy="9144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FF0000"/>
                </a:solidFill>
              </a:rPr>
              <a:t>Іменник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 rot="17167157">
            <a:off x="6442618" y="6631065"/>
            <a:ext cx="2395603" cy="914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rgbClr val="0070C0"/>
                </a:solidFill>
              </a:rPr>
              <a:t>Прикметник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 rot="17250541">
            <a:off x="10493411" y="6855722"/>
            <a:ext cx="2133600" cy="9144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rgbClr val="00B050"/>
                </a:solidFill>
              </a:rPr>
              <a:t>Дієслово</a:t>
            </a:r>
            <a:endParaRPr lang="ru-RU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AB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6962887"/>
            <a:ext cx="18288000" cy="3324113"/>
            <a:chOff x="0" y="0"/>
            <a:chExt cx="4816593" cy="8754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875486"/>
            </a:xfrm>
            <a:custGeom>
              <a:avLst/>
              <a:gdLst/>
              <a:ahLst/>
              <a:cxnLst/>
              <a:rect l="l" t="t" r="r" b="b"/>
              <a:pathLst>
                <a:path w="4816592" h="875486">
                  <a:moveTo>
                    <a:pt x="0" y="0"/>
                  </a:moveTo>
                  <a:lnTo>
                    <a:pt x="4816592" y="0"/>
                  </a:lnTo>
                  <a:lnTo>
                    <a:pt x="4816592" y="875486"/>
                  </a:lnTo>
                  <a:lnTo>
                    <a:pt x="0" y="875486"/>
                  </a:lnTo>
                  <a:close/>
                </a:path>
              </a:pathLst>
            </a:custGeom>
            <a:solidFill>
              <a:srgbClr val="E7B0F8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16593" cy="9135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2735451" y="1732957"/>
            <a:ext cx="11869591" cy="7863604"/>
          </a:xfrm>
          <a:custGeom>
            <a:avLst/>
            <a:gdLst/>
            <a:ahLst/>
            <a:cxnLst/>
            <a:rect l="l" t="t" r="r" b="b"/>
            <a:pathLst>
              <a:path w="11869591" h="7863604">
                <a:moveTo>
                  <a:pt x="0" y="0"/>
                </a:moveTo>
                <a:lnTo>
                  <a:pt x="11869591" y="0"/>
                </a:lnTo>
                <a:lnTo>
                  <a:pt x="11869591" y="7863604"/>
                </a:lnTo>
                <a:lnTo>
                  <a:pt x="0" y="7863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286000" y="419100"/>
            <a:ext cx="13411199" cy="9448799"/>
          </a:xfrm>
          <a:custGeom>
            <a:avLst/>
            <a:gdLst/>
            <a:ahLst/>
            <a:cxnLst/>
            <a:rect l="l" t="t" r="r" b="b"/>
            <a:pathLst>
              <a:path w="11869591" h="7863604">
                <a:moveTo>
                  <a:pt x="0" y="0"/>
                </a:moveTo>
                <a:lnTo>
                  <a:pt x="11869590" y="0"/>
                </a:lnTo>
                <a:lnTo>
                  <a:pt x="11869590" y="7863604"/>
                </a:lnTo>
                <a:lnTo>
                  <a:pt x="0" y="78636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7967181">
            <a:off x="-353893" y="8394295"/>
            <a:ext cx="3645193" cy="461294"/>
          </a:xfrm>
          <a:custGeom>
            <a:avLst/>
            <a:gdLst/>
            <a:ahLst/>
            <a:cxnLst/>
            <a:rect l="l" t="t" r="r" b="b"/>
            <a:pathLst>
              <a:path w="13257643" h="964192">
                <a:moveTo>
                  <a:pt x="0" y="0"/>
                </a:moveTo>
                <a:lnTo>
                  <a:pt x="13257643" y="0"/>
                </a:lnTo>
                <a:lnTo>
                  <a:pt x="13257643" y="964192"/>
                </a:lnTo>
                <a:lnTo>
                  <a:pt x="0" y="96419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7640420" y="3666409"/>
            <a:ext cx="2993707" cy="183365"/>
          </a:xfrm>
          <a:custGeom>
            <a:avLst/>
            <a:gdLst/>
            <a:ahLst/>
            <a:cxnLst/>
            <a:rect l="l" t="t" r="r" b="b"/>
            <a:pathLst>
              <a:path w="2993707" h="183365">
                <a:moveTo>
                  <a:pt x="0" y="0"/>
                </a:moveTo>
                <a:lnTo>
                  <a:pt x="2993707" y="0"/>
                </a:lnTo>
                <a:lnTo>
                  <a:pt x="2993707" y="183365"/>
                </a:lnTo>
                <a:lnTo>
                  <a:pt x="0" y="18336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 rot="19417591">
            <a:off x="-719372" y="1809107"/>
            <a:ext cx="7788744" cy="13465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491"/>
              </a:lnSpc>
            </a:pPr>
            <a:r>
              <a:rPr lang="uk-UA" sz="11043" b="1" i="1" spc="320" dirty="0" smtClean="0">
                <a:solidFill>
                  <a:srgbClr val="C00000"/>
                </a:solidFill>
                <a:latin typeface="Porcelain"/>
              </a:rPr>
              <a:t>Добери</a:t>
            </a:r>
            <a:endParaRPr lang="en-US" sz="11043" b="1" i="1" spc="320" dirty="0">
              <a:solidFill>
                <a:srgbClr val="C00000"/>
              </a:solidFill>
              <a:latin typeface="Porcelain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4901" y="167708"/>
            <a:ext cx="2283499" cy="199210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4605042" y="4533900"/>
            <a:ext cx="3403519" cy="532637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660337" y="3875943"/>
            <a:ext cx="4630990" cy="378067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9901" y="883828"/>
            <a:ext cx="8121398" cy="8647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958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AB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6962887"/>
            <a:ext cx="18288000" cy="3324113"/>
            <a:chOff x="0" y="0"/>
            <a:chExt cx="4816593" cy="8754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875486"/>
            </a:xfrm>
            <a:custGeom>
              <a:avLst/>
              <a:gdLst/>
              <a:ahLst/>
              <a:cxnLst/>
              <a:rect l="l" t="t" r="r" b="b"/>
              <a:pathLst>
                <a:path w="4816592" h="875486">
                  <a:moveTo>
                    <a:pt x="0" y="0"/>
                  </a:moveTo>
                  <a:lnTo>
                    <a:pt x="4816592" y="0"/>
                  </a:lnTo>
                  <a:lnTo>
                    <a:pt x="4816592" y="875486"/>
                  </a:lnTo>
                  <a:lnTo>
                    <a:pt x="0" y="875486"/>
                  </a:lnTo>
                  <a:close/>
                </a:path>
              </a:pathLst>
            </a:custGeom>
            <a:solidFill>
              <a:srgbClr val="E7B0F8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16593" cy="9135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2735451" y="1732957"/>
            <a:ext cx="11869591" cy="7863604"/>
          </a:xfrm>
          <a:custGeom>
            <a:avLst/>
            <a:gdLst/>
            <a:ahLst/>
            <a:cxnLst/>
            <a:rect l="l" t="t" r="r" b="b"/>
            <a:pathLst>
              <a:path w="11869591" h="7863604">
                <a:moveTo>
                  <a:pt x="0" y="0"/>
                </a:moveTo>
                <a:lnTo>
                  <a:pt x="11869591" y="0"/>
                </a:lnTo>
                <a:lnTo>
                  <a:pt x="11869591" y="7863604"/>
                </a:lnTo>
                <a:lnTo>
                  <a:pt x="0" y="78636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31000"/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286001" y="506010"/>
            <a:ext cx="12994752" cy="9361889"/>
          </a:xfrm>
          <a:custGeom>
            <a:avLst/>
            <a:gdLst/>
            <a:ahLst/>
            <a:cxnLst/>
            <a:rect l="l" t="t" r="r" b="b"/>
            <a:pathLst>
              <a:path w="11869591" h="7863604">
                <a:moveTo>
                  <a:pt x="0" y="0"/>
                </a:moveTo>
                <a:lnTo>
                  <a:pt x="11869590" y="0"/>
                </a:lnTo>
                <a:lnTo>
                  <a:pt x="11869590" y="7863604"/>
                </a:lnTo>
                <a:lnTo>
                  <a:pt x="0" y="786360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7640420" y="3666409"/>
            <a:ext cx="2993707" cy="183365"/>
          </a:xfrm>
          <a:custGeom>
            <a:avLst/>
            <a:gdLst/>
            <a:ahLst/>
            <a:cxnLst/>
            <a:rect l="l" t="t" r="r" b="b"/>
            <a:pathLst>
              <a:path w="2993707" h="183365">
                <a:moveTo>
                  <a:pt x="0" y="0"/>
                </a:moveTo>
                <a:lnTo>
                  <a:pt x="2993707" y="0"/>
                </a:lnTo>
                <a:lnTo>
                  <a:pt x="2993707" y="183365"/>
                </a:lnTo>
                <a:lnTo>
                  <a:pt x="0" y="18336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pic>
        <p:nvPicPr>
          <p:cNvPr id="15" name="Фізкультхвилинка Райдуг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90600" y="284021"/>
            <a:ext cx="15925800" cy="100029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AB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6962887"/>
            <a:ext cx="18288000" cy="3324113"/>
            <a:chOff x="0" y="0"/>
            <a:chExt cx="4816593" cy="8754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875486"/>
            </a:xfrm>
            <a:custGeom>
              <a:avLst/>
              <a:gdLst/>
              <a:ahLst/>
              <a:cxnLst/>
              <a:rect l="l" t="t" r="r" b="b"/>
              <a:pathLst>
                <a:path w="4816592" h="875486">
                  <a:moveTo>
                    <a:pt x="0" y="0"/>
                  </a:moveTo>
                  <a:lnTo>
                    <a:pt x="4816592" y="0"/>
                  </a:lnTo>
                  <a:lnTo>
                    <a:pt x="4816592" y="875486"/>
                  </a:lnTo>
                  <a:lnTo>
                    <a:pt x="0" y="875486"/>
                  </a:lnTo>
                  <a:close/>
                </a:path>
              </a:pathLst>
            </a:custGeom>
            <a:solidFill>
              <a:srgbClr val="E7B0F8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16593" cy="9135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2735451" y="1732957"/>
            <a:ext cx="11869591" cy="7863604"/>
          </a:xfrm>
          <a:custGeom>
            <a:avLst/>
            <a:gdLst/>
            <a:ahLst/>
            <a:cxnLst/>
            <a:rect l="l" t="t" r="r" b="b"/>
            <a:pathLst>
              <a:path w="11869591" h="7863604">
                <a:moveTo>
                  <a:pt x="0" y="0"/>
                </a:moveTo>
                <a:lnTo>
                  <a:pt x="11869591" y="0"/>
                </a:lnTo>
                <a:lnTo>
                  <a:pt x="11869591" y="7863604"/>
                </a:lnTo>
                <a:lnTo>
                  <a:pt x="0" y="7863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7540760">
            <a:off x="15645265" y="4274926"/>
            <a:ext cx="3539512" cy="300499"/>
          </a:xfrm>
          <a:custGeom>
            <a:avLst/>
            <a:gdLst/>
            <a:ahLst/>
            <a:cxnLst/>
            <a:rect l="l" t="t" r="r" b="b"/>
            <a:pathLst>
              <a:path w="13257643" h="964192">
                <a:moveTo>
                  <a:pt x="0" y="0"/>
                </a:moveTo>
                <a:lnTo>
                  <a:pt x="13257643" y="0"/>
                </a:lnTo>
                <a:lnTo>
                  <a:pt x="13257643" y="964193"/>
                </a:lnTo>
                <a:lnTo>
                  <a:pt x="0" y="9641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7640420" y="3666409"/>
            <a:ext cx="2993707" cy="183365"/>
          </a:xfrm>
          <a:custGeom>
            <a:avLst/>
            <a:gdLst/>
            <a:ahLst/>
            <a:cxnLst/>
            <a:rect l="l" t="t" r="r" b="b"/>
            <a:pathLst>
              <a:path w="2993707" h="183365">
                <a:moveTo>
                  <a:pt x="0" y="0"/>
                </a:moveTo>
                <a:lnTo>
                  <a:pt x="2993707" y="0"/>
                </a:lnTo>
                <a:lnTo>
                  <a:pt x="2993707" y="183365"/>
                </a:lnTo>
                <a:lnTo>
                  <a:pt x="0" y="18336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928361">
            <a:off x="15136700" y="5752125"/>
            <a:ext cx="2818209" cy="2421521"/>
          </a:xfrm>
          <a:custGeom>
            <a:avLst/>
            <a:gdLst/>
            <a:ahLst/>
            <a:cxnLst/>
            <a:rect l="l" t="t" r="r" b="b"/>
            <a:pathLst>
              <a:path w="2839801" h="2049820">
                <a:moveTo>
                  <a:pt x="0" y="0"/>
                </a:moveTo>
                <a:lnTo>
                  <a:pt x="2839801" y="0"/>
                </a:lnTo>
                <a:lnTo>
                  <a:pt x="2839801" y="2049820"/>
                </a:lnTo>
                <a:lnTo>
                  <a:pt x="0" y="204982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0" y="0"/>
            <a:ext cx="2446535" cy="1943100"/>
          </a:xfrm>
          <a:custGeom>
            <a:avLst/>
            <a:gdLst/>
            <a:ahLst/>
            <a:cxnLst/>
            <a:rect l="l" t="t" r="r" b="b"/>
            <a:pathLst>
              <a:path w="3002903" h="2225838">
                <a:moveTo>
                  <a:pt x="0" y="0"/>
                </a:moveTo>
                <a:lnTo>
                  <a:pt x="3002903" y="0"/>
                </a:lnTo>
                <a:lnTo>
                  <a:pt x="3002903" y="2225838"/>
                </a:lnTo>
                <a:lnTo>
                  <a:pt x="0" y="2225838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4452" r="-4452" b="-17355"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2143022" y="0"/>
            <a:ext cx="13860264" cy="137922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491"/>
              </a:lnSpc>
            </a:pPr>
            <a:r>
              <a:rPr lang="uk-UA" sz="9600" spc="320" dirty="0" smtClean="0">
                <a:solidFill>
                  <a:schemeClr val="bg1"/>
                </a:solidFill>
                <a:latin typeface="Porcelain"/>
              </a:rPr>
              <a:t>Досліджуємо речення</a:t>
            </a:r>
            <a:endParaRPr lang="en-US" sz="9600" spc="320" dirty="0">
              <a:solidFill>
                <a:schemeClr val="bg1"/>
              </a:solidFill>
              <a:latin typeface="Porcelain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07558" y="7183448"/>
            <a:ext cx="2466739" cy="264447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7" t="22604" r="7447"/>
          <a:stretch/>
        </p:blipFill>
        <p:spPr>
          <a:xfrm>
            <a:off x="4015035" y="1221687"/>
            <a:ext cx="10827521" cy="766825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733800" y="9198767"/>
            <a:ext cx="1359538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 err="1" smtClean="0">
                <a:solidFill>
                  <a:srgbClr val="C00000"/>
                </a:solidFill>
                <a:latin typeface="Georgia" panose="02040502050405020303" pitchFamily="18" charset="0"/>
              </a:rPr>
              <a:t>Випиши</a:t>
            </a:r>
            <a:r>
              <a:rPr lang="uk-UA" sz="36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  дієслова та зв’язані з ними за змістом слова.</a:t>
            </a:r>
          </a:p>
          <a:p>
            <a:r>
              <a:rPr lang="uk-UA" sz="3600" b="1" dirty="0">
                <a:solidFill>
                  <a:srgbClr val="C00000"/>
                </a:solidFill>
                <a:latin typeface="Georgia" panose="02040502050405020303" pitchFamily="18" charset="0"/>
              </a:rPr>
              <a:t> </a:t>
            </a:r>
            <a:r>
              <a:rPr lang="uk-UA" sz="36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Постав питання.</a:t>
            </a:r>
            <a:endParaRPr lang="ru-RU" sz="3600" b="1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20033163">
            <a:off x="-126111" y="2730848"/>
            <a:ext cx="597791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i="1" dirty="0" smtClean="0">
                <a:solidFill>
                  <a:srgbClr val="3712BE"/>
                </a:solidFill>
                <a:latin typeface="Georgia" panose="02040502050405020303" pitchFamily="18" charset="0"/>
              </a:rPr>
              <a:t>Самостійна робота</a:t>
            </a:r>
            <a:endParaRPr lang="ru-RU" sz="4000" b="1" i="1" dirty="0">
              <a:solidFill>
                <a:srgbClr val="3712BE"/>
              </a:solidFill>
              <a:latin typeface="Georgia" panose="020405020504050203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AB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6962887"/>
            <a:ext cx="18288000" cy="3324113"/>
            <a:chOff x="0" y="0"/>
            <a:chExt cx="4816593" cy="8754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875486"/>
            </a:xfrm>
            <a:custGeom>
              <a:avLst/>
              <a:gdLst/>
              <a:ahLst/>
              <a:cxnLst/>
              <a:rect l="l" t="t" r="r" b="b"/>
              <a:pathLst>
                <a:path w="4816592" h="875486">
                  <a:moveTo>
                    <a:pt x="0" y="0"/>
                  </a:moveTo>
                  <a:lnTo>
                    <a:pt x="4816592" y="0"/>
                  </a:lnTo>
                  <a:lnTo>
                    <a:pt x="4816592" y="875486"/>
                  </a:lnTo>
                  <a:lnTo>
                    <a:pt x="0" y="875486"/>
                  </a:lnTo>
                  <a:close/>
                </a:path>
              </a:pathLst>
            </a:custGeom>
            <a:solidFill>
              <a:srgbClr val="E7B0F8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16593" cy="9135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2735451" y="1379224"/>
            <a:ext cx="12809349" cy="8217337"/>
          </a:xfrm>
          <a:custGeom>
            <a:avLst/>
            <a:gdLst/>
            <a:ahLst/>
            <a:cxnLst/>
            <a:rect l="l" t="t" r="r" b="b"/>
            <a:pathLst>
              <a:path w="11869591" h="7863604">
                <a:moveTo>
                  <a:pt x="0" y="0"/>
                </a:moveTo>
                <a:lnTo>
                  <a:pt x="11869591" y="0"/>
                </a:lnTo>
                <a:lnTo>
                  <a:pt x="11869591" y="7863604"/>
                </a:lnTo>
                <a:lnTo>
                  <a:pt x="0" y="7863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7540760">
            <a:off x="15481794" y="5849030"/>
            <a:ext cx="3539512" cy="300499"/>
          </a:xfrm>
          <a:custGeom>
            <a:avLst/>
            <a:gdLst/>
            <a:ahLst/>
            <a:cxnLst/>
            <a:rect l="l" t="t" r="r" b="b"/>
            <a:pathLst>
              <a:path w="13257643" h="964192">
                <a:moveTo>
                  <a:pt x="0" y="0"/>
                </a:moveTo>
                <a:lnTo>
                  <a:pt x="13257643" y="0"/>
                </a:lnTo>
                <a:lnTo>
                  <a:pt x="13257643" y="964193"/>
                </a:lnTo>
                <a:lnTo>
                  <a:pt x="0" y="9641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7640420" y="3666409"/>
            <a:ext cx="2993707" cy="183365"/>
          </a:xfrm>
          <a:custGeom>
            <a:avLst/>
            <a:gdLst/>
            <a:ahLst/>
            <a:cxnLst/>
            <a:rect l="l" t="t" r="r" b="b"/>
            <a:pathLst>
              <a:path w="2993707" h="183365">
                <a:moveTo>
                  <a:pt x="0" y="0"/>
                </a:moveTo>
                <a:lnTo>
                  <a:pt x="2993707" y="0"/>
                </a:lnTo>
                <a:lnTo>
                  <a:pt x="2993707" y="183365"/>
                </a:lnTo>
                <a:lnTo>
                  <a:pt x="0" y="18336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0" y="0"/>
            <a:ext cx="2446535" cy="1943100"/>
          </a:xfrm>
          <a:custGeom>
            <a:avLst/>
            <a:gdLst/>
            <a:ahLst/>
            <a:cxnLst/>
            <a:rect l="l" t="t" r="r" b="b"/>
            <a:pathLst>
              <a:path w="3002903" h="2225838">
                <a:moveTo>
                  <a:pt x="0" y="0"/>
                </a:moveTo>
                <a:lnTo>
                  <a:pt x="3002903" y="0"/>
                </a:lnTo>
                <a:lnTo>
                  <a:pt x="3002903" y="2225838"/>
                </a:lnTo>
                <a:lnTo>
                  <a:pt x="0" y="222583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4452" r="-4452" b="-17355"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2143022" y="0"/>
            <a:ext cx="13860264" cy="137922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491"/>
              </a:lnSpc>
            </a:pPr>
            <a:r>
              <a:rPr lang="uk-UA" sz="9600" spc="320" dirty="0" smtClean="0">
                <a:solidFill>
                  <a:schemeClr val="bg1"/>
                </a:solidFill>
                <a:latin typeface="Porcelain"/>
              </a:rPr>
              <a:t>Досліджуємо слово</a:t>
            </a:r>
            <a:endParaRPr lang="en-US" sz="9600" spc="320" dirty="0">
              <a:solidFill>
                <a:schemeClr val="bg1"/>
              </a:solidFill>
              <a:latin typeface="Porcelain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" t="3218" r="4085" b="2612"/>
          <a:stretch/>
        </p:blipFill>
        <p:spPr>
          <a:xfrm>
            <a:off x="2081868" y="1371603"/>
            <a:ext cx="13729630" cy="8224957"/>
          </a:xfrm>
          <a:prstGeom prst="rect">
            <a:avLst/>
          </a:prstGeom>
        </p:spPr>
      </p:pic>
      <p:sp>
        <p:nvSpPr>
          <p:cNvPr id="9" name="Freeform 9"/>
          <p:cNvSpPr/>
          <p:nvPr/>
        </p:nvSpPr>
        <p:spPr>
          <a:xfrm rot="928361">
            <a:off x="15164211" y="7678100"/>
            <a:ext cx="2818209" cy="2421521"/>
          </a:xfrm>
          <a:custGeom>
            <a:avLst/>
            <a:gdLst/>
            <a:ahLst/>
            <a:cxnLst/>
            <a:rect l="l" t="t" r="r" b="b"/>
            <a:pathLst>
              <a:path w="2839801" h="2049820">
                <a:moveTo>
                  <a:pt x="0" y="0"/>
                </a:moveTo>
                <a:lnTo>
                  <a:pt x="2839801" y="0"/>
                </a:lnTo>
                <a:lnTo>
                  <a:pt x="2839801" y="2049820"/>
                </a:lnTo>
                <a:lnTo>
                  <a:pt x="0" y="204982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2437876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AB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6962887"/>
            <a:ext cx="18288000" cy="3324113"/>
            <a:chOff x="0" y="0"/>
            <a:chExt cx="4816593" cy="8754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875486"/>
            </a:xfrm>
            <a:custGeom>
              <a:avLst/>
              <a:gdLst/>
              <a:ahLst/>
              <a:cxnLst/>
              <a:rect l="l" t="t" r="r" b="b"/>
              <a:pathLst>
                <a:path w="4816592" h="875486">
                  <a:moveTo>
                    <a:pt x="0" y="0"/>
                  </a:moveTo>
                  <a:lnTo>
                    <a:pt x="4816592" y="0"/>
                  </a:lnTo>
                  <a:lnTo>
                    <a:pt x="4816592" y="875486"/>
                  </a:lnTo>
                  <a:lnTo>
                    <a:pt x="0" y="875486"/>
                  </a:lnTo>
                  <a:close/>
                </a:path>
              </a:pathLst>
            </a:custGeom>
            <a:solidFill>
              <a:srgbClr val="E7B0F8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16593" cy="9135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3143008" y="1859261"/>
            <a:ext cx="12001980" cy="7339430"/>
          </a:xfrm>
          <a:custGeom>
            <a:avLst/>
            <a:gdLst/>
            <a:ahLst/>
            <a:cxnLst/>
            <a:rect l="l" t="t" r="r" b="b"/>
            <a:pathLst>
              <a:path w="11869591" h="7863604">
                <a:moveTo>
                  <a:pt x="0" y="0"/>
                </a:moveTo>
                <a:lnTo>
                  <a:pt x="11869591" y="0"/>
                </a:lnTo>
                <a:lnTo>
                  <a:pt x="11869591" y="7863604"/>
                </a:lnTo>
                <a:lnTo>
                  <a:pt x="0" y="7863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7540760">
            <a:off x="15481794" y="5849030"/>
            <a:ext cx="3539512" cy="300499"/>
          </a:xfrm>
          <a:custGeom>
            <a:avLst/>
            <a:gdLst/>
            <a:ahLst/>
            <a:cxnLst/>
            <a:rect l="l" t="t" r="r" b="b"/>
            <a:pathLst>
              <a:path w="13257643" h="964192">
                <a:moveTo>
                  <a:pt x="0" y="0"/>
                </a:moveTo>
                <a:lnTo>
                  <a:pt x="13257643" y="0"/>
                </a:lnTo>
                <a:lnTo>
                  <a:pt x="13257643" y="964193"/>
                </a:lnTo>
                <a:lnTo>
                  <a:pt x="0" y="9641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0" y="0"/>
            <a:ext cx="2446535" cy="1943100"/>
          </a:xfrm>
          <a:custGeom>
            <a:avLst/>
            <a:gdLst/>
            <a:ahLst/>
            <a:cxnLst/>
            <a:rect l="l" t="t" r="r" b="b"/>
            <a:pathLst>
              <a:path w="3002903" h="2225838">
                <a:moveTo>
                  <a:pt x="0" y="0"/>
                </a:moveTo>
                <a:lnTo>
                  <a:pt x="3002903" y="0"/>
                </a:lnTo>
                <a:lnTo>
                  <a:pt x="3002903" y="2225838"/>
                </a:lnTo>
                <a:lnTo>
                  <a:pt x="0" y="222583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4452" r="-4452" b="-17355"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2057400" y="217855"/>
            <a:ext cx="13860264" cy="24006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uk-UA" sz="9600" spc="320" dirty="0" smtClean="0">
                <a:solidFill>
                  <a:srgbClr val="FF00FF"/>
                </a:solidFill>
                <a:latin typeface="Porcelain"/>
              </a:rPr>
              <a:t>Гра «Голоси тварин»</a:t>
            </a:r>
          </a:p>
          <a:p>
            <a:pPr algn="ctr"/>
            <a:r>
              <a:rPr lang="uk-UA" sz="6000" i="1" spc="320" dirty="0" smtClean="0">
                <a:solidFill>
                  <a:schemeClr val="bg1"/>
                </a:solidFill>
                <a:latin typeface="Porcelain"/>
              </a:rPr>
              <a:t>Робота в парах</a:t>
            </a:r>
            <a:endParaRPr lang="en-US" sz="6000" i="1" spc="320" dirty="0">
              <a:solidFill>
                <a:schemeClr val="bg1"/>
              </a:solidFill>
              <a:latin typeface="Porcelain"/>
            </a:endParaRPr>
          </a:p>
        </p:txBody>
      </p:sp>
      <p:sp>
        <p:nvSpPr>
          <p:cNvPr id="9" name="Freeform 9"/>
          <p:cNvSpPr/>
          <p:nvPr/>
        </p:nvSpPr>
        <p:spPr>
          <a:xfrm rot="928361">
            <a:off x="15164211" y="7678100"/>
            <a:ext cx="2818209" cy="2421521"/>
          </a:xfrm>
          <a:custGeom>
            <a:avLst/>
            <a:gdLst/>
            <a:ahLst/>
            <a:cxnLst/>
            <a:rect l="l" t="t" r="r" b="b"/>
            <a:pathLst>
              <a:path w="2839801" h="2049820">
                <a:moveTo>
                  <a:pt x="0" y="0"/>
                </a:moveTo>
                <a:lnTo>
                  <a:pt x="2839801" y="0"/>
                </a:lnTo>
                <a:lnTo>
                  <a:pt x="2839801" y="2049820"/>
                </a:lnTo>
                <a:lnTo>
                  <a:pt x="0" y="204982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1" name="Прямоугольник 10"/>
          <p:cNvSpPr/>
          <p:nvPr/>
        </p:nvSpPr>
        <p:spPr>
          <a:xfrm>
            <a:off x="3828247" y="2615972"/>
            <a:ext cx="4764446" cy="67403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b="1" dirty="0" smtClean="0">
                <a:latin typeface="Georgia" panose="02040502050405020303" pitchFamily="18" charset="0"/>
              </a:rPr>
              <a:t>Собака …       </a:t>
            </a:r>
          </a:p>
          <a:p>
            <a:r>
              <a:rPr lang="uk-UA" sz="4800" b="1" dirty="0" smtClean="0">
                <a:latin typeface="Georgia" panose="02040502050405020303" pitchFamily="18" charset="0"/>
              </a:rPr>
              <a:t>Курка …       </a:t>
            </a:r>
          </a:p>
          <a:p>
            <a:r>
              <a:rPr lang="uk-UA" sz="4800" b="1" dirty="0" smtClean="0">
                <a:latin typeface="Georgia" panose="02040502050405020303" pitchFamily="18" charset="0"/>
              </a:rPr>
              <a:t>Півень …     </a:t>
            </a:r>
          </a:p>
          <a:p>
            <a:r>
              <a:rPr lang="uk-UA" sz="4800" b="1" dirty="0" smtClean="0">
                <a:latin typeface="Georgia" panose="02040502050405020303" pitchFamily="18" charset="0"/>
              </a:rPr>
              <a:t>Корова …         </a:t>
            </a:r>
          </a:p>
          <a:p>
            <a:r>
              <a:rPr lang="uk-UA" sz="4800" b="1" dirty="0" smtClean="0">
                <a:latin typeface="Georgia" panose="02040502050405020303" pitchFamily="18" charset="0"/>
              </a:rPr>
              <a:t>Кінь …</a:t>
            </a:r>
          </a:p>
          <a:p>
            <a:r>
              <a:rPr lang="uk-UA" sz="4800" b="1" dirty="0" smtClean="0">
                <a:latin typeface="Georgia" panose="02040502050405020303" pitchFamily="18" charset="0"/>
              </a:rPr>
              <a:t>Горобець …</a:t>
            </a:r>
          </a:p>
          <a:p>
            <a:r>
              <a:rPr lang="uk-UA" sz="4800" b="1" dirty="0" smtClean="0">
                <a:latin typeface="Georgia" panose="02040502050405020303" pitchFamily="18" charset="0"/>
              </a:rPr>
              <a:t>Голуб …</a:t>
            </a:r>
          </a:p>
          <a:p>
            <a:r>
              <a:rPr lang="uk-UA" sz="4800" b="1" dirty="0" smtClean="0">
                <a:latin typeface="Georgia" panose="02040502050405020303" pitchFamily="18" charset="0"/>
              </a:rPr>
              <a:t>Жаба … </a:t>
            </a:r>
          </a:p>
          <a:p>
            <a:endParaRPr lang="ru-RU" sz="4800" b="1" dirty="0">
              <a:latin typeface="Georgia" panose="02040502050405020303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371600" y="9146997"/>
            <a:ext cx="1066509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err="1" smtClean="0">
                <a:solidFill>
                  <a:srgbClr val="FF0000"/>
                </a:solidFill>
                <a:latin typeface="Georgia" panose="02040502050405020303" pitchFamily="18" charset="0"/>
              </a:rPr>
              <a:t>Допишіть</a:t>
            </a:r>
            <a:r>
              <a:rPr lang="ru-RU" sz="40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, як </a:t>
            </a:r>
            <a:r>
              <a:rPr lang="ru-RU" sz="4000" b="1" dirty="0" err="1" smtClean="0">
                <a:solidFill>
                  <a:srgbClr val="FF0000"/>
                </a:solidFill>
                <a:latin typeface="Georgia" panose="02040502050405020303" pitchFamily="18" charset="0"/>
              </a:rPr>
              <a:t>тварини</a:t>
            </a:r>
            <a:r>
              <a:rPr lang="ru-RU" sz="40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 </a:t>
            </a:r>
            <a:r>
              <a:rPr lang="ru-RU" sz="4000" b="1" dirty="0" err="1" smtClean="0">
                <a:solidFill>
                  <a:srgbClr val="FF0000"/>
                </a:solidFill>
                <a:latin typeface="Georgia" panose="02040502050405020303" pitchFamily="18" charset="0"/>
              </a:rPr>
              <a:t>подають</a:t>
            </a:r>
            <a:r>
              <a:rPr lang="ru-RU" sz="40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 голос</a:t>
            </a:r>
            <a:r>
              <a:rPr lang="ru-RU" sz="4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.</a:t>
            </a:r>
            <a:endParaRPr lang="ru-RU" sz="4000" b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1148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AB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6962887"/>
            <a:ext cx="18288000" cy="3324113"/>
            <a:chOff x="0" y="0"/>
            <a:chExt cx="4816593" cy="8754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875486"/>
            </a:xfrm>
            <a:custGeom>
              <a:avLst/>
              <a:gdLst/>
              <a:ahLst/>
              <a:cxnLst/>
              <a:rect l="l" t="t" r="r" b="b"/>
              <a:pathLst>
                <a:path w="4816592" h="875486">
                  <a:moveTo>
                    <a:pt x="0" y="0"/>
                  </a:moveTo>
                  <a:lnTo>
                    <a:pt x="4816592" y="0"/>
                  </a:lnTo>
                  <a:lnTo>
                    <a:pt x="4816592" y="875486"/>
                  </a:lnTo>
                  <a:lnTo>
                    <a:pt x="0" y="875486"/>
                  </a:lnTo>
                  <a:close/>
                </a:path>
              </a:pathLst>
            </a:custGeom>
            <a:solidFill>
              <a:srgbClr val="E7B0F8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16593" cy="9135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2856650" y="1369993"/>
            <a:ext cx="12809349" cy="8217337"/>
          </a:xfrm>
          <a:custGeom>
            <a:avLst/>
            <a:gdLst/>
            <a:ahLst/>
            <a:cxnLst/>
            <a:rect l="l" t="t" r="r" b="b"/>
            <a:pathLst>
              <a:path w="11869591" h="7863604">
                <a:moveTo>
                  <a:pt x="0" y="0"/>
                </a:moveTo>
                <a:lnTo>
                  <a:pt x="11869591" y="0"/>
                </a:lnTo>
                <a:lnTo>
                  <a:pt x="11869591" y="7863604"/>
                </a:lnTo>
                <a:lnTo>
                  <a:pt x="0" y="7863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7540760">
            <a:off x="15481794" y="5849030"/>
            <a:ext cx="3539512" cy="300499"/>
          </a:xfrm>
          <a:custGeom>
            <a:avLst/>
            <a:gdLst/>
            <a:ahLst/>
            <a:cxnLst/>
            <a:rect l="l" t="t" r="r" b="b"/>
            <a:pathLst>
              <a:path w="13257643" h="964192">
                <a:moveTo>
                  <a:pt x="0" y="0"/>
                </a:moveTo>
                <a:lnTo>
                  <a:pt x="13257643" y="0"/>
                </a:lnTo>
                <a:lnTo>
                  <a:pt x="13257643" y="964193"/>
                </a:lnTo>
                <a:lnTo>
                  <a:pt x="0" y="9641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0" y="0"/>
            <a:ext cx="2446535" cy="1943100"/>
          </a:xfrm>
          <a:custGeom>
            <a:avLst/>
            <a:gdLst/>
            <a:ahLst/>
            <a:cxnLst/>
            <a:rect l="l" t="t" r="r" b="b"/>
            <a:pathLst>
              <a:path w="3002903" h="2225838">
                <a:moveTo>
                  <a:pt x="0" y="0"/>
                </a:moveTo>
                <a:lnTo>
                  <a:pt x="3002903" y="0"/>
                </a:lnTo>
                <a:lnTo>
                  <a:pt x="3002903" y="2225838"/>
                </a:lnTo>
                <a:lnTo>
                  <a:pt x="0" y="222583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4452" r="-4452" b="-17355"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2057400" y="217855"/>
            <a:ext cx="13860264" cy="24006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uk-UA" sz="9600" spc="320" dirty="0" smtClean="0">
                <a:solidFill>
                  <a:srgbClr val="FF00FF"/>
                </a:solidFill>
                <a:latin typeface="Porcelain"/>
              </a:rPr>
              <a:t>Гра «Голоси тварин»</a:t>
            </a:r>
          </a:p>
          <a:p>
            <a:pPr algn="ctr"/>
            <a:r>
              <a:rPr lang="uk-UA" sz="6000" i="1" spc="320" dirty="0" smtClean="0">
                <a:solidFill>
                  <a:schemeClr val="bg1"/>
                </a:solidFill>
                <a:latin typeface="Porcelain"/>
              </a:rPr>
              <a:t>Робота в парах</a:t>
            </a:r>
            <a:endParaRPr lang="en-US" sz="6000" i="1" spc="320" dirty="0">
              <a:solidFill>
                <a:schemeClr val="bg1"/>
              </a:solidFill>
              <a:latin typeface="Porcelain"/>
            </a:endParaRPr>
          </a:p>
        </p:txBody>
      </p:sp>
      <p:sp>
        <p:nvSpPr>
          <p:cNvPr id="9" name="Freeform 9"/>
          <p:cNvSpPr/>
          <p:nvPr/>
        </p:nvSpPr>
        <p:spPr>
          <a:xfrm rot="928361">
            <a:off x="15164211" y="7678100"/>
            <a:ext cx="2818209" cy="2421521"/>
          </a:xfrm>
          <a:custGeom>
            <a:avLst/>
            <a:gdLst/>
            <a:ahLst/>
            <a:cxnLst/>
            <a:rect l="l" t="t" r="r" b="b"/>
            <a:pathLst>
              <a:path w="2839801" h="2049820">
                <a:moveTo>
                  <a:pt x="0" y="0"/>
                </a:moveTo>
                <a:lnTo>
                  <a:pt x="2839801" y="0"/>
                </a:lnTo>
                <a:lnTo>
                  <a:pt x="2839801" y="2049820"/>
                </a:lnTo>
                <a:lnTo>
                  <a:pt x="0" y="204982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1" name="Прямоугольник 10"/>
          <p:cNvSpPr/>
          <p:nvPr/>
        </p:nvSpPr>
        <p:spPr>
          <a:xfrm>
            <a:off x="3962399" y="2615972"/>
            <a:ext cx="9753601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dirty="0" smtClean="0">
                <a:latin typeface="Georgia" panose="02040502050405020303" pitchFamily="18" charset="0"/>
              </a:rPr>
              <a:t>Собака …       </a:t>
            </a:r>
            <a:r>
              <a:rPr lang="uk-UA" sz="4800" b="1" i="1" dirty="0" smtClean="0">
                <a:latin typeface="Georgia" panose="02040502050405020303" pitchFamily="18" charset="0"/>
              </a:rPr>
              <a:t>гавкає</a:t>
            </a:r>
          </a:p>
          <a:p>
            <a:r>
              <a:rPr lang="uk-UA" sz="4800" b="1" dirty="0" smtClean="0">
                <a:latin typeface="Georgia" panose="02040502050405020303" pitchFamily="18" charset="0"/>
              </a:rPr>
              <a:t>Курка …      </a:t>
            </a:r>
            <a:r>
              <a:rPr lang="uk-UA" sz="4800" b="1" i="1" dirty="0" smtClean="0">
                <a:latin typeface="Georgia" panose="02040502050405020303" pitchFamily="18" charset="0"/>
              </a:rPr>
              <a:t>кудкудакає</a:t>
            </a:r>
          </a:p>
          <a:p>
            <a:r>
              <a:rPr lang="uk-UA" sz="4800" b="1" dirty="0" smtClean="0">
                <a:latin typeface="Georgia" panose="02040502050405020303" pitchFamily="18" charset="0"/>
              </a:rPr>
              <a:t>Півень …     </a:t>
            </a:r>
            <a:r>
              <a:rPr lang="uk-UA" sz="4800" b="1" i="1" dirty="0" smtClean="0">
                <a:latin typeface="Georgia" panose="02040502050405020303" pitchFamily="18" charset="0"/>
              </a:rPr>
              <a:t>кукурікає</a:t>
            </a:r>
          </a:p>
          <a:p>
            <a:r>
              <a:rPr lang="uk-UA" sz="4800" b="1" dirty="0" smtClean="0">
                <a:latin typeface="Georgia" panose="02040502050405020303" pitchFamily="18" charset="0"/>
              </a:rPr>
              <a:t>Корова …   </a:t>
            </a:r>
            <a:r>
              <a:rPr lang="uk-UA" sz="4800" b="1" i="1" dirty="0" smtClean="0">
                <a:latin typeface="Georgia" panose="02040502050405020303" pitchFamily="18" charset="0"/>
              </a:rPr>
              <a:t>мукає</a:t>
            </a:r>
          </a:p>
          <a:p>
            <a:r>
              <a:rPr lang="uk-UA" sz="4800" b="1" dirty="0" smtClean="0">
                <a:latin typeface="Georgia" panose="02040502050405020303" pitchFamily="18" charset="0"/>
              </a:rPr>
              <a:t>Кінь …       </a:t>
            </a:r>
            <a:r>
              <a:rPr lang="uk-UA" sz="4800" b="1" i="1" dirty="0" smtClean="0">
                <a:latin typeface="Georgia" panose="02040502050405020303" pitchFamily="18" charset="0"/>
              </a:rPr>
              <a:t>ірже</a:t>
            </a:r>
          </a:p>
          <a:p>
            <a:r>
              <a:rPr lang="uk-UA" sz="4800" b="1" dirty="0" smtClean="0">
                <a:latin typeface="Georgia" panose="02040502050405020303" pitchFamily="18" charset="0"/>
              </a:rPr>
              <a:t>Горобець …  </a:t>
            </a:r>
            <a:r>
              <a:rPr lang="uk-UA" sz="4800" b="1" i="1" dirty="0" smtClean="0">
                <a:latin typeface="Georgia" panose="02040502050405020303" pitchFamily="18" charset="0"/>
              </a:rPr>
              <a:t>цвірінькає</a:t>
            </a:r>
          </a:p>
          <a:p>
            <a:r>
              <a:rPr lang="uk-UA" sz="4800" b="1" dirty="0" smtClean="0">
                <a:latin typeface="Georgia" panose="02040502050405020303" pitchFamily="18" charset="0"/>
              </a:rPr>
              <a:t>Голуб …   </a:t>
            </a:r>
            <a:r>
              <a:rPr lang="uk-UA" sz="4800" b="1" i="1" dirty="0" err="1" smtClean="0">
                <a:latin typeface="Georgia" panose="02040502050405020303" pitchFamily="18" charset="0"/>
              </a:rPr>
              <a:t>туркоче</a:t>
            </a:r>
            <a:endParaRPr lang="uk-UA" sz="4800" b="1" i="1" dirty="0" smtClean="0">
              <a:latin typeface="Georgia" panose="02040502050405020303" pitchFamily="18" charset="0"/>
            </a:endParaRPr>
          </a:p>
          <a:p>
            <a:r>
              <a:rPr lang="uk-UA" sz="4800" b="1" dirty="0" smtClean="0">
                <a:latin typeface="Georgia" panose="02040502050405020303" pitchFamily="18" charset="0"/>
              </a:rPr>
              <a:t>Жаба …  </a:t>
            </a:r>
            <a:r>
              <a:rPr lang="uk-UA" sz="4800" b="1" i="1" dirty="0" smtClean="0">
                <a:latin typeface="Georgia" panose="02040502050405020303" pitchFamily="18" charset="0"/>
              </a:rPr>
              <a:t>кумкає</a:t>
            </a:r>
          </a:p>
          <a:p>
            <a:endParaRPr lang="ru-RU" sz="4800" b="1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7657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AB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6962887"/>
            <a:ext cx="18288000" cy="3324113"/>
            <a:chOff x="0" y="0"/>
            <a:chExt cx="4816593" cy="8754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875486"/>
            </a:xfrm>
            <a:custGeom>
              <a:avLst/>
              <a:gdLst/>
              <a:ahLst/>
              <a:cxnLst/>
              <a:rect l="l" t="t" r="r" b="b"/>
              <a:pathLst>
                <a:path w="4816592" h="875486">
                  <a:moveTo>
                    <a:pt x="0" y="0"/>
                  </a:moveTo>
                  <a:lnTo>
                    <a:pt x="4816592" y="0"/>
                  </a:lnTo>
                  <a:lnTo>
                    <a:pt x="4816592" y="875486"/>
                  </a:lnTo>
                  <a:lnTo>
                    <a:pt x="0" y="875486"/>
                  </a:lnTo>
                  <a:close/>
                </a:path>
              </a:pathLst>
            </a:custGeom>
            <a:solidFill>
              <a:srgbClr val="E7B0F8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16593" cy="9135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2735451" y="1732957"/>
            <a:ext cx="11869591" cy="7863604"/>
          </a:xfrm>
          <a:custGeom>
            <a:avLst/>
            <a:gdLst/>
            <a:ahLst/>
            <a:cxnLst/>
            <a:rect l="l" t="t" r="r" b="b"/>
            <a:pathLst>
              <a:path w="11869591" h="7863604">
                <a:moveTo>
                  <a:pt x="0" y="0"/>
                </a:moveTo>
                <a:lnTo>
                  <a:pt x="11869591" y="0"/>
                </a:lnTo>
                <a:lnTo>
                  <a:pt x="11869591" y="7863604"/>
                </a:lnTo>
                <a:lnTo>
                  <a:pt x="0" y="7863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927214" y="456075"/>
            <a:ext cx="11784458" cy="8447786"/>
          </a:xfrm>
          <a:custGeom>
            <a:avLst/>
            <a:gdLst/>
            <a:ahLst/>
            <a:cxnLst/>
            <a:rect l="l" t="t" r="r" b="b"/>
            <a:pathLst>
              <a:path w="11556441" h="7656142">
                <a:moveTo>
                  <a:pt x="0" y="0"/>
                </a:moveTo>
                <a:lnTo>
                  <a:pt x="11556441" y="0"/>
                </a:lnTo>
                <a:lnTo>
                  <a:pt x="11556441" y="7656142"/>
                </a:lnTo>
                <a:lnTo>
                  <a:pt x="0" y="76561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0160715">
            <a:off x="6083387" y="9218905"/>
            <a:ext cx="4476937" cy="535269"/>
          </a:xfrm>
          <a:custGeom>
            <a:avLst/>
            <a:gdLst/>
            <a:ahLst/>
            <a:cxnLst/>
            <a:rect l="l" t="t" r="r" b="b"/>
            <a:pathLst>
              <a:path w="13257643" h="964192">
                <a:moveTo>
                  <a:pt x="0" y="0"/>
                </a:moveTo>
                <a:lnTo>
                  <a:pt x="13257643" y="0"/>
                </a:lnTo>
                <a:lnTo>
                  <a:pt x="13257643" y="964193"/>
                </a:lnTo>
                <a:lnTo>
                  <a:pt x="0" y="96419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6356989" y="5521744"/>
            <a:ext cx="1812476" cy="3461325"/>
          </a:xfrm>
          <a:custGeom>
            <a:avLst/>
            <a:gdLst/>
            <a:ahLst/>
            <a:cxnLst/>
            <a:rect l="l" t="t" r="r" b="b"/>
            <a:pathLst>
              <a:path w="1812476" h="3461325">
                <a:moveTo>
                  <a:pt x="0" y="0"/>
                </a:moveTo>
                <a:lnTo>
                  <a:pt x="1812476" y="0"/>
                </a:lnTo>
                <a:lnTo>
                  <a:pt x="1812476" y="3461325"/>
                </a:lnTo>
                <a:lnTo>
                  <a:pt x="0" y="346132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4495181" y="8287907"/>
            <a:ext cx="1828369" cy="1875524"/>
          </a:xfrm>
          <a:custGeom>
            <a:avLst/>
            <a:gdLst/>
            <a:ahLst/>
            <a:cxnLst/>
            <a:rect l="l" t="t" r="r" b="b"/>
            <a:pathLst>
              <a:path w="2356473" h="2082265">
                <a:moveTo>
                  <a:pt x="0" y="0"/>
                </a:moveTo>
                <a:lnTo>
                  <a:pt x="2356473" y="0"/>
                </a:lnTo>
                <a:lnTo>
                  <a:pt x="2356473" y="2082265"/>
                </a:lnTo>
                <a:lnTo>
                  <a:pt x="0" y="208226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168773" y="8049782"/>
            <a:ext cx="1869613" cy="1925375"/>
          </a:xfrm>
          <a:custGeom>
            <a:avLst/>
            <a:gdLst/>
            <a:ahLst/>
            <a:cxnLst/>
            <a:rect l="l" t="t" r="r" b="b"/>
            <a:pathLst>
              <a:path w="2068274" h="1925375">
                <a:moveTo>
                  <a:pt x="0" y="0"/>
                </a:moveTo>
                <a:lnTo>
                  <a:pt x="2068274" y="0"/>
                </a:lnTo>
                <a:lnTo>
                  <a:pt x="2068274" y="1925375"/>
                </a:lnTo>
                <a:lnTo>
                  <a:pt x="0" y="192537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96592" y="3720331"/>
            <a:ext cx="1661849" cy="1086967"/>
          </a:xfrm>
          <a:custGeom>
            <a:avLst/>
            <a:gdLst/>
            <a:ahLst/>
            <a:cxnLst/>
            <a:rect l="l" t="t" r="r" b="b"/>
            <a:pathLst>
              <a:path w="3033449" h="1869707">
                <a:moveTo>
                  <a:pt x="0" y="0"/>
                </a:moveTo>
                <a:lnTo>
                  <a:pt x="3033449" y="0"/>
                </a:lnTo>
                <a:lnTo>
                  <a:pt x="3033449" y="1869708"/>
                </a:lnTo>
                <a:lnTo>
                  <a:pt x="0" y="186970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6705118" y="2245790"/>
            <a:ext cx="1405079" cy="2762853"/>
          </a:xfrm>
          <a:custGeom>
            <a:avLst/>
            <a:gdLst/>
            <a:ahLst/>
            <a:cxnLst/>
            <a:rect l="l" t="t" r="r" b="b"/>
            <a:pathLst>
              <a:path w="2345297" h="3156166">
                <a:moveTo>
                  <a:pt x="0" y="0"/>
                </a:moveTo>
                <a:lnTo>
                  <a:pt x="2345297" y="0"/>
                </a:lnTo>
                <a:lnTo>
                  <a:pt x="2345297" y="3156166"/>
                </a:lnTo>
                <a:lnTo>
                  <a:pt x="0" y="3156166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 r="-4376" b="-10228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0" y="0"/>
            <a:ext cx="1745311" cy="2450235"/>
          </a:xfrm>
          <a:custGeom>
            <a:avLst/>
            <a:gdLst/>
            <a:ahLst/>
            <a:cxnLst/>
            <a:rect l="l" t="t" r="r" b="b"/>
            <a:pathLst>
              <a:path w="2303066" h="3432755">
                <a:moveTo>
                  <a:pt x="0" y="0"/>
                </a:moveTo>
                <a:lnTo>
                  <a:pt x="2303066" y="0"/>
                </a:lnTo>
                <a:lnTo>
                  <a:pt x="2303066" y="3432755"/>
                </a:lnTo>
                <a:lnTo>
                  <a:pt x="0" y="3432755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1100295">
            <a:off x="11086247" y="8050377"/>
            <a:ext cx="2096165" cy="1846802"/>
          </a:xfrm>
          <a:custGeom>
            <a:avLst/>
            <a:gdLst/>
            <a:ahLst/>
            <a:cxnLst/>
            <a:rect l="l" t="t" r="r" b="b"/>
            <a:pathLst>
              <a:path w="2948009" h="2299447">
                <a:moveTo>
                  <a:pt x="0" y="0"/>
                </a:moveTo>
                <a:lnTo>
                  <a:pt x="2948009" y="0"/>
                </a:lnTo>
                <a:lnTo>
                  <a:pt x="2948009" y="2299447"/>
                </a:lnTo>
                <a:lnTo>
                  <a:pt x="0" y="2299447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6403729" y="102690"/>
            <a:ext cx="1290111" cy="1630267"/>
          </a:xfrm>
          <a:custGeom>
            <a:avLst/>
            <a:gdLst/>
            <a:ahLst/>
            <a:cxnLst/>
            <a:rect l="l" t="t" r="r" b="b"/>
            <a:pathLst>
              <a:path w="1852019" h="1852019">
                <a:moveTo>
                  <a:pt x="0" y="0"/>
                </a:moveTo>
                <a:lnTo>
                  <a:pt x="1852019" y="0"/>
                </a:lnTo>
                <a:lnTo>
                  <a:pt x="1852019" y="1852020"/>
                </a:lnTo>
                <a:lnTo>
                  <a:pt x="0" y="1852020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661064" y="5379669"/>
            <a:ext cx="1028767" cy="2097742"/>
          </a:xfrm>
          <a:custGeom>
            <a:avLst/>
            <a:gdLst/>
            <a:ahLst/>
            <a:cxnLst/>
            <a:rect l="l" t="t" r="r" b="b"/>
            <a:pathLst>
              <a:path w="1557307" h="2727767">
                <a:moveTo>
                  <a:pt x="0" y="0"/>
                </a:moveTo>
                <a:lnTo>
                  <a:pt x="1557307" y="0"/>
                </a:lnTo>
                <a:lnTo>
                  <a:pt x="1557307" y="2727767"/>
                </a:lnTo>
                <a:lnTo>
                  <a:pt x="0" y="2727767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=""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4082847" y="658392"/>
            <a:ext cx="11091968" cy="10745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7"/>
              </a:lnSpc>
            </a:pPr>
            <a:r>
              <a:rPr lang="en-US" sz="8344" spc="241">
                <a:solidFill>
                  <a:srgbClr val="D81F27"/>
                </a:solidFill>
                <a:latin typeface="PT Serif Bold"/>
              </a:rPr>
              <a:t>Гра “Хто більше”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4395715" y="1809333"/>
            <a:ext cx="9496566" cy="872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53"/>
              </a:lnSpc>
            </a:pPr>
            <a:r>
              <a:rPr lang="en-US" sz="6793" spc="197" dirty="0">
                <a:solidFill>
                  <a:srgbClr val="5E17EB"/>
                </a:solidFill>
                <a:latin typeface="PT Serif Bold Italics"/>
              </a:rPr>
              <a:t> </a:t>
            </a:r>
            <a:r>
              <a:rPr lang="en-US" sz="6793" spc="197" dirty="0" err="1">
                <a:solidFill>
                  <a:srgbClr val="5E17EB"/>
                </a:solidFill>
                <a:latin typeface="PT Serif Bold Italics"/>
              </a:rPr>
              <a:t>Самостійна</a:t>
            </a:r>
            <a:r>
              <a:rPr lang="en-US" sz="6793" spc="197" dirty="0">
                <a:solidFill>
                  <a:srgbClr val="5E17EB"/>
                </a:solidFill>
                <a:latin typeface="PT Serif Bold Italics"/>
              </a:rPr>
              <a:t> </a:t>
            </a:r>
            <a:r>
              <a:rPr lang="en-US" sz="6793" spc="197" dirty="0" err="1">
                <a:solidFill>
                  <a:srgbClr val="5E17EB"/>
                </a:solidFill>
                <a:latin typeface="PT Serif Bold Italics"/>
              </a:rPr>
              <a:t>робота</a:t>
            </a:r>
            <a:endParaRPr lang="en-US" sz="6793" spc="197" dirty="0">
              <a:solidFill>
                <a:srgbClr val="5E17EB"/>
              </a:solidFill>
              <a:latin typeface="PT Serif Bold Italics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3525247" y="2664687"/>
            <a:ext cx="10441830" cy="59246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99"/>
              </a:lnSpc>
            </a:pPr>
            <a:r>
              <a:rPr lang="uk-UA" sz="4714" dirty="0" smtClean="0">
                <a:solidFill>
                  <a:srgbClr val="603813"/>
                </a:solidFill>
                <a:latin typeface="PT Serif Bold"/>
              </a:rPr>
              <a:t>До назв предметів доберіть по кілька назв дій.</a:t>
            </a:r>
          </a:p>
          <a:p>
            <a:pPr algn="ctr">
              <a:lnSpc>
                <a:spcPts val="6599"/>
              </a:lnSpc>
            </a:pPr>
            <a:r>
              <a:rPr lang="uk-UA" sz="4714" dirty="0" smtClean="0">
                <a:solidFill>
                  <a:srgbClr val="002060"/>
                </a:solidFill>
                <a:latin typeface="PT Serif Bold"/>
              </a:rPr>
              <a:t>Сніг (що робить?)…</a:t>
            </a:r>
          </a:p>
          <a:p>
            <a:pPr algn="ctr">
              <a:lnSpc>
                <a:spcPts val="6599"/>
              </a:lnSpc>
            </a:pPr>
            <a:r>
              <a:rPr lang="uk-UA" sz="4714" dirty="0" smtClean="0">
                <a:solidFill>
                  <a:srgbClr val="002060"/>
                </a:solidFill>
                <a:latin typeface="PT Serif Bold"/>
              </a:rPr>
              <a:t>Мороз(що робить?)…</a:t>
            </a:r>
          </a:p>
          <a:p>
            <a:pPr algn="ctr">
              <a:lnSpc>
                <a:spcPts val="6599"/>
              </a:lnSpc>
            </a:pPr>
            <a:r>
              <a:rPr lang="uk-UA" sz="4714" dirty="0" smtClean="0">
                <a:solidFill>
                  <a:srgbClr val="002060"/>
                </a:solidFill>
                <a:latin typeface="PT Serif Bold"/>
              </a:rPr>
              <a:t>Вітер (що робить?)…</a:t>
            </a:r>
          </a:p>
          <a:p>
            <a:pPr algn="ctr">
              <a:lnSpc>
                <a:spcPts val="6599"/>
              </a:lnSpc>
            </a:pPr>
            <a:r>
              <a:rPr lang="uk-UA" sz="4714" dirty="0" smtClean="0">
                <a:solidFill>
                  <a:srgbClr val="002060"/>
                </a:solidFill>
                <a:latin typeface="PT Serif Bold"/>
              </a:rPr>
              <a:t>Сонце (що робить?)…</a:t>
            </a:r>
          </a:p>
          <a:p>
            <a:pPr algn="ctr">
              <a:lnSpc>
                <a:spcPts val="6599"/>
              </a:lnSpc>
            </a:pPr>
            <a:endParaRPr lang="en-US" sz="4714" dirty="0">
              <a:solidFill>
                <a:srgbClr val="603813"/>
              </a:solidFill>
              <a:latin typeface="PT Serif Bo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AB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75683" y="8258851"/>
            <a:ext cx="18340023" cy="2228246"/>
            <a:chOff x="0" y="0"/>
            <a:chExt cx="4849372" cy="58686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49372" cy="586863"/>
            </a:xfrm>
            <a:custGeom>
              <a:avLst/>
              <a:gdLst/>
              <a:ahLst/>
              <a:cxnLst/>
              <a:rect l="l" t="t" r="r" b="b"/>
              <a:pathLst>
                <a:path w="4849372" h="586863">
                  <a:moveTo>
                    <a:pt x="0" y="0"/>
                  </a:moveTo>
                  <a:lnTo>
                    <a:pt x="4849372" y="0"/>
                  </a:lnTo>
                  <a:lnTo>
                    <a:pt x="4849372" y="586863"/>
                  </a:lnTo>
                  <a:lnTo>
                    <a:pt x="0" y="586863"/>
                  </a:lnTo>
                  <a:close/>
                </a:path>
              </a:pathLst>
            </a:custGeom>
            <a:solidFill>
              <a:srgbClr val="E7B0F8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49372" cy="62496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2735451" y="1732957"/>
            <a:ext cx="11869591" cy="7863604"/>
          </a:xfrm>
          <a:custGeom>
            <a:avLst/>
            <a:gdLst/>
            <a:ahLst/>
            <a:cxnLst/>
            <a:rect l="l" t="t" r="r" b="b"/>
            <a:pathLst>
              <a:path w="11869591" h="7863604">
                <a:moveTo>
                  <a:pt x="0" y="0"/>
                </a:moveTo>
                <a:lnTo>
                  <a:pt x="11869591" y="0"/>
                </a:lnTo>
                <a:lnTo>
                  <a:pt x="11869591" y="7863604"/>
                </a:lnTo>
                <a:lnTo>
                  <a:pt x="0" y="7863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573975" y="471142"/>
            <a:ext cx="13043438" cy="8641278"/>
          </a:xfrm>
          <a:custGeom>
            <a:avLst/>
            <a:gdLst/>
            <a:ahLst/>
            <a:cxnLst/>
            <a:rect l="l" t="t" r="r" b="b"/>
            <a:pathLst>
              <a:path w="13043438" h="8641278">
                <a:moveTo>
                  <a:pt x="0" y="0"/>
                </a:moveTo>
                <a:lnTo>
                  <a:pt x="13043439" y="0"/>
                </a:lnTo>
                <a:lnTo>
                  <a:pt x="13043439" y="8641278"/>
                </a:lnTo>
                <a:lnTo>
                  <a:pt x="0" y="86412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856138" y="471142"/>
            <a:ext cx="2431862" cy="2523631"/>
          </a:xfrm>
          <a:custGeom>
            <a:avLst/>
            <a:gdLst/>
            <a:ahLst/>
            <a:cxnLst/>
            <a:rect l="l" t="t" r="r" b="b"/>
            <a:pathLst>
              <a:path w="2431862" h="2523631">
                <a:moveTo>
                  <a:pt x="0" y="0"/>
                </a:moveTo>
                <a:lnTo>
                  <a:pt x="2431862" y="0"/>
                </a:lnTo>
                <a:lnTo>
                  <a:pt x="2431862" y="2523631"/>
                </a:lnTo>
                <a:lnTo>
                  <a:pt x="0" y="252363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12464" y="0"/>
            <a:ext cx="3734977" cy="2994773"/>
          </a:xfrm>
          <a:custGeom>
            <a:avLst/>
            <a:gdLst/>
            <a:ahLst/>
            <a:cxnLst/>
            <a:rect l="l" t="t" r="r" b="b"/>
            <a:pathLst>
              <a:path w="3734977" h="2994773">
                <a:moveTo>
                  <a:pt x="0" y="0"/>
                </a:moveTo>
                <a:lnTo>
                  <a:pt x="3734977" y="0"/>
                </a:lnTo>
                <a:lnTo>
                  <a:pt x="3734977" y="2994773"/>
                </a:lnTo>
                <a:lnTo>
                  <a:pt x="0" y="299477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0" y="6668882"/>
            <a:ext cx="2736613" cy="3618118"/>
          </a:xfrm>
          <a:custGeom>
            <a:avLst/>
            <a:gdLst/>
            <a:ahLst/>
            <a:cxnLst/>
            <a:rect l="l" t="t" r="r" b="b"/>
            <a:pathLst>
              <a:path w="2736613" h="3618118">
                <a:moveTo>
                  <a:pt x="0" y="0"/>
                </a:moveTo>
                <a:lnTo>
                  <a:pt x="2736613" y="0"/>
                </a:lnTo>
                <a:lnTo>
                  <a:pt x="2736613" y="3618118"/>
                </a:lnTo>
                <a:lnTo>
                  <a:pt x="0" y="361811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4375538" y="396178"/>
            <a:ext cx="9510019" cy="14745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491"/>
              </a:lnSpc>
            </a:pPr>
            <a:r>
              <a:rPr lang="en-US" sz="11043" spc="320">
                <a:solidFill>
                  <a:srgbClr val="FF3131"/>
                </a:solidFill>
                <a:latin typeface="Coco Gothic Bold"/>
              </a:rPr>
              <a:t>Рефлексія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096104" y="1848726"/>
            <a:ext cx="9496566" cy="1441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08"/>
              </a:lnSpc>
            </a:pPr>
            <a:r>
              <a:rPr lang="en-US" sz="5693" spc="165">
                <a:solidFill>
                  <a:srgbClr val="5E17EB"/>
                </a:solidFill>
                <a:latin typeface="PT Serif Bold"/>
              </a:rPr>
              <a:t>Вправа “Мікрофон”</a:t>
            </a:r>
          </a:p>
          <a:p>
            <a:pPr algn="ctr">
              <a:lnSpc>
                <a:spcPts val="5598"/>
              </a:lnSpc>
            </a:pPr>
            <a:r>
              <a:rPr lang="en-US" sz="5893" spc="170">
                <a:solidFill>
                  <a:srgbClr val="F9536D"/>
                </a:solidFill>
                <a:latin typeface="PT Serif Bold Italics"/>
              </a:rPr>
              <a:t>Метод “П’ять пальців”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305809" y="3189902"/>
            <a:ext cx="11925300" cy="9633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03"/>
              </a:lnSpc>
            </a:pPr>
            <a:r>
              <a:rPr lang="en-US" sz="5573">
                <a:solidFill>
                  <a:srgbClr val="4D2A73"/>
                </a:solidFill>
                <a:latin typeface="PT Serif Bold"/>
              </a:rPr>
              <a:t>*Які знання сьогодні здобув(ла)?</a:t>
            </a:r>
            <a:r>
              <a:rPr lang="en-US" sz="5573">
                <a:solidFill>
                  <a:srgbClr val="000000"/>
                </a:solidFill>
                <a:latin typeface="PT Serif Bold"/>
              </a:rPr>
              <a:t>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214430" y="4080438"/>
            <a:ext cx="9787679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4D2A73"/>
                </a:solidFill>
                <a:latin typeface="PT Serif Bold"/>
              </a:rPr>
              <a:t>*Чого я на уроці досяг(ла)?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974941" y="4862758"/>
            <a:ext cx="11390612" cy="8708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24"/>
              </a:lnSpc>
            </a:pPr>
            <a:r>
              <a:rPr lang="en-US" sz="5088">
                <a:solidFill>
                  <a:srgbClr val="4D2A73"/>
                </a:solidFill>
                <a:latin typeface="PT Serif Bold"/>
              </a:rPr>
              <a:t>*Чим я сьогодні допоміг іншим?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735451" y="5713095"/>
            <a:ext cx="11390612" cy="1704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860"/>
              </a:lnSpc>
            </a:pPr>
            <a:r>
              <a:rPr lang="en-US" sz="4900">
                <a:solidFill>
                  <a:srgbClr val="4D2A73"/>
                </a:solidFill>
                <a:latin typeface="PT Serif Bold"/>
              </a:rPr>
              <a:t>*Про що вдома розповім своїм батькам?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2322668" y="7233012"/>
            <a:ext cx="13043438" cy="17849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39"/>
              </a:lnSpc>
            </a:pPr>
            <a:r>
              <a:rPr lang="en-US" sz="5100">
                <a:solidFill>
                  <a:srgbClr val="4D2A73"/>
                </a:solidFill>
                <a:latin typeface="PT Serif Bold"/>
              </a:rPr>
              <a:t>*З яким настроєм я піду сьогодні з уроку?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982858" y="6455861"/>
            <a:ext cx="4281482" cy="41684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B0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6962887"/>
            <a:ext cx="18288000" cy="3324113"/>
            <a:chOff x="0" y="0"/>
            <a:chExt cx="4816593" cy="8754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875486"/>
            </a:xfrm>
            <a:custGeom>
              <a:avLst/>
              <a:gdLst/>
              <a:ahLst/>
              <a:cxnLst/>
              <a:rect l="l" t="t" r="r" b="b"/>
              <a:pathLst>
                <a:path w="4816592" h="875486">
                  <a:moveTo>
                    <a:pt x="0" y="0"/>
                  </a:moveTo>
                  <a:lnTo>
                    <a:pt x="4816592" y="0"/>
                  </a:lnTo>
                  <a:lnTo>
                    <a:pt x="4816592" y="875486"/>
                  </a:lnTo>
                  <a:lnTo>
                    <a:pt x="0" y="875486"/>
                  </a:lnTo>
                  <a:close/>
                </a:path>
              </a:pathLst>
            </a:custGeom>
            <a:solidFill>
              <a:srgbClr val="6BABF4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16593" cy="9135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2735451" y="1732957"/>
            <a:ext cx="11869591" cy="7863604"/>
          </a:xfrm>
          <a:custGeom>
            <a:avLst/>
            <a:gdLst/>
            <a:ahLst/>
            <a:cxnLst/>
            <a:rect l="l" t="t" r="r" b="b"/>
            <a:pathLst>
              <a:path w="11869591" h="7863604">
                <a:moveTo>
                  <a:pt x="0" y="0"/>
                </a:moveTo>
                <a:lnTo>
                  <a:pt x="11869591" y="0"/>
                </a:lnTo>
                <a:lnTo>
                  <a:pt x="11869591" y="7863604"/>
                </a:lnTo>
                <a:lnTo>
                  <a:pt x="0" y="7863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209205" y="1211698"/>
            <a:ext cx="11869591" cy="7863604"/>
          </a:xfrm>
          <a:custGeom>
            <a:avLst/>
            <a:gdLst/>
            <a:ahLst/>
            <a:cxnLst/>
            <a:rect l="l" t="t" r="r" b="b"/>
            <a:pathLst>
              <a:path w="11869591" h="7863604">
                <a:moveTo>
                  <a:pt x="0" y="0"/>
                </a:moveTo>
                <a:lnTo>
                  <a:pt x="11869590" y="0"/>
                </a:lnTo>
                <a:lnTo>
                  <a:pt x="11869590" y="7863604"/>
                </a:lnTo>
                <a:lnTo>
                  <a:pt x="0" y="78636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7640420" y="3666409"/>
            <a:ext cx="2993707" cy="183365"/>
          </a:xfrm>
          <a:custGeom>
            <a:avLst/>
            <a:gdLst/>
            <a:ahLst/>
            <a:cxnLst/>
            <a:rect l="l" t="t" r="r" b="b"/>
            <a:pathLst>
              <a:path w="2993707" h="183365">
                <a:moveTo>
                  <a:pt x="0" y="0"/>
                </a:moveTo>
                <a:lnTo>
                  <a:pt x="2993707" y="0"/>
                </a:lnTo>
                <a:lnTo>
                  <a:pt x="2993707" y="183365"/>
                </a:lnTo>
                <a:lnTo>
                  <a:pt x="0" y="18336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2047139" y="6172200"/>
            <a:ext cx="6450701" cy="4114800"/>
          </a:xfrm>
          <a:custGeom>
            <a:avLst/>
            <a:gdLst/>
            <a:ahLst/>
            <a:cxnLst/>
            <a:rect l="l" t="t" r="r" b="b"/>
            <a:pathLst>
              <a:path w="6450701" h="4114800">
                <a:moveTo>
                  <a:pt x="0" y="0"/>
                </a:moveTo>
                <a:lnTo>
                  <a:pt x="6450701" y="0"/>
                </a:lnTo>
                <a:lnTo>
                  <a:pt x="645070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0716473" y="8039260"/>
            <a:ext cx="1804142" cy="2012990"/>
          </a:xfrm>
          <a:custGeom>
            <a:avLst/>
            <a:gdLst/>
            <a:ahLst/>
            <a:cxnLst/>
            <a:rect l="l" t="t" r="r" b="b"/>
            <a:pathLst>
              <a:path w="1804142" h="2012990">
                <a:moveTo>
                  <a:pt x="0" y="0"/>
                </a:moveTo>
                <a:lnTo>
                  <a:pt x="1804142" y="0"/>
                </a:lnTo>
                <a:lnTo>
                  <a:pt x="1804142" y="2012990"/>
                </a:lnTo>
                <a:lnTo>
                  <a:pt x="0" y="201299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413610" y="7127972"/>
            <a:ext cx="2795595" cy="2993944"/>
          </a:xfrm>
          <a:custGeom>
            <a:avLst/>
            <a:gdLst/>
            <a:ahLst/>
            <a:cxnLst/>
            <a:rect l="l" t="t" r="r" b="b"/>
            <a:pathLst>
              <a:path w="2795595" h="2993944">
                <a:moveTo>
                  <a:pt x="0" y="0"/>
                </a:moveTo>
                <a:lnTo>
                  <a:pt x="2795595" y="0"/>
                </a:lnTo>
                <a:lnTo>
                  <a:pt x="2795595" y="2993944"/>
                </a:lnTo>
                <a:lnTo>
                  <a:pt x="0" y="299394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0363200" y="69320"/>
            <a:ext cx="7740495" cy="9188980"/>
          </a:xfrm>
          <a:custGeom>
            <a:avLst/>
            <a:gdLst/>
            <a:ahLst/>
            <a:cxnLst/>
            <a:rect l="l" t="t" r="r" b="b"/>
            <a:pathLst>
              <a:path w="10020507" h="9982930">
                <a:moveTo>
                  <a:pt x="0" y="0"/>
                </a:moveTo>
                <a:lnTo>
                  <a:pt x="10020507" y="0"/>
                </a:lnTo>
                <a:lnTo>
                  <a:pt x="10020507" y="9982930"/>
                </a:lnTo>
                <a:lnTo>
                  <a:pt x="0" y="9982930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84306" y="69320"/>
            <a:ext cx="11156800" cy="10052596"/>
          </a:xfrm>
          <a:custGeom>
            <a:avLst/>
            <a:gdLst/>
            <a:ahLst/>
            <a:cxnLst/>
            <a:rect l="l" t="t" r="r" b="b"/>
            <a:pathLst>
              <a:path w="10256140" h="10217680">
                <a:moveTo>
                  <a:pt x="0" y="0"/>
                </a:moveTo>
                <a:lnTo>
                  <a:pt x="10256140" y="0"/>
                </a:lnTo>
                <a:lnTo>
                  <a:pt x="10256140" y="10217680"/>
                </a:lnTo>
                <a:lnTo>
                  <a:pt x="0" y="10217680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4402443" y="4234527"/>
            <a:ext cx="9496566" cy="29938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88"/>
              </a:lnSpc>
            </a:pPr>
            <a:r>
              <a:rPr lang="en-US" sz="6093" spc="176" dirty="0">
                <a:solidFill>
                  <a:srgbClr val="C45FF3"/>
                </a:solidFill>
                <a:latin typeface="Cuprum"/>
              </a:rPr>
              <a:t>І </a:t>
            </a:r>
            <a:r>
              <a:rPr lang="en-US" sz="6093" spc="176" dirty="0" err="1">
                <a:solidFill>
                  <a:srgbClr val="C45FF3"/>
                </a:solidFill>
                <a:latin typeface="Cuprum"/>
              </a:rPr>
              <a:t>група</a:t>
            </a:r>
            <a:r>
              <a:rPr lang="en-US" sz="6093" spc="176" dirty="0">
                <a:solidFill>
                  <a:srgbClr val="5B3922"/>
                </a:solidFill>
                <a:latin typeface="Cuprum"/>
              </a:rPr>
              <a:t> - </a:t>
            </a:r>
            <a:r>
              <a:rPr lang="en-US" sz="6093" spc="176" dirty="0" err="1">
                <a:solidFill>
                  <a:srgbClr val="5B3922"/>
                </a:solidFill>
                <a:latin typeface="Cuprum"/>
              </a:rPr>
              <a:t>індивідуальні</a:t>
            </a:r>
            <a:r>
              <a:rPr lang="en-US" sz="6093" spc="176" dirty="0">
                <a:solidFill>
                  <a:srgbClr val="5B3922"/>
                </a:solidFill>
                <a:latin typeface="Cuprum"/>
              </a:rPr>
              <a:t> </a:t>
            </a:r>
            <a:r>
              <a:rPr lang="en-US" sz="6093" spc="176" dirty="0" err="1">
                <a:solidFill>
                  <a:srgbClr val="5B3922"/>
                </a:solidFill>
                <a:latin typeface="Cuprum"/>
              </a:rPr>
              <a:t>завдання</a:t>
            </a:r>
            <a:r>
              <a:rPr lang="en-US" sz="6093" spc="176" dirty="0">
                <a:solidFill>
                  <a:srgbClr val="5B3922"/>
                </a:solidFill>
                <a:latin typeface="Cuprum"/>
              </a:rPr>
              <a:t> </a:t>
            </a:r>
            <a:r>
              <a:rPr lang="en-US" sz="6093" spc="176" dirty="0" err="1">
                <a:solidFill>
                  <a:srgbClr val="5B3922"/>
                </a:solidFill>
                <a:latin typeface="Cuprum"/>
              </a:rPr>
              <a:t>на</a:t>
            </a:r>
            <a:r>
              <a:rPr lang="en-US" sz="6093" spc="176" dirty="0">
                <a:solidFill>
                  <a:srgbClr val="5B3922"/>
                </a:solidFill>
                <a:latin typeface="Cuprum"/>
              </a:rPr>
              <a:t> </a:t>
            </a:r>
            <a:r>
              <a:rPr lang="en-US" sz="6093" spc="176" dirty="0" err="1">
                <a:solidFill>
                  <a:srgbClr val="5B3922"/>
                </a:solidFill>
                <a:latin typeface="Cuprum"/>
              </a:rPr>
              <a:t>картках</a:t>
            </a:r>
            <a:endParaRPr lang="en-US" sz="6093" spc="176" dirty="0">
              <a:solidFill>
                <a:srgbClr val="5B3922"/>
              </a:solidFill>
              <a:latin typeface="Cuprum"/>
            </a:endParaRPr>
          </a:p>
          <a:p>
            <a:pPr algn="ctr">
              <a:lnSpc>
                <a:spcPts val="5788"/>
              </a:lnSpc>
            </a:pPr>
            <a:endParaRPr lang="en-US" sz="6093" spc="176" dirty="0">
              <a:solidFill>
                <a:srgbClr val="5B3922"/>
              </a:solidFill>
              <a:latin typeface="Cuprum"/>
            </a:endParaRPr>
          </a:p>
          <a:p>
            <a:pPr algn="ctr">
              <a:lnSpc>
                <a:spcPts val="5788"/>
              </a:lnSpc>
            </a:pPr>
            <a:r>
              <a:rPr lang="en-US" sz="6093" spc="176" dirty="0">
                <a:solidFill>
                  <a:srgbClr val="C45FF3"/>
                </a:solidFill>
                <a:latin typeface="Cuprum"/>
              </a:rPr>
              <a:t>ІІ </a:t>
            </a:r>
            <a:r>
              <a:rPr lang="en-US" sz="6093" spc="176" dirty="0" err="1">
                <a:solidFill>
                  <a:srgbClr val="C45FF3"/>
                </a:solidFill>
                <a:latin typeface="Cuprum"/>
              </a:rPr>
              <a:t>група</a:t>
            </a:r>
            <a:r>
              <a:rPr lang="en-US" sz="6093" spc="176" dirty="0">
                <a:solidFill>
                  <a:srgbClr val="5B3922"/>
                </a:solidFill>
                <a:latin typeface="Cuprum"/>
              </a:rPr>
              <a:t> - с.119, впр.252</a:t>
            </a:r>
            <a:r>
              <a:rPr lang="en-US" sz="6093" spc="176" dirty="0">
                <a:solidFill>
                  <a:srgbClr val="000000"/>
                </a:solidFill>
                <a:latin typeface="Cuprum"/>
              </a:rPr>
              <a:t>.</a:t>
            </a:r>
          </a:p>
        </p:txBody>
      </p:sp>
      <p:sp>
        <p:nvSpPr>
          <p:cNvPr id="15" name="Freeform 15"/>
          <p:cNvSpPr/>
          <p:nvPr/>
        </p:nvSpPr>
        <p:spPr>
          <a:xfrm>
            <a:off x="-135591" y="486670"/>
            <a:ext cx="4647105" cy="4114800"/>
          </a:xfrm>
          <a:custGeom>
            <a:avLst/>
            <a:gdLst/>
            <a:ahLst/>
            <a:cxnLst/>
            <a:rect l="l" t="t" r="r" b="b"/>
            <a:pathLst>
              <a:path w="4647105" h="4114800">
                <a:moveTo>
                  <a:pt x="0" y="0"/>
                </a:moveTo>
                <a:lnTo>
                  <a:pt x="4647105" y="0"/>
                </a:lnTo>
                <a:lnTo>
                  <a:pt x="464710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3568211" y="2203400"/>
            <a:ext cx="10330798" cy="11888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782"/>
              </a:lnSpc>
            </a:pPr>
            <a:r>
              <a:rPr lang="en-US" sz="9244" spc="268">
                <a:solidFill>
                  <a:srgbClr val="5E17EB"/>
                </a:solidFill>
                <a:latin typeface="Cuprum Bold"/>
              </a:rPr>
              <a:t>Домашнє завдання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882526" y="1275252"/>
            <a:ext cx="8522947" cy="77364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B0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6962887"/>
            <a:ext cx="18288000" cy="3324113"/>
            <a:chOff x="0" y="0"/>
            <a:chExt cx="4816593" cy="8754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875486"/>
            </a:xfrm>
            <a:custGeom>
              <a:avLst/>
              <a:gdLst/>
              <a:ahLst/>
              <a:cxnLst/>
              <a:rect l="l" t="t" r="r" b="b"/>
              <a:pathLst>
                <a:path w="4816592" h="875486">
                  <a:moveTo>
                    <a:pt x="0" y="0"/>
                  </a:moveTo>
                  <a:lnTo>
                    <a:pt x="4816592" y="0"/>
                  </a:lnTo>
                  <a:lnTo>
                    <a:pt x="4816592" y="875486"/>
                  </a:lnTo>
                  <a:lnTo>
                    <a:pt x="0" y="875486"/>
                  </a:lnTo>
                  <a:close/>
                </a:path>
              </a:pathLst>
            </a:custGeom>
            <a:solidFill>
              <a:srgbClr val="6BABF4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16593" cy="9135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2735451" y="1732957"/>
            <a:ext cx="11869591" cy="7863604"/>
          </a:xfrm>
          <a:custGeom>
            <a:avLst/>
            <a:gdLst/>
            <a:ahLst/>
            <a:cxnLst/>
            <a:rect l="l" t="t" r="r" b="b"/>
            <a:pathLst>
              <a:path w="11869591" h="7863604">
                <a:moveTo>
                  <a:pt x="0" y="0"/>
                </a:moveTo>
                <a:lnTo>
                  <a:pt x="11869591" y="0"/>
                </a:lnTo>
                <a:lnTo>
                  <a:pt x="11869591" y="7863604"/>
                </a:lnTo>
                <a:lnTo>
                  <a:pt x="0" y="7863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840371" y="1244433"/>
            <a:ext cx="11869591" cy="7863604"/>
          </a:xfrm>
          <a:custGeom>
            <a:avLst/>
            <a:gdLst/>
            <a:ahLst/>
            <a:cxnLst/>
            <a:rect l="l" t="t" r="r" b="b"/>
            <a:pathLst>
              <a:path w="11869591" h="7863604">
                <a:moveTo>
                  <a:pt x="0" y="0"/>
                </a:moveTo>
                <a:lnTo>
                  <a:pt x="11869590" y="0"/>
                </a:lnTo>
                <a:lnTo>
                  <a:pt x="11869590" y="7863604"/>
                </a:lnTo>
                <a:lnTo>
                  <a:pt x="0" y="78636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7847585" y="2228282"/>
            <a:ext cx="2993707" cy="183365"/>
          </a:xfrm>
          <a:custGeom>
            <a:avLst/>
            <a:gdLst/>
            <a:ahLst/>
            <a:cxnLst/>
            <a:rect l="l" t="t" r="r" b="b"/>
            <a:pathLst>
              <a:path w="2993707" h="183365">
                <a:moveTo>
                  <a:pt x="0" y="0"/>
                </a:moveTo>
                <a:lnTo>
                  <a:pt x="2993707" y="0"/>
                </a:lnTo>
                <a:lnTo>
                  <a:pt x="2993707" y="183365"/>
                </a:lnTo>
                <a:lnTo>
                  <a:pt x="0" y="18336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2047139" y="6172200"/>
            <a:ext cx="6450701" cy="4114800"/>
          </a:xfrm>
          <a:custGeom>
            <a:avLst/>
            <a:gdLst/>
            <a:ahLst/>
            <a:cxnLst/>
            <a:rect l="l" t="t" r="r" b="b"/>
            <a:pathLst>
              <a:path w="6450701" h="4114800">
                <a:moveTo>
                  <a:pt x="0" y="0"/>
                </a:moveTo>
                <a:lnTo>
                  <a:pt x="6450701" y="0"/>
                </a:lnTo>
                <a:lnTo>
                  <a:pt x="645070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0716473" y="8039260"/>
            <a:ext cx="1804142" cy="2012990"/>
          </a:xfrm>
          <a:custGeom>
            <a:avLst/>
            <a:gdLst/>
            <a:ahLst/>
            <a:cxnLst/>
            <a:rect l="l" t="t" r="r" b="b"/>
            <a:pathLst>
              <a:path w="1804142" h="2012990">
                <a:moveTo>
                  <a:pt x="0" y="0"/>
                </a:moveTo>
                <a:lnTo>
                  <a:pt x="1804142" y="0"/>
                </a:lnTo>
                <a:lnTo>
                  <a:pt x="1804142" y="2012990"/>
                </a:lnTo>
                <a:lnTo>
                  <a:pt x="0" y="201299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413610" y="7127972"/>
            <a:ext cx="2795595" cy="2993944"/>
          </a:xfrm>
          <a:custGeom>
            <a:avLst/>
            <a:gdLst/>
            <a:ahLst/>
            <a:cxnLst/>
            <a:rect l="l" t="t" r="r" b="b"/>
            <a:pathLst>
              <a:path w="2795595" h="2993944">
                <a:moveTo>
                  <a:pt x="0" y="0"/>
                </a:moveTo>
                <a:lnTo>
                  <a:pt x="2795595" y="0"/>
                </a:lnTo>
                <a:lnTo>
                  <a:pt x="2795595" y="2993944"/>
                </a:lnTo>
                <a:lnTo>
                  <a:pt x="0" y="299394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4148066" y="2588444"/>
            <a:ext cx="10361771" cy="44627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788"/>
              </a:lnSpc>
            </a:pPr>
            <a:r>
              <a:rPr lang="uk-UA" sz="4000" b="1" spc="176" dirty="0" smtClean="0">
                <a:solidFill>
                  <a:srgbClr val="5B3922"/>
                </a:solidFill>
                <a:latin typeface="Cuprum"/>
              </a:rPr>
              <a:t>1.Ворзацька л., </a:t>
            </a:r>
            <a:r>
              <a:rPr lang="uk-UA" sz="4000" b="1" spc="176" dirty="0" err="1" smtClean="0">
                <a:solidFill>
                  <a:srgbClr val="5B3922"/>
                </a:solidFill>
                <a:latin typeface="Cuprum"/>
              </a:rPr>
              <a:t>Зроль</a:t>
            </a:r>
            <a:r>
              <a:rPr lang="uk-UA" sz="4000" b="1" spc="176" dirty="0" smtClean="0">
                <a:solidFill>
                  <a:srgbClr val="5B3922"/>
                </a:solidFill>
                <a:latin typeface="Cuprum"/>
              </a:rPr>
              <a:t> Г., </a:t>
            </a:r>
            <a:r>
              <a:rPr lang="uk-UA" sz="4000" b="1" spc="176" dirty="0" err="1" smtClean="0">
                <a:solidFill>
                  <a:srgbClr val="5B3922"/>
                </a:solidFill>
                <a:latin typeface="Cuprum"/>
              </a:rPr>
              <a:t>Шильцова</a:t>
            </a:r>
            <a:r>
              <a:rPr lang="uk-UA" sz="4000" b="1" spc="176" dirty="0" smtClean="0">
                <a:solidFill>
                  <a:srgbClr val="5B3922"/>
                </a:solidFill>
                <a:latin typeface="Cuprum"/>
              </a:rPr>
              <a:t> </a:t>
            </a:r>
            <a:r>
              <a:rPr lang="uk-UA" sz="4000" b="1" spc="176" dirty="0" err="1" smtClean="0">
                <a:solidFill>
                  <a:srgbClr val="5B3922"/>
                </a:solidFill>
                <a:latin typeface="Cuprum"/>
              </a:rPr>
              <a:t>Л.Українська</a:t>
            </a:r>
            <a:r>
              <a:rPr lang="uk-UA" sz="4000" b="1" spc="176" dirty="0" smtClean="0">
                <a:solidFill>
                  <a:srgbClr val="5B3922"/>
                </a:solidFill>
                <a:latin typeface="Cuprum"/>
              </a:rPr>
              <a:t> мова та читання.Ч.1. – </a:t>
            </a:r>
            <a:r>
              <a:rPr lang="uk-UA" sz="4000" b="1" spc="176" dirty="0" err="1" smtClean="0">
                <a:solidFill>
                  <a:srgbClr val="5B3922"/>
                </a:solidFill>
                <a:latin typeface="Cuprum"/>
              </a:rPr>
              <a:t>Тернопіль:Навч.книга</a:t>
            </a:r>
            <a:r>
              <a:rPr lang="uk-UA" sz="4000" b="1" spc="176" dirty="0" smtClean="0">
                <a:solidFill>
                  <a:srgbClr val="5B3922"/>
                </a:solidFill>
                <a:latin typeface="Cuprum"/>
              </a:rPr>
              <a:t> – Богдан, 2021.</a:t>
            </a:r>
          </a:p>
          <a:p>
            <a:pPr algn="ctr">
              <a:lnSpc>
                <a:spcPts val="5788"/>
              </a:lnSpc>
            </a:pPr>
            <a:r>
              <a:rPr lang="uk-UA" sz="4000" b="1" spc="176" dirty="0" smtClean="0">
                <a:solidFill>
                  <a:srgbClr val="5B3922"/>
                </a:solidFill>
                <a:latin typeface="Cuprum"/>
              </a:rPr>
              <a:t>2.Джерела </a:t>
            </a:r>
            <a:r>
              <a:rPr lang="uk-UA" sz="4000" b="1" spc="176" dirty="0">
                <a:solidFill>
                  <a:srgbClr val="5B3922"/>
                </a:solidFill>
                <a:latin typeface="Cuprum"/>
              </a:rPr>
              <a:t>у вільному </a:t>
            </a:r>
            <a:r>
              <a:rPr lang="uk-UA" sz="4000" b="1" spc="176" dirty="0" smtClean="0">
                <a:solidFill>
                  <a:srgbClr val="5B3922"/>
                </a:solidFill>
                <a:latin typeface="Cuprum"/>
              </a:rPr>
              <a:t>доступі</a:t>
            </a:r>
          </a:p>
          <a:p>
            <a:pPr algn="ctr">
              <a:lnSpc>
                <a:spcPts val="5788"/>
              </a:lnSpc>
            </a:pPr>
            <a:r>
              <a:rPr lang="uk-UA" sz="4000" b="1" spc="176" dirty="0" smtClean="0">
                <a:solidFill>
                  <a:srgbClr val="5B3922"/>
                </a:solidFill>
                <a:latin typeface="Cuprum"/>
              </a:rPr>
              <a:t>3.</a:t>
            </a:r>
            <a:r>
              <a:rPr lang="ru-RU" sz="4000" b="1" spc="176" dirty="0" smtClean="0">
                <a:solidFill>
                  <a:srgbClr val="5B3922"/>
                </a:solidFill>
                <a:latin typeface="Cuprum"/>
              </a:rPr>
              <a:t>Платформа </a:t>
            </a:r>
            <a:r>
              <a:rPr lang="ru-RU" sz="4000" b="1" spc="176" dirty="0" err="1">
                <a:solidFill>
                  <a:srgbClr val="5B3922"/>
                </a:solidFill>
                <a:latin typeface="Cuprum"/>
              </a:rPr>
              <a:t>графічного</a:t>
            </a:r>
            <a:r>
              <a:rPr lang="ru-RU" sz="4000" b="1" spc="176" dirty="0">
                <a:solidFill>
                  <a:srgbClr val="5B3922"/>
                </a:solidFill>
                <a:latin typeface="Cuprum"/>
              </a:rPr>
              <a:t> дизайну </a:t>
            </a:r>
            <a:r>
              <a:rPr lang="en-US" sz="4000" b="1" spc="176" dirty="0" err="1">
                <a:solidFill>
                  <a:srgbClr val="5B3922"/>
                </a:solidFill>
                <a:latin typeface="Cuprum"/>
              </a:rPr>
              <a:t>Canva</a:t>
            </a:r>
            <a:r>
              <a:rPr lang="en-US" sz="4000" b="1" spc="176" dirty="0">
                <a:solidFill>
                  <a:srgbClr val="5B3922"/>
                </a:solidFill>
                <a:latin typeface="Cuprum"/>
              </a:rPr>
              <a:t> </a:t>
            </a:r>
          </a:p>
          <a:p>
            <a:pPr marL="1143000" indent="-1143000" algn="ctr">
              <a:lnSpc>
                <a:spcPts val="5788"/>
              </a:lnSpc>
              <a:buAutoNum type="arabicPeriod"/>
            </a:pPr>
            <a:endParaRPr lang="en-US" sz="6093" spc="176" dirty="0">
              <a:solidFill>
                <a:srgbClr val="5B3922"/>
              </a:solidFill>
              <a:latin typeface="Cuprum"/>
            </a:endParaRPr>
          </a:p>
        </p:txBody>
      </p:sp>
      <p:sp>
        <p:nvSpPr>
          <p:cNvPr id="15" name="Freeform 15"/>
          <p:cNvSpPr/>
          <p:nvPr/>
        </p:nvSpPr>
        <p:spPr>
          <a:xfrm>
            <a:off x="-135591" y="486670"/>
            <a:ext cx="4647105" cy="4114800"/>
          </a:xfrm>
          <a:custGeom>
            <a:avLst/>
            <a:gdLst/>
            <a:ahLst/>
            <a:cxnLst/>
            <a:rect l="l" t="t" r="r" b="b"/>
            <a:pathLst>
              <a:path w="4647105" h="4114800">
                <a:moveTo>
                  <a:pt x="0" y="0"/>
                </a:moveTo>
                <a:lnTo>
                  <a:pt x="4647105" y="0"/>
                </a:lnTo>
                <a:lnTo>
                  <a:pt x="464710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4179040" y="1042518"/>
            <a:ext cx="10330798" cy="11888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782"/>
              </a:lnSpc>
            </a:pPr>
            <a:r>
              <a:rPr lang="en-US" sz="9244" spc="268" dirty="0" smtClean="0">
                <a:solidFill>
                  <a:srgbClr val="5E17EB"/>
                </a:solidFill>
                <a:latin typeface="Cuprum Bold"/>
              </a:rPr>
              <a:t>Д</a:t>
            </a:r>
            <a:r>
              <a:rPr lang="uk-UA" sz="9244" spc="268" dirty="0" err="1">
                <a:solidFill>
                  <a:srgbClr val="5E17EB"/>
                </a:solidFill>
                <a:latin typeface="Cuprum Bold"/>
              </a:rPr>
              <a:t>ж</a:t>
            </a:r>
            <a:r>
              <a:rPr lang="uk-UA" sz="9244" spc="268" dirty="0" err="1" smtClean="0">
                <a:solidFill>
                  <a:srgbClr val="5E17EB"/>
                </a:solidFill>
                <a:latin typeface="Cuprum Bold"/>
              </a:rPr>
              <a:t>ерела</a:t>
            </a:r>
            <a:endParaRPr lang="en-US" sz="9244" spc="268" dirty="0">
              <a:solidFill>
                <a:srgbClr val="5E17EB"/>
              </a:solidFill>
              <a:latin typeface="Cuprum Bold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732626" y="8354777"/>
            <a:ext cx="6419644" cy="2109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579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541</TotalTime>
  <Words>324</Words>
  <Application>Microsoft Office PowerPoint</Application>
  <PresentationFormat>Произвольный</PresentationFormat>
  <Paragraphs>87</Paragraphs>
  <Slides>15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7" baseType="lpstr">
      <vt:lpstr>Calibri</vt:lpstr>
      <vt:lpstr>Georgia</vt:lpstr>
      <vt:lpstr>PT Serif</vt:lpstr>
      <vt:lpstr>Cuprum</vt:lpstr>
      <vt:lpstr>Porcelain</vt:lpstr>
      <vt:lpstr>PT Serif Bold Italics</vt:lpstr>
      <vt:lpstr>Arial</vt:lpstr>
      <vt:lpstr>PT Serif Bold</vt:lpstr>
      <vt:lpstr>Palatino Linotype</vt:lpstr>
      <vt:lpstr>Cuprum Bold</vt:lpstr>
      <vt:lpstr>Coco Gothic Bold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Дієслово</dc:title>
  <cp:lastModifiedBy>Пользователь</cp:lastModifiedBy>
  <cp:revision>23</cp:revision>
  <dcterms:created xsi:type="dcterms:W3CDTF">2006-08-16T00:00:00Z</dcterms:created>
  <dcterms:modified xsi:type="dcterms:W3CDTF">2024-02-04T19:34:56Z</dcterms:modified>
  <dc:identifier>DAF6ylZhykM</dc:identifier>
</cp:coreProperties>
</file>