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0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GoogleSlidesCustomDataVersion2">
      <go:slidesCustomData xmlns:go="http://customooxmlschemas.google.com/" r:id="rId26" roundtripDataSignature="AMtx7mg7dpMQTKin8LDnLrKDDWR3O6mgA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customschemas.google.com/relationships/presentationmetadata" Target="metadata"/><Relationship Id="rId25" Type="http://schemas.openxmlformats.org/officeDocument/2006/relationships/slide" Target="slides/slide20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8" name="Google Shape;88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5" name="Google Shape;95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1" name="Google Shape;101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7" name="Google Shape;107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g239818c60e2_0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" name="Google Shape;113;g239818c60e2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g239818c60e2_0_4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" name="Google Shape;118;g239818c60e2_0_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239818c60e2_0_8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3" name="Google Shape;123;g239818c60e2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239818c60e2_0_12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Google Shape;128;g239818c60e2_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3" name="Google Shape;133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9" name="Google Shape;139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6" name="Google Shape;146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3" name="Google Shape;153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g239818c60e2_0_16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0" name="Google Shape;160;g239818c60e2_0_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g239818c60e2_0_19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7" name="Google Shape;167;g239818c60e2_0_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g239818c60e2_0_22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4" name="Google Shape;174;g239818c60e2_0_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g239818c60e2_0_25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1" name="Google Shape;181;g239818c60e2_0_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8" name="Google Shape;188;p1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5" name="Google Shape;195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4" name="Google Shape;224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устой слайд" type="blank">
  <p:cSld name="BLANK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1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1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ый слайд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5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15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8" name="Google Shape;18;p1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1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1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объект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16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1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1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1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раздела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7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17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1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1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1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Два объекта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18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6" name="Google Shape;36;p18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7" name="Google Shape;37;p1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1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Сравнение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9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19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19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4" name="Google Shape;44;p19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19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6" name="Google Shape;46;p1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1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олько заголовок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20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2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2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2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Объект с подписью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1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21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21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58" name="Google Shape;58;p2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2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2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Рисунок с подписью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2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22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22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5" name="Google Shape;65;p2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2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2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вертикальный текст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3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23"/>
          <p:cNvSpPr txBox="1"/>
          <p:nvPr>
            <p:ph idx="1" type="body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2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2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2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ертикальный заголовок и текст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4"/>
          <p:cNvSpPr txBox="1"/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24"/>
          <p:cNvSpPr txBox="1"/>
          <p:nvPr>
            <p:ph idx="1" type="body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2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2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2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3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3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5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9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7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6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7.jpg"/><Relationship Id="rId4" Type="http://schemas.openxmlformats.org/officeDocument/2006/relationships/image" Target="../media/image16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3.jpg"/><Relationship Id="rId4" Type="http://schemas.openxmlformats.org/officeDocument/2006/relationships/image" Target="../media/image14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0.jpg"/><Relationship Id="rId4" Type="http://schemas.openxmlformats.org/officeDocument/2006/relationships/image" Target="../media/image15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2.jpg"/><Relationship Id="rId4" Type="http://schemas.openxmlformats.org/officeDocument/2006/relationships/image" Target="../media/image18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3.png"/><Relationship Id="rId4" Type="http://schemas.openxmlformats.org/officeDocument/2006/relationships/image" Target="../media/image32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2.jpg"/><Relationship Id="rId4" Type="http://schemas.openxmlformats.org/officeDocument/2006/relationships/image" Target="../media/image9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4.jpg"/><Relationship Id="rId4" Type="http://schemas.openxmlformats.org/officeDocument/2006/relationships/image" Target="../media/image8.jp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26.jpg"/><Relationship Id="rId4" Type="http://schemas.openxmlformats.org/officeDocument/2006/relationships/hyperlink" Target="https://www.youtube.com/watch?v=vn7bx2_XIiw" TargetMode="Externa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20.jpg"/><Relationship Id="rId4" Type="http://schemas.openxmlformats.org/officeDocument/2006/relationships/image" Target="../media/image25.jp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9.png"/><Relationship Id="rId4" Type="http://schemas.openxmlformats.org/officeDocument/2006/relationships/image" Target="../media/image6.png"/><Relationship Id="rId5" Type="http://schemas.openxmlformats.org/officeDocument/2006/relationships/image" Target="../media/image17.png"/><Relationship Id="rId6" Type="http://schemas.openxmlformats.org/officeDocument/2006/relationships/image" Target="../media/image5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/>
        </p:nvSpPr>
        <p:spPr>
          <a:xfrm>
            <a:off x="395536" y="404664"/>
            <a:ext cx="6192688" cy="15696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9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Colours</a:t>
            </a:r>
            <a:endParaRPr b="1" sz="96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C:\Users\Виктория\Desktop\картинки цвета\db53a04fd034b4b4725934cbeca482f2.jpg" id="85" name="Google Shape;85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39552" y="2204864"/>
            <a:ext cx="8355973" cy="43204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descr="Файл:Socialist red flag.svg — Википедия" id="90" name="Google Shape;90;p2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Виктория\Desktop\картинки цвета\88ee32eed75852c581407f512a8a3496.jpg" id="91" name="Google Shape;91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2" name="Google Shape;92;p2"/>
          <p:cNvSpPr txBox="1"/>
          <p:nvPr/>
        </p:nvSpPr>
        <p:spPr>
          <a:xfrm>
            <a:off x="395536" y="404664"/>
            <a:ext cx="6192688" cy="15696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9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Blue</a:t>
            </a:r>
            <a:endParaRPr b="1" sz="96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:\Users\Виктория\Desktop\картинки цвета\Socialist_red_flag.svg.png" id="97" name="Google Shape;97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8" name="Google Shape;98;p3"/>
          <p:cNvSpPr txBox="1"/>
          <p:nvPr/>
        </p:nvSpPr>
        <p:spPr>
          <a:xfrm>
            <a:off x="395536" y="404664"/>
            <a:ext cx="6192688" cy="15696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9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Red</a:t>
            </a:r>
            <a:endParaRPr b="1" sz="96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:\Users\Виктория\Desktop\картинки цвета\Solid_yellow.svg.png" id="103" name="Google Shape;103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4"/>
          <p:cNvSpPr txBox="1"/>
          <p:nvPr/>
        </p:nvSpPr>
        <p:spPr>
          <a:xfrm>
            <a:off x="395536" y="404664"/>
            <a:ext cx="6192688" cy="15696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9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Yellow</a:t>
            </a:r>
            <a:endParaRPr b="1" sz="96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:\Users\Виктория\Desktop\картинки цвета\Solid_green.png" id="109" name="Google Shape;109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-27384"/>
            <a:ext cx="9144000" cy="6885384"/>
          </a:xfrm>
          <a:prstGeom prst="rect">
            <a:avLst/>
          </a:prstGeom>
          <a:noFill/>
          <a:ln>
            <a:noFill/>
          </a:ln>
        </p:spPr>
      </p:pic>
      <p:sp>
        <p:nvSpPr>
          <p:cNvPr id="110" name="Google Shape;110;p5"/>
          <p:cNvSpPr txBox="1"/>
          <p:nvPr/>
        </p:nvSpPr>
        <p:spPr>
          <a:xfrm>
            <a:off x="395536" y="404664"/>
            <a:ext cx="6192688" cy="15696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9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Green</a:t>
            </a:r>
            <a:endParaRPr b="1" sz="96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1"/>
        </a:solidFill>
      </p:bgPr>
    </p:bg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239818c60e2_0_0"/>
          <p:cNvSpPr txBox="1"/>
          <p:nvPr/>
        </p:nvSpPr>
        <p:spPr>
          <a:xfrm>
            <a:off x="957750" y="449650"/>
            <a:ext cx="3429000" cy="1662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96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Black</a:t>
            </a:r>
            <a:endParaRPr b="1" sz="96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783F04"/>
        </a:solidFill>
      </p:bgPr>
    </p:bg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g239818c60e2_0_4"/>
          <p:cNvSpPr txBox="1"/>
          <p:nvPr/>
        </p:nvSpPr>
        <p:spPr>
          <a:xfrm>
            <a:off x="957750" y="449650"/>
            <a:ext cx="4105500" cy="1662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96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Brown</a:t>
            </a:r>
            <a:endParaRPr b="1" sz="96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00FF"/>
        </a:solidFill>
      </p:bgPr>
    </p:bg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g239818c60e2_0_8"/>
          <p:cNvSpPr txBox="1"/>
          <p:nvPr/>
        </p:nvSpPr>
        <p:spPr>
          <a:xfrm>
            <a:off x="957750" y="449650"/>
            <a:ext cx="4105500" cy="1662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9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Pink</a:t>
            </a:r>
            <a:endParaRPr b="1" sz="96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9900"/>
        </a:solidFill>
      </p:bgPr>
    </p:bg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g239818c60e2_0_12"/>
          <p:cNvSpPr txBox="1"/>
          <p:nvPr/>
        </p:nvSpPr>
        <p:spPr>
          <a:xfrm>
            <a:off x="957750" y="449650"/>
            <a:ext cx="4986300" cy="1662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9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Orange</a:t>
            </a:r>
            <a:endParaRPr b="1" sz="96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:\Users\Виктория\Desktop\картинки цвета\depositphotos_14129991-stock-illustration-cloud.jpg" id="135" name="Google Shape;135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95536" y="980728"/>
            <a:ext cx="9144000" cy="6502400"/>
          </a:xfrm>
          <a:prstGeom prst="rect">
            <a:avLst/>
          </a:prstGeom>
          <a:noFill/>
          <a:ln>
            <a:noFill/>
          </a:ln>
        </p:spPr>
      </p:pic>
      <p:sp>
        <p:nvSpPr>
          <p:cNvPr id="136" name="Google Shape;136;p6"/>
          <p:cNvSpPr txBox="1"/>
          <p:nvPr/>
        </p:nvSpPr>
        <p:spPr>
          <a:xfrm>
            <a:off x="467544" y="260648"/>
            <a:ext cx="6192688" cy="15696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9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Blue</a:t>
            </a:r>
            <a:endParaRPr b="1" sz="96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:\Users\Виктория\Desktop\картинки цвета\FlavourArt-Strawberry.jpg" id="141" name="Google Shape;141;p7"/>
          <p:cNvPicPr preferRelativeResize="0"/>
          <p:nvPr/>
        </p:nvPicPr>
        <p:blipFill rotWithShape="1">
          <a:blip r:embed="rId3">
            <a:alphaModFix/>
          </a:blip>
          <a:srcRect b="0" l="5586" r="8420" t="0"/>
          <a:stretch/>
        </p:blipFill>
        <p:spPr>
          <a:xfrm>
            <a:off x="3491880" y="0"/>
            <a:ext cx="6048672" cy="703384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Виктория\Desktop\картинки цвета\e87b941b85_500.jpg" id="142" name="Google Shape;142;p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0" y="2762250"/>
            <a:ext cx="4095750" cy="4095750"/>
          </a:xfrm>
          <a:prstGeom prst="rect">
            <a:avLst/>
          </a:prstGeom>
          <a:noFill/>
          <a:ln>
            <a:noFill/>
          </a:ln>
        </p:spPr>
      </p:pic>
      <p:sp>
        <p:nvSpPr>
          <p:cNvPr id="143" name="Google Shape;143;p7"/>
          <p:cNvSpPr txBox="1"/>
          <p:nvPr/>
        </p:nvSpPr>
        <p:spPr>
          <a:xfrm>
            <a:off x="395536" y="404664"/>
            <a:ext cx="6192688" cy="15696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9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Red</a:t>
            </a:r>
            <a:endParaRPr b="1" sz="96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:\Users\Виктория\Desktop\картинки цвета\1646007946_41-kartinkin-net-p-kartinki-s-solntsem-45.jpg" id="148" name="Google Shape;148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131840" y="620688"/>
            <a:ext cx="5715000" cy="5715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Виктория\Desktop\картинки цвета\1640946899_1-flomaster-club-p-risunok-banana-dlya-srisovki-krasivie-risu-1.jpg" id="149" name="Google Shape;149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561331" y="3429000"/>
            <a:ext cx="4413251" cy="3863975"/>
          </a:xfrm>
          <a:prstGeom prst="rect">
            <a:avLst/>
          </a:prstGeom>
          <a:noFill/>
          <a:ln>
            <a:noFill/>
          </a:ln>
        </p:spPr>
      </p:pic>
      <p:sp>
        <p:nvSpPr>
          <p:cNvPr id="150" name="Google Shape;150;p8"/>
          <p:cNvSpPr txBox="1"/>
          <p:nvPr/>
        </p:nvSpPr>
        <p:spPr>
          <a:xfrm>
            <a:off x="395536" y="404664"/>
            <a:ext cx="6192688" cy="15696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9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Yellow</a:t>
            </a:r>
            <a:endParaRPr b="1" sz="96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:\Users\Виктория\Desktop\картинки цвета\трава-вектор-46606285.jpg" id="155" name="Google Shape;155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2019300"/>
            <a:ext cx="9144000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Виктория\Desktop\картинки цвета\197-1978292_vector-freeuse-library-raster-.png" id="156" name="Google Shape;156;p9"/>
          <p:cNvPicPr preferRelativeResize="0"/>
          <p:nvPr/>
        </p:nvPicPr>
        <p:blipFill rotWithShape="1">
          <a:blip r:embed="rId4">
            <a:alphaModFix/>
          </a:blip>
          <a:srcRect b="9614" l="0" r="0" t="0"/>
          <a:stretch/>
        </p:blipFill>
        <p:spPr>
          <a:xfrm>
            <a:off x="3419872" y="476672"/>
            <a:ext cx="5468920" cy="3816424"/>
          </a:xfrm>
          <a:prstGeom prst="rect">
            <a:avLst/>
          </a:prstGeom>
          <a:noFill/>
          <a:ln>
            <a:noFill/>
          </a:ln>
        </p:spPr>
      </p:pic>
      <p:sp>
        <p:nvSpPr>
          <p:cNvPr id="157" name="Google Shape;157;p9"/>
          <p:cNvSpPr txBox="1"/>
          <p:nvPr/>
        </p:nvSpPr>
        <p:spPr>
          <a:xfrm>
            <a:off x="395536" y="404664"/>
            <a:ext cx="6192688" cy="15696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9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Green</a:t>
            </a:r>
            <a:endParaRPr b="1" sz="96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g239818c60e2_0_16"/>
          <p:cNvSpPr txBox="1"/>
          <p:nvPr/>
        </p:nvSpPr>
        <p:spPr>
          <a:xfrm>
            <a:off x="957750" y="449650"/>
            <a:ext cx="3429000" cy="1662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9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Black</a:t>
            </a:r>
            <a:endParaRPr b="1" sz="96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63" name="Google Shape;163;g239818c60e2_0_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75950" y="2987900"/>
            <a:ext cx="3149025" cy="3149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4" name="Google Shape;164;g239818c60e2_0_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467175" y="1130875"/>
            <a:ext cx="2623891" cy="3276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239818c60e2_0_19"/>
          <p:cNvSpPr txBox="1"/>
          <p:nvPr/>
        </p:nvSpPr>
        <p:spPr>
          <a:xfrm>
            <a:off x="957750" y="449650"/>
            <a:ext cx="4105500" cy="1662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9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Brown</a:t>
            </a:r>
            <a:endParaRPr b="1" sz="96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70" name="Google Shape;170;g239818c60e2_0_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55075" y="2673325"/>
            <a:ext cx="4910850" cy="31858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71" name="Google Shape;171;g239818c60e2_0_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77825" y="1346225"/>
            <a:ext cx="3161200" cy="3983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g239818c60e2_0_22"/>
          <p:cNvSpPr txBox="1"/>
          <p:nvPr/>
        </p:nvSpPr>
        <p:spPr>
          <a:xfrm>
            <a:off x="957750" y="449650"/>
            <a:ext cx="4105500" cy="1662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9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Pink</a:t>
            </a:r>
            <a:endParaRPr b="1" sz="96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77" name="Google Shape;177;g239818c60e2_0_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10750" y="2111950"/>
            <a:ext cx="3557975" cy="4750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8" name="Google Shape;178;g239818c60e2_0_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267050" y="565575"/>
            <a:ext cx="3492450" cy="5383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g239818c60e2_0_25"/>
          <p:cNvSpPr txBox="1"/>
          <p:nvPr/>
        </p:nvSpPr>
        <p:spPr>
          <a:xfrm>
            <a:off x="957750" y="449650"/>
            <a:ext cx="4986300" cy="1662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9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Orange</a:t>
            </a:r>
            <a:endParaRPr b="1" sz="96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84" name="Google Shape;184;g239818c60e2_0_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5850" y="2340425"/>
            <a:ext cx="3149000" cy="4055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5" name="Google Shape;185;g239818c60e2_0_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91725" y="1912500"/>
            <a:ext cx="3826875" cy="3948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10"/>
          <p:cNvSpPr txBox="1"/>
          <p:nvPr/>
        </p:nvSpPr>
        <p:spPr>
          <a:xfrm>
            <a:off x="395536" y="404664"/>
            <a:ext cx="6192600" cy="156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9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Numbers</a:t>
            </a:r>
            <a:endParaRPr b="1" sz="96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C:\Users\Виктория\Desktop\картинки цвета\Таємничі-цифри-та-числа.jpg" id="191" name="Google Shape;191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195736" y="1943100"/>
            <a:ext cx="6350000" cy="4914900"/>
          </a:xfrm>
          <a:prstGeom prst="rect">
            <a:avLst/>
          </a:prstGeom>
          <a:noFill/>
          <a:ln>
            <a:noFill/>
          </a:ln>
        </p:spPr>
      </p:pic>
      <p:sp>
        <p:nvSpPr>
          <p:cNvPr id="192" name="Google Shape;192;p10"/>
          <p:cNvSpPr txBox="1"/>
          <p:nvPr/>
        </p:nvSpPr>
        <p:spPr>
          <a:xfrm>
            <a:off x="306475" y="5716625"/>
            <a:ext cx="2853600" cy="891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u="sng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4"/>
              </a:rPr>
              <a:t>https://www.youtube.com/watch?v=vn7bx2_XIiw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:\Users\Виктория\Desktop\картинки цвета\bb352b26b325aada8828c9e6a6de94dc.jpg" id="197" name="Google Shape;197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5301208"/>
            <a:ext cx="1655465" cy="124796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Виктория\Desktop\картинки цвета\bb352b26b325aada8828c9e6a6de94dc.jpg" id="198" name="Google Shape;198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979712" y="5013176"/>
            <a:ext cx="1655465" cy="124796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Виктория\Desktop\картинки цвета\bb352b26b325aada8828c9e6a6de94dc.jpg" id="199" name="Google Shape;199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619672" y="4221088"/>
            <a:ext cx="1655465" cy="124796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Виктория\Desktop\картинки цвета\bb352b26b325aada8828c9e6a6de94dc.jpg" id="200" name="Google Shape;200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779912" y="4509120"/>
            <a:ext cx="1655465" cy="124796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Виктория\Desktop\картинки цвета\bb352b26b325aada8828c9e6a6de94dc.jpg" id="201" name="Google Shape;201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347864" y="3717032"/>
            <a:ext cx="1655465" cy="124796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Виктория\Desktop\картинки цвета\bb352b26b325aada8828c9e6a6de94dc.jpg" id="202" name="Google Shape;202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843808" y="3068960"/>
            <a:ext cx="1655465" cy="124796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Виктория\Desktop\картинки цвета\bb352b26b325aada8828c9e6a6de94dc.jpg" id="203" name="Google Shape;203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292080" y="3717032"/>
            <a:ext cx="1655465" cy="124796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Виктория\Desktop\картинки цвета\bb352b26b325aada8828c9e6a6de94dc.jpg" id="204" name="Google Shape;204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60032" y="2996952"/>
            <a:ext cx="1655465" cy="124796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Виктория\Desktop\картинки цвета\bb352b26b325aada8828c9e6a6de94dc.jpg" id="205" name="Google Shape;205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355976" y="2420888"/>
            <a:ext cx="1655465" cy="124796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Виктория\Desktop\картинки цвета\bb352b26b325aada8828c9e6a6de94dc.jpg" id="206" name="Google Shape;206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995936" y="1700808"/>
            <a:ext cx="1655465" cy="124796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Виктория\Desktop\картинки цвета\bb352b26b325aada8828c9e6a6de94dc.jpg" id="207" name="Google Shape;207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236296" y="3573016"/>
            <a:ext cx="1655465" cy="124796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Виктория\Desktop\картинки цвета\bb352b26b325aada8828c9e6a6de94dc.jpg" id="208" name="Google Shape;208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804248" y="2780928"/>
            <a:ext cx="1655465" cy="124796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Виктория\Desktop\картинки цвета\bb352b26b325aada8828c9e6a6de94dc.jpg" id="209" name="Google Shape;209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156176" y="2060848"/>
            <a:ext cx="1655465" cy="124796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Виктория\Desktop\картинки цвета\bb352b26b325aada8828c9e6a6de94dc.jpg" id="210" name="Google Shape;210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580112" y="1412776"/>
            <a:ext cx="1655465" cy="124796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Виктория\Desktop\картинки цвета\bb352b26b325aada8828c9e6a6de94dc.jpg" id="211" name="Google Shape;211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220072" y="764704"/>
            <a:ext cx="1655465" cy="1247966"/>
          </a:xfrm>
          <a:prstGeom prst="rect">
            <a:avLst/>
          </a:prstGeom>
          <a:noFill/>
          <a:ln>
            <a:noFill/>
          </a:ln>
        </p:spPr>
      </p:pic>
      <p:sp>
        <p:nvSpPr>
          <p:cNvPr id="212" name="Google Shape;212;p11"/>
          <p:cNvSpPr txBox="1"/>
          <p:nvPr/>
        </p:nvSpPr>
        <p:spPr>
          <a:xfrm>
            <a:off x="0" y="4437112"/>
            <a:ext cx="1584176" cy="10156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60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One</a:t>
            </a:r>
            <a:endParaRPr b="1" sz="600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3" name="Google Shape;213;p11"/>
          <p:cNvSpPr txBox="1"/>
          <p:nvPr/>
        </p:nvSpPr>
        <p:spPr>
          <a:xfrm>
            <a:off x="1331640" y="3356992"/>
            <a:ext cx="1584176" cy="10156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60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Two</a:t>
            </a:r>
            <a:endParaRPr b="1" sz="600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4" name="Google Shape;214;p11"/>
          <p:cNvSpPr txBox="1"/>
          <p:nvPr/>
        </p:nvSpPr>
        <p:spPr>
          <a:xfrm>
            <a:off x="2051720" y="2204864"/>
            <a:ext cx="2160240" cy="10156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60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Three</a:t>
            </a:r>
            <a:endParaRPr b="1" sz="600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5" name="Google Shape;215;p11"/>
          <p:cNvSpPr txBox="1"/>
          <p:nvPr/>
        </p:nvSpPr>
        <p:spPr>
          <a:xfrm>
            <a:off x="3419872" y="980728"/>
            <a:ext cx="1944216" cy="10156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60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Four</a:t>
            </a:r>
            <a:endParaRPr b="1" sz="600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6" name="Google Shape;216;p11"/>
          <p:cNvSpPr txBox="1"/>
          <p:nvPr/>
        </p:nvSpPr>
        <p:spPr>
          <a:xfrm>
            <a:off x="5004048" y="0"/>
            <a:ext cx="1584176" cy="10156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60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Five</a:t>
            </a:r>
            <a:endParaRPr b="1" sz="600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C:\Users\Виктория\Desktop\картинки цвета\sinenka-kvitka-jurij-jarmish.jpg" id="217" name="Google Shape;217;p1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0" y="2132856"/>
            <a:ext cx="1296144" cy="1379383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Виктория\Desktop\картинки цвета\sinenka-kvitka-jurij-jarmish.jpg" id="218" name="Google Shape;218;p1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380312" y="5401984"/>
            <a:ext cx="1368152" cy="145601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Виктория\Desktop\картинки цвета\sinenka-kvitka-jurij-jarmish.jpg" id="219" name="Google Shape;219;p1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0" y="548680"/>
            <a:ext cx="1296144" cy="1379383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Виктория\Desktop\картинки цвета\sinenka-kvitka-jurij-jarmish.jpg" id="220" name="Google Shape;220;p1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547664" y="0"/>
            <a:ext cx="1296144" cy="1379383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Виктория\Desktop\картинки цвета\sinenka-kvitka-jurij-jarmish.jpg" id="221" name="Google Shape;221;p1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724128" y="5478617"/>
            <a:ext cx="1296144" cy="137938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:\Users\Виктория\Desktop\картинки цвета\Socialist_red_flag.svg.png" id="226" name="Google Shape;226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3429000"/>
            <a:ext cx="4555575" cy="3429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Виктория\Desktop\картинки цвета\Solid_green.png" id="227" name="Google Shape;227;p1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0" y="0"/>
            <a:ext cx="4572000" cy="3429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Виктория\Desktop\картинки цвета\Solid_yellow.svg.png" id="228" name="Google Shape;228;p1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572000" y="3284984"/>
            <a:ext cx="4572001" cy="357301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Виктория\Desktop\картинки цвета\88ee32eed75852c581407f512a8a3496.jpg" id="229" name="Google Shape;229;p12"/>
          <p:cNvPicPr preferRelativeResize="0"/>
          <p:nvPr/>
        </p:nvPicPr>
        <p:blipFill rotWithShape="1">
          <a:blip r:embed="rId6">
            <a:alphaModFix/>
          </a:blip>
          <a:srcRect b="6300" l="3150" r="3925" t="5501"/>
          <a:stretch/>
        </p:blipFill>
        <p:spPr>
          <a:xfrm>
            <a:off x="4572000" y="0"/>
            <a:ext cx="4572000" cy="3356992"/>
          </a:xfrm>
          <a:prstGeom prst="rect">
            <a:avLst/>
          </a:prstGeom>
          <a:noFill/>
          <a:ln>
            <a:noFill/>
          </a:ln>
        </p:spPr>
      </p:pic>
      <p:sp>
        <p:nvSpPr>
          <p:cNvPr id="230" name="Google Shape;230;p12"/>
          <p:cNvSpPr txBox="1"/>
          <p:nvPr/>
        </p:nvSpPr>
        <p:spPr>
          <a:xfrm>
            <a:off x="1475656" y="764704"/>
            <a:ext cx="2736304" cy="15696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9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" name="Google Shape;231;p12"/>
          <p:cNvSpPr txBox="1"/>
          <p:nvPr/>
        </p:nvSpPr>
        <p:spPr>
          <a:xfrm>
            <a:off x="6156176" y="692696"/>
            <a:ext cx="2736304" cy="15696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9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2" name="Google Shape;232;p12"/>
          <p:cNvSpPr txBox="1"/>
          <p:nvPr/>
        </p:nvSpPr>
        <p:spPr>
          <a:xfrm>
            <a:off x="1475656" y="4005064"/>
            <a:ext cx="2736304" cy="15696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9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3" name="Google Shape;233;p12"/>
          <p:cNvSpPr txBox="1"/>
          <p:nvPr/>
        </p:nvSpPr>
        <p:spPr>
          <a:xfrm>
            <a:off x="6012160" y="4077072"/>
            <a:ext cx="2736304" cy="15696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9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Тема Office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2022-09-21T03:44:35Z</dcterms:created>
  <dc:creator>Виктория</dc:creator>
</cp:coreProperties>
</file>