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3859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897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26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612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2602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770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1380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392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9592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892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38725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09312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0177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8576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0267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9614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2370-9DD1-47C6-9E5B-B5C72B81355D}" type="datetimeFigureOut">
              <a:rPr lang="uk-UA" smtClean="0"/>
              <a:t>28.11.2023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3793C8C-BED3-487B-A13F-F41A9BA030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2116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in/1017250634556588493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6738576" cy="1646302"/>
          </a:xfrm>
        </p:spPr>
        <p:txBody>
          <a:bodyPr/>
          <a:lstStyle/>
          <a:p>
            <a:pPr lvl="0">
              <a:spcBef>
                <a:spcPts val="0"/>
              </a:spcBef>
            </a:pP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endParaRPr lang="en-US" sz="2400" dirty="0" smtClean="0">
              <a:solidFill>
                <a:srgbClr val="7030A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endParaRPr lang="en-US" sz="2400" dirty="0" smtClean="0">
              <a:solidFill>
                <a:srgbClr val="7030A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uk-UA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Презентація </a:t>
            </a: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для 2 класу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"Вивчення прийменників місця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</a:t>
            </a: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in, on, under"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uk-UA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481265"/>
            <a:ext cx="7026443" cy="492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23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44" y="0"/>
            <a:ext cx="4195869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713" y="978569"/>
            <a:ext cx="3131791" cy="50693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389" y="1138988"/>
            <a:ext cx="3160295" cy="368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32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828801"/>
          </a:xfrm>
        </p:spPr>
        <p:txBody>
          <a:bodyPr>
            <a:normAutofit/>
          </a:bodyPr>
          <a:lstStyle/>
          <a:p>
            <a:r>
              <a:rPr lang="uk-UA" dirty="0" err="1" smtClean="0"/>
              <a:t>Мя</a:t>
            </a:r>
            <a:r>
              <a:rPr lang="en-US" dirty="0" smtClean="0"/>
              <a:t>’</a:t>
            </a:r>
            <a:r>
              <a:rPr lang="uk-UA" dirty="0" smtClean="0"/>
              <a:t>ч на коробці (на</a:t>
            </a:r>
            <a:r>
              <a:rPr lang="en-US" dirty="0" smtClean="0"/>
              <a:t>-</a:t>
            </a:r>
            <a:r>
              <a:rPr lang="uk-UA" dirty="0" smtClean="0"/>
              <a:t>о</a:t>
            </a:r>
            <a:r>
              <a:rPr lang="en-US" dirty="0" smtClean="0"/>
              <a:t>n)</a:t>
            </a:r>
            <a:br>
              <a:rPr lang="en-US" dirty="0" smtClean="0"/>
            </a:br>
            <a:r>
              <a:rPr lang="uk-UA" dirty="0" err="1" smtClean="0"/>
              <a:t>Мя</a:t>
            </a:r>
            <a:r>
              <a:rPr lang="en-US" dirty="0" smtClean="0"/>
              <a:t>’</a:t>
            </a:r>
            <a:r>
              <a:rPr lang="uk-UA" dirty="0" smtClean="0"/>
              <a:t>ч в коробці (в</a:t>
            </a:r>
            <a:r>
              <a:rPr lang="en-US" dirty="0" smtClean="0"/>
              <a:t>-in</a:t>
            </a:r>
            <a:r>
              <a:rPr lang="uk-UA" dirty="0" smtClean="0"/>
              <a:t>) </a:t>
            </a:r>
            <a:br>
              <a:rPr lang="uk-UA" dirty="0" smtClean="0"/>
            </a:br>
            <a:r>
              <a:rPr lang="uk-UA" dirty="0" err="1" smtClean="0"/>
              <a:t>Мя</a:t>
            </a:r>
            <a:r>
              <a:rPr lang="en-US" dirty="0" smtClean="0"/>
              <a:t>’</a:t>
            </a:r>
            <a:r>
              <a:rPr lang="uk-UA" dirty="0" smtClean="0"/>
              <a:t>ч під коробкою (під</a:t>
            </a:r>
            <a:r>
              <a:rPr lang="en-US" dirty="0" smtClean="0"/>
              <a:t>- under</a:t>
            </a:r>
            <a:r>
              <a:rPr lang="uk-UA" dirty="0" smtClean="0"/>
              <a:t>)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438400"/>
            <a:ext cx="3974877" cy="420303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89970" y="2438400"/>
            <a:ext cx="4184034" cy="3602962"/>
          </a:xfrm>
        </p:spPr>
        <p:txBody>
          <a:bodyPr/>
          <a:lstStyle/>
          <a:p>
            <a:endParaRPr lang="uk-UA" dirty="0" smtClean="0">
              <a:hlinkClick r:id="rId3"/>
            </a:endParaRPr>
          </a:p>
          <a:p>
            <a:r>
              <a:rPr lang="uk-UA" dirty="0" smtClean="0">
                <a:hlinkClick r:id="rId3"/>
              </a:rPr>
              <a:t>Переглянь відео за посиланням.</a:t>
            </a:r>
            <a:endParaRPr lang="uk-UA" dirty="0">
              <a:hlinkClick r:id="rId3"/>
            </a:endParaRP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://www.pinterest.com/pin/1017250634556588493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endParaRPr lang="en-US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55819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Виконай </a:t>
            </a:r>
            <a:r>
              <a:rPr lang="uk-UA" dirty="0"/>
              <a:t>вправи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en-US" dirty="0" smtClean="0"/>
              <a:t>in</a:t>
            </a:r>
            <a:r>
              <a:rPr lang="en-US" dirty="0"/>
              <a:t>, on, under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3" y="2160588"/>
            <a:ext cx="3374700" cy="399958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31" y="455027"/>
            <a:ext cx="4668253" cy="5705141"/>
          </a:xfrm>
        </p:spPr>
      </p:pic>
    </p:spTree>
    <p:extLst>
      <p:ext uri="{BB962C8B-B14F-4D97-AF65-F5344CB8AC3E}">
        <p14:creationId xmlns:p14="http://schemas.microsoft.com/office/powerpoint/2010/main" val="2665573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87116"/>
            <a:ext cx="3854528" cy="1589954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Об</a:t>
            </a:r>
            <a:r>
              <a:rPr lang="en-US" sz="2800" dirty="0" smtClean="0"/>
              <a:t>’</a:t>
            </a:r>
            <a:r>
              <a:rPr lang="uk-UA" sz="2800" dirty="0" smtClean="0"/>
              <a:t>єднай правильно текст з картинками </a:t>
            </a:r>
            <a:r>
              <a:rPr lang="en-US" sz="2800" dirty="0" smtClean="0"/>
              <a:t>/</a:t>
            </a:r>
            <a:r>
              <a:rPr lang="uk-UA" sz="2800" dirty="0" smtClean="0"/>
              <a:t>виконай вправи</a:t>
            </a:r>
            <a:endParaRPr lang="uk-UA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337" y="514350"/>
            <a:ext cx="4876800" cy="6078955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78" y="3208421"/>
            <a:ext cx="4082683" cy="301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01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" y="609601"/>
            <a:ext cx="5145949" cy="56628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84" y="609599"/>
            <a:ext cx="4764505" cy="566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818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2418792" cy="1588168"/>
          </a:xfrm>
        </p:spPr>
        <p:txBody>
          <a:bodyPr/>
          <a:lstStyle/>
          <a:p>
            <a:r>
              <a:rPr lang="uk-UA" dirty="0" err="1" smtClean="0"/>
              <a:t>Давай</a:t>
            </a:r>
            <a:r>
              <a:rPr lang="uk-UA" dirty="0" smtClean="0"/>
              <a:t> пограємо 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053" y="160421"/>
            <a:ext cx="5824949" cy="646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75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232" y="1138988"/>
            <a:ext cx="8423769" cy="791411"/>
          </a:xfrm>
        </p:spPr>
        <p:txBody>
          <a:bodyPr/>
          <a:lstStyle/>
          <a:p>
            <a:r>
              <a:rPr lang="uk-UA" dirty="0" smtClean="0"/>
              <a:t>Знайди мишку.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2" y="2261936"/>
            <a:ext cx="6015788" cy="3882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020" y="561473"/>
            <a:ext cx="2937369" cy="340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1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1315452"/>
            <a:ext cx="8596668" cy="192505"/>
          </a:xfrm>
        </p:spPr>
        <p:txBody>
          <a:bodyPr>
            <a:normAutofit fontScale="90000"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Використані джерела інтернет ресурс .</a:t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 smtClean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https</a:t>
            </a:r>
            <a:r>
              <a:rPr lang="en-US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://www.pinterest.com/pin/679480662556528800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https://www.pinterest.com/pin/940478334663222862/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1828801"/>
            <a:ext cx="7919333" cy="1379620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7785987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</TotalTime>
  <Words>101</Words>
  <Application>Microsoft Office PowerPoint</Application>
  <PresentationFormat>Широкоэкранный</PresentationFormat>
  <Paragraphs>13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Мя’ч на коробці (на-оn) Мя’ч в коробці (в-in)  Мя’ч під коробкою (під- under)</vt:lpstr>
      <vt:lpstr>Виконай вправи  in, on, under</vt:lpstr>
      <vt:lpstr>Об’єднай правильно текст з картинками /виконай вправи</vt:lpstr>
      <vt:lpstr>Презентация PowerPoint</vt:lpstr>
      <vt:lpstr>Давай пограємо </vt:lpstr>
      <vt:lpstr>Знайди мишку. </vt:lpstr>
      <vt:lpstr>Використані джерела інтернет ресурс .   https://www.pinterest.com/pin/679480662556528800    . https://www.pinterest.com/pin/940478334663222862/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9</cp:revision>
  <dcterms:created xsi:type="dcterms:W3CDTF">2023-11-14T19:38:35Z</dcterms:created>
  <dcterms:modified xsi:type="dcterms:W3CDTF">2023-11-28T13:30:42Z</dcterms:modified>
</cp:coreProperties>
</file>