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9" r:id="rId12"/>
    <p:sldId id="266" r:id="rId13"/>
    <p:sldId id="267" r:id="rId14"/>
    <p:sldId id="268" r:id="rId15"/>
    <p:sldId id="270" r:id="rId16"/>
    <p:sldId id="271" r:id="rId1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озділ за замовчуванням" id="{E05D84AB-3AE4-45AB-8514-89F6CC2ED17D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9"/>
            <p14:sldId id="266"/>
            <p14:sldId id="267"/>
            <p14:sldId id="268"/>
            <p14:sldId id="270"/>
            <p14:sldId id="271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FAE6D4-995E-F970-7A79-FB8C555B03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A2886FA0-F5AF-B208-9D46-A9E3A54F19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3C023D5E-6AF0-BA92-85A3-7615D19F6B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93034-D4DF-4069-B52D-4D6CB97DA337}" type="datetimeFigureOut">
              <a:rPr lang="uk-UA" smtClean="0"/>
              <a:t>08.02.2023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C92C5348-ABC8-DF4A-068E-72C25C06B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6157E02B-9C13-A0A5-95FA-4028B7946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5A5DE-ADDE-4BDD-B56D-523EA53432B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36562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4B7F0E-345E-D541-8445-9EE6F37058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463DE289-41C6-3F6C-91EC-157C819989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E49EDDF-AC1B-179F-977E-98A844506D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93034-D4DF-4069-B52D-4D6CB97DA337}" type="datetimeFigureOut">
              <a:rPr lang="uk-UA" smtClean="0"/>
              <a:t>08.02.2023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C6B782E6-44EC-15BA-40E6-2C0DE3C2A1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13689DD-69C7-DAAB-B9ED-B7F6E2540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5A5DE-ADDE-4BDD-B56D-523EA53432B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61434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E0EC10-2330-B841-1FF7-0E9DDF953F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F65768A-FAB0-A65C-D1F0-FB0AFA2AB9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B4C9C62-2773-6D66-5F2C-BB85ACAD5F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93034-D4DF-4069-B52D-4D6CB97DA337}" type="datetimeFigureOut">
              <a:rPr lang="uk-UA" smtClean="0"/>
              <a:t>08.02.2023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C5CC47F8-5CAE-E606-CF74-818F098D0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3035915-6656-F235-3B95-FB7EEBD36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5A5DE-ADDE-4BDD-B56D-523EA53432B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966011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727FCA-FE49-1A06-A488-0C3BBE5ACE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736B4A1-FB62-D8F4-702F-87D89FB2FC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8013FEEC-E4A6-D704-B654-D14DA4C741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8AFB529-4E8B-CE64-E627-57C9346E8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93034-D4DF-4069-B52D-4D6CB97DA337}" type="datetimeFigureOut">
              <a:rPr lang="uk-UA" smtClean="0"/>
              <a:t>08.02.2023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8CFCC99E-16D0-269C-202F-AC70347A0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620428AA-8EF7-5031-2FF6-F769FD29A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5A5DE-ADDE-4BDD-B56D-523EA53432B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2599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3E0442-9F15-1CE5-8304-8614D52F35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C67E1542-0624-9D89-1DFF-A4304F92A9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8A1546B5-128A-2F2D-2929-4BF6D7CAF9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601EE8F-C5F3-B2B9-9747-690510A994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56E17B7C-BD73-8130-582B-526963C8040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65D1E130-12D5-F08A-A963-3DBCAD029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93034-D4DF-4069-B52D-4D6CB97DA337}" type="datetimeFigureOut">
              <a:rPr lang="uk-UA" smtClean="0"/>
              <a:t>08.02.2023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BE5FC0B7-3A52-9790-96A0-E039E0F02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951E1E67-98BA-BBF7-D118-3C74F8CB1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5A5DE-ADDE-4BDD-B56D-523EA53432B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14211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8BFA0E-47BF-EFEA-D11A-CFA7A06DB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1E89C07B-32AF-5B98-F9D8-F1F3A9A09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93034-D4DF-4069-B52D-4D6CB97DA337}" type="datetimeFigureOut">
              <a:rPr lang="uk-UA" smtClean="0"/>
              <a:t>08.02.2023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98F7774D-33A3-5C7C-F23F-3EADC2D77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84B6D1BF-5B2B-7FCD-A9AA-A00771D1D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5A5DE-ADDE-4BDD-B56D-523EA53432B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39472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C4A41809-6B80-3B5E-6802-166CB503D7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93034-D4DF-4069-B52D-4D6CB97DA337}" type="datetimeFigureOut">
              <a:rPr lang="uk-UA" smtClean="0"/>
              <a:t>08.02.2023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B44D5DC1-83CB-7572-E22A-7005E0F73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ED184907-4DBE-A376-17DF-594FFC49D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5A5DE-ADDE-4BDD-B56D-523EA53432B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71316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7EC4F2-7F8A-4C85-98FF-21DF5BD917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91920BA-0BD9-5312-A414-542F48C639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CC19069C-6F71-A7E8-F3D5-E6BF0C7C5D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A01D613-210F-3C01-61A2-A1FFA7CE8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93034-D4DF-4069-B52D-4D6CB97DA337}" type="datetimeFigureOut">
              <a:rPr lang="uk-UA" smtClean="0"/>
              <a:t>08.02.2023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9C475FB4-7094-799F-08C5-2A85F21A32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558FAE-4AC3-1959-9C8D-4027A1D0E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5A5DE-ADDE-4BDD-B56D-523EA53432B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28307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C4C439-6CC4-052B-DE42-11925ED45B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D1AB2AA8-73EC-979D-6CB6-34D139F2B0A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02993D74-D2E6-B16F-ADD2-A695C433EA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886A0DED-04AE-84C4-0A3D-C7AEEF083D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93034-D4DF-4069-B52D-4D6CB97DA337}" type="datetimeFigureOut">
              <a:rPr lang="uk-UA" smtClean="0"/>
              <a:t>08.02.2023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0B92AE3E-56DF-0BA5-F7B1-5EFF6A4AB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8AC8657-0858-9819-3A7F-D2D4A293D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5A5DE-ADDE-4BDD-B56D-523EA53432B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82963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661CC4-B2EE-11F1-BF5D-639F58CD7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3FAC29E-9A5F-A3AB-DE54-DD6F7687A7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86A769C-0D80-F4CC-0DE1-5E6138051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93034-D4DF-4069-B52D-4D6CB97DA337}" type="datetimeFigureOut">
              <a:rPr lang="uk-UA" smtClean="0"/>
              <a:t>08.02.2023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99F57FE-AF73-C8AF-6650-CADBDF5D0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4184F8E0-305D-6DC0-0B72-FA70B878A7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5A5DE-ADDE-4BDD-B56D-523EA53432B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53193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02B5A37B-8208-60A5-3A42-B38FCF2169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B0D1FEB1-5895-0058-5F95-E11F15A880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47DF488-8DCC-D678-F3ED-92FBB3E62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93034-D4DF-4069-B52D-4D6CB97DA337}" type="datetimeFigureOut">
              <a:rPr lang="uk-UA" smtClean="0"/>
              <a:t>08.02.2023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B1BEB4-E668-280B-348D-8E07B114F5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22FAB52-E68B-1DCF-717F-11866E261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5A5DE-ADDE-4BDD-B56D-523EA53432B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38362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9C6B7CD2-C1C8-E22D-6ECA-0F14E66BC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FA444169-73E9-5A30-0E10-4021DA7E8B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07B178E-80EC-24A3-199C-A603B0DCB5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A93034-D4DF-4069-B52D-4D6CB97DA337}" type="datetimeFigureOut">
              <a:rPr lang="uk-UA" smtClean="0"/>
              <a:t>08.02.2023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31D1443-3535-B239-B725-FF7151487D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6632C66-9148-F846-587F-82DD4AA052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05A5DE-ADDE-4BDD-B56D-523EA53432B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6448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0DE02C-9469-FE69-9A7D-95A9FD7F91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63984"/>
            <a:ext cx="9144000" cy="3145979"/>
          </a:xfrm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ru-RU" b="0" i="0" dirty="0" err="1">
                <a:solidFill>
                  <a:srgbClr val="404040"/>
                </a:solidFill>
                <a:effectLst/>
                <a:latin typeface="Arial" panose="020B0604020202020204" pitchFamily="34" charset="0"/>
              </a:rPr>
              <a:t>Презентація</a:t>
            </a:r>
            <a:r>
              <a:rPr lang="ru-RU" b="0" i="0" dirty="0">
                <a:solidFill>
                  <a:srgbClr val="404040"/>
                </a:solidFill>
                <a:effectLst/>
                <a:latin typeface="Arial" panose="020B0604020202020204" pitchFamily="34" charset="0"/>
              </a:rPr>
              <a:t> для уроку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Arial" panose="020B0604020202020204" pitchFamily="34" charset="0"/>
              </a:rPr>
              <a:t>української</a:t>
            </a:r>
            <a:r>
              <a:rPr lang="ru-RU" b="0" i="0" dirty="0">
                <a:solidFill>
                  <a:srgbClr val="40404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Arial" panose="020B0604020202020204" pitchFamily="34" charset="0"/>
              </a:rPr>
              <a:t>мови</a:t>
            </a:r>
            <a:r>
              <a:rPr lang="ru-RU" b="0" i="0" dirty="0">
                <a:solidFill>
                  <a:srgbClr val="404040"/>
                </a:solidFill>
                <a:effectLst/>
                <a:latin typeface="Arial" panose="020B0604020202020204" pitchFamily="34" charset="0"/>
              </a:rPr>
              <a:t> на тему :</a:t>
            </a:r>
            <a:br>
              <a:rPr lang="ru-RU" dirty="0"/>
            </a:br>
            <a:r>
              <a:rPr lang="ru-RU" b="0" i="1" dirty="0">
                <a:solidFill>
                  <a:srgbClr val="404040"/>
                </a:solidFill>
                <a:effectLst/>
                <a:latin typeface="Arial" panose="020B0604020202020204" pitchFamily="34" charset="0"/>
              </a:rPr>
              <a:t>“</a:t>
            </a:r>
            <a:r>
              <a:rPr lang="ru-RU" b="0" i="1" dirty="0" err="1">
                <a:solidFill>
                  <a:srgbClr val="404040"/>
                </a:solidFill>
                <a:effectLst/>
                <a:latin typeface="Arial" panose="020B0604020202020204" pitchFamily="34" charset="0"/>
              </a:rPr>
              <a:t>Загальне</a:t>
            </a:r>
            <a:r>
              <a:rPr lang="ru-RU" b="0" i="1" dirty="0">
                <a:solidFill>
                  <a:srgbClr val="40404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1" dirty="0" err="1">
                <a:solidFill>
                  <a:srgbClr val="404040"/>
                </a:solidFill>
                <a:effectLst/>
                <a:latin typeface="Arial" panose="020B0604020202020204" pitchFamily="34" charset="0"/>
              </a:rPr>
              <a:t>поняття</a:t>
            </a:r>
            <a:r>
              <a:rPr lang="ru-RU" b="0" i="1" dirty="0">
                <a:solidFill>
                  <a:srgbClr val="404040"/>
                </a:solidFill>
                <a:effectLst/>
                <a:latin typeface="Arial" panose="020B0604020202020204" pitchFamily="34" charset="0"/>
              </a:rPr>
              <a:t> про </a:t>
            </a:r>
            <a:r>
              <a:rPr lang="ru-RU" b="0" i="1" dirty="0" err="1">
                <a:solidFill>
                  <a:srgbClr val="404040"/>
                </a:solidFill>
                <a:effectLst/>
                <a:latin typeface="Arial" panose="020B0604020202020204" pitchFamily="34" charset="0"/>
              </a:rPr>
              <a:t>іменник</a:t>
            </a:r>
            <a:r>
              <a:rPr lang="ru-RU" b="0" i="1" dirty="0">
                <a:solidFill>
                  <a:srgbClr val="404040"/>
                </a:solidFill>
                <a:effectLst/>
                <a:latin typeface="Arial" panose="020B0604020202020204" pitchFamily="34" charset="0"/>
              </a:rPr>
              <a:t>” 2 </a:t>
            </a:r>
            <a:r>
              <a:rPr lang="ru-RU" b="0" i="1" dirty="0" err="1">
                <a:solidFill>
                  <a:srgbClr val="404040"/>
                </a:solidFill>
                <a:effectLst/>
                <a:latin typeface="Arial" panose="020B0604020202020204" pitchFamily="34" charset="0"/>
              </a:rPr>
              <a:t>клас</a:t>
            </a:r>
            <a:endParaRPr lang="uk-UA" i="1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66C67F74-8FAB-0978-24F9-1B53835E6BC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b="0" i="0" dirty="0" err="1">
                <a:solidFill>
                  <a:srgbClr val="404040"/>
                </a:solidFill>
                <a:effectLst/>
                <a:latin typeface="Arial" panose="020B0604020202020204" pitchFamily="34" charset="0"/>
              </a:rPr>
              <a:t>Презентація</a:t>
            </a:r>
            <a:r>
              <a:rPr lang="ru-RU" b="0" i="0" dirty="0">
                <a:solidFill>
                  <a:srgbClr val="404040"/>
                </a:solidFill>
                <a:effectLst/>
                <a:latin typeface="Arial" panose="020B0604020202020204" pitchFamily="34" charset="0"/>
              </a:rPr>
              <a:t> для уроку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Arial" panose="020B0604020202020204" pitchFamily="34" charset="0"/>
              </a:rPr>
              <a:t>української</a:t>
            </a:r>
            <a:r>
              <a:rPr lang="ru-RU" b="0" i="0" dirty="0">
                <a:solidFill>
                  <a:srgbClr val="40404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Arial" panose="020B0604020202020204" pitchFamily="34" charset="0"/>
              </a:rPr>
              <a:t>мови</a:t>
            </a:r>
            <a:r>
              <a:rPr lang="ru-RU" b="0" i="0" dirty="0">
                <a:solidFill>
                  <a:srgbClr val="404040"/>
                </a:solidFill>
                <a:effectLst/>
                <a:latin typeface="Arial" panose="020B0604020202020204" pitchFamily="34" charset="0"/>
              </a:rPr>
              <a:t> на тему :</a:t>
            </a:r>
            <a:br>
              <a:rPr lang="ru-RU" dirty="0"/>
            </a:br>
            <a:r>
              <a:rPr lang="ru-RU" b="0" i="0" dirty="0">
                <a:solidFill>
                  <a:srgbClr val="404040"/>
                </a:solidFill>
                <a:effectLst/>
                <a:latin typeface="Arial" panose="020B0604020202020204" pitchFamily="34" charset="0"/>
              </a:rPr>
              <a:t>“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Arial" panose="020B0604020202020204" pitchFamily="34" charset="0"/>
              </a:rPr>
              <a:t>Загальне</a:t>
            </a:r>
            <a:r>
              <a:rPr lang="ru-RU" b="0" i="0" dirty="0">
                <a:solidFill>
                  <a:srgbClr val="40404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Arial" panose="020B0604020202020204" pitchFamily="34" charset="0"/>
              </a:rPr>
              <a:t>поняття</a:t>
            </a:r>
            <a:r>
              <a:rPr lang="ru-RU" b="0" i="0" dirty="0">
                <a:solidFill>
                  <a:srgbClr val="404040"/>
                </a:solidFill>
                <a:effectLst/>
                <a:latin typeface="Arial" panose="020B0604020202020204" pitchFamily="34" charset="0"/>
              </a:rPr>
              <a:t> про </a:t>
            </a:r>
            <a:r>
              <a:rPr lang="ru-RU" b="0" i="0" dirty="0" err="1">
                <a:solidFill>
                  <a:srgbClr val="404040"/>
                </a:solidFill>
                <a:effectLst/>
                <a:latin typeface="Arial" panose="020B0604020202020204" pitchFamily="34" charset="0"/>
              </a:rPr>
              <a:t>іменник</a:t>
            </a:r>
            <a:r>
              <a:rPr lang="ru-RU" b="0" i="0" dirty="0">
                <a:solidFill>
                  <a:srgbClr val="404040"/>
                </a:solidFill>
                <a:effectLst/>
                <a:latin typeface="Arial" panose="020B0604020202020204" pitchFamily="34" charset="0"/>
              </a:rPr>
              <a:t>”</a:t>
            </a:r>
          </a:p>
          <a:p>
            <a:r>
              <a:rPr lang="ru-RU" dirty="0" err="1">
                <a:solidFill>
                  <a:srgbClr val="404040"/>
                </a:solidFill>
                <a:latin typeface="Arial" panose="020B0604020202020204" pitchFamily="34" charset="0"/>
              </a:rPr>
              <a:t>Підготувала</a:t>
            </a: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</a:rPr>
              <a:t> </a:t>
            </a:r>
            <a:r>
              <a:rPr lang="ru-RU" dirty="0" err="1">
                <a:solidFill>
                  <a:srgbClr val="404040"/>
                </a:solidFill>
                <a:latin typeface="Arial" panose="020B0604020202020204" pitchFamily="34" charset="0"/>
              </a:rPr>
              <a:t>вчитель</a:t>
            </a: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</a:rPr>
              <a:t> </a:t>
            </a:r>
            <a:r>
              <a:rPr lang="ru-RU" dirty="0" err="1">
                <a:solidFill>
                  <a:srgbClr val="404040"/>
                </a:solidFill>
                <a:latin typeface="Arial" panose="020B0604020202020204" pitchFamily="34" charset="0"/>
              </a:rPr>
              <a:t>початкових</a:t>
            </a: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</a:rPr>
              <a:t> </a:t>
            </a:r>
            <a:r>
              <a:rPr lang="ru-RU" dirty="0" err="1">
                <a:solidFill>
                  <a:srgbClr val="404040"/>
                </a:solidFill>
                <a:latin typeface="Arial" panose="020B0604020202020204" pitchFamily="34" charset="0"/>
              </a:rPr>
              <a:t>класів</a:t>
            </a: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</a:rPr>
              <a:t> </a:t>
            </a:r>
            <a:r>
              <a:rPr lang="ru-RU">
                <a:solidFill>
                  <a:srgbClr val="404040"/>
                </a:solidFill>
                <a:latin typeface="Arial" panose="020B0604020202020204" pitchFamily="34" charset="0"/>
              </a:rPr>
              <a:t>КЗО ЗСШ №58 Похилько </a:t>
            </a:r>
            <a:r>
              <a:rPr lang="ru-RU" dirty="0">
                <a:solidFill>
                  <a:srgbClr val="404040"/>
                </a:solidFill>
                <a:latin typeface="Arial" panose="020B0604020202020204" pitchFamily="34" charset="0"/>
              </a:rPr>
              <a:t>Ю.М.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0277839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резентація №3 на тему: &quot;Дзвоник кличе на урок&quot; Організаційний момент уроку.  | Activities, Poster, Movie posters">
            <a:extLst>
              <a:ext uri="{FF2B5EF4-FFF2-40B4-BE49-F238E27FC236}">
                <a16:creationId xmlns:a16="http://schemas.microsoft.com/office/drawing/2014/main" id="{3EDB35DE-2B61-30A4-9E5C-37579976A99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715" y="568172"/>
            <a:ext cx="8309499" cy="560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3318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Іменник. Перевір свої знання">
            <a:extLst>
              <a:ext uri="{FF2B5EF4-FFF2-40B4-BE49-F238E27FC236}">
                <a16:creationId xmlns:a16="http://schemas.microsoft.com/office/drawing/2014/main" id="{AA3068FF-0FEF-1181-886F-E3F51CF01A8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1045" y="692458"/>
            <a:ext cx="8220722" cy="5484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94011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Діагностична робота з української мови &quot;Іменник&quot; (2 клас). | Тест на 12  запитань. Українська мова">
            <a:extLst>
              <a:ext uri="{FF2B5EF4-FFF2-40B4-BE49-F238E27FC236}">
                <a16:creationId xmlns:a16="http://schemas.microsoft.com/office/drawing/2014/main" id="{4410401E-AA35-4102-A53D-975B4023C87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641" y="781235"/>
            <a:ext cx="8634953" cy="5591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9695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D2E52CF9-8141-15C8-2484-F5AA851CA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fontAlgn="base"/>
            <a:r>
              <a:rPr lang="ru-RU" sz="2400" b="1" i="1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істотні</a:t>
            </a:r>
            <a:r>
              <a:rPr lang="ru-RU" sz="2400" b="0" i="1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b="0" i="1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які</a:t>
            </a:r>
            <a:r>
              <a:rPr lang="ru-RU" sz="2400" b="0" i="1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0" i="1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називають</a:t>
            </a:r>
            <a:r>
              <a:rPr lang="ru-RU" sz="2400" b="0" i="1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0" i="1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предмети</a:t>
            </a:r>
            <a:r>
              <a:rPr lang="ru-RU" sz="2400" b="0" i="1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0" i="1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живої</a:t>
            </a:r>
            <a:r>
              <a:rPr lang="ru-RU" sz="2400" b="0" i="1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0" i="1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природи</a:t>
            </a:r>
            <a:r>
              <a:rPr lang="ru-RU" sz="2400" b="0" i="1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до них </a:t>
            </a:r>
            <a:r>
              <a:rPr lang="ru-RU" sz="2400" b="0" i="1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можна</a:t>
            </a:r>
            <a:r>
              <a:rPr lang="ru-RU" sz="2400" b="0" i="1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0" i="1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поставити</a:t>
            </a:r>
            <a:r>
              <a:rPr lang="ru-RU" sz="2400" b="0" i="1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0" i="1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питання</a:t>
            </a:r>
            <a:r>
              <a:rPr lang="ru-RU" sz="2400" b="0" i="1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ru-RU" sz="2400" b="0" i="1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хто</a:t>
            </a:r>
            <a:r>
              <a:rPr lang="ru-RU" sz="2400" b="0" i="1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?: </a:t>
            </a:r>
            <a:r>
              <a:rPr lang="ru-RU" sz="2400" b="0" i="1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батько</a:t>
            </a:r>
            <a:r>
              <a:rPr lang="ru-RU" sz="2400" b="0" i="1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b="0" i="1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мати</a:t>
            </a:r>
            <a:r>
              <a:rPr lang="ru-RU" sz="2400" b="0" i="1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b="0" i="1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кішка</a:t>
            </a:r>
            <a:r>
              <a:rPr lang="ru-RU" sz="2400" b="0" i="1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муха, </a:t>
            </a:r>
            <a:r>
              <a:rPr lang="ru-RU" sz="2400" b="0" i="1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черв'як</a:t>
            </a:r>
            <a:r>
              <a:rPr lang="ru-RU" sz="2400" b="0" i="1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  <a:br>
              <a:rPr lang="ru-RU" sz="2400" b="0" i="1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400" b="1" i="1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неістотні</a:t>
            </a:r>
            <a:r>
              <a:rPr lang="ru-RU" sz="2400" b="0" i="1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b="0" i="1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які</a:t>
            </a:r>
            <a:r>
              <a:rPr lang="ru-RU" sz="2400" b="0" i="1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0" i="1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називають</a:t>
            </a:r>
            <a:r>
              <a:rPr lang="ru-RU" sz="2400" b="0" i="1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0" i="1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предмети</a:t>
            </a:r>
            <a:r>
              <a:rPr lang="ru-RU" sz="2400" b="0" i="1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0" i="1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неживої</a:t>
            </a:r>
            <a:r>
              <a:rPr lang="ru-RU" sz="2400" b="0" i="1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0" i="1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природи</a:t>
            </a:r>
            <a:r>
              <a:rPr lang="ru-RU" sz="2400" b="0" i="1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до них </a:t>
            </a:r>
            <a:r>
              <a:rPr lang="ru-RU" sz="2400" b="0" i="1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можна</a:t>
            </a:r>
            <a:r>
              <a:rPr lang="ru-RU" sz="2400" b="0" i="1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0" i="1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поставити</a:t>
            </a:r>
            <a:r>
              <a:rPr lang="ru-RU" sz="2400" b="0" i="1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0" i="1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питання</a:t>
            </a:r>
            <a:r>
              <a:rPr lang="ru-RU" sz="2400" b="0" i="1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ru-RU" sz="2400" b="0" i="1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що</a:t>
            </a:r>
            <a:r>
              <a:rPr lang="ru-RU" sz="2400" b="0" i="1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?: </a:t>
            </a:r>
            <a:r>
              <a:rPr lang="ru-RU" sz="2400" b="0" i="1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країна</a:t>
            </a:r>
            <a:r>
              <a:rPr lang="ru-RU" sz="2400" b="0" i="1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b="0" i="1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камінь</a:t>
            </a:r>
            <a:r>
              <a:rPr lang="ru-RU" sz="2400" b="0" i="1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b="0" i="1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сміх</a:t>
            </a:r>
            <a:r>
              <a:rPr lang="ru-RU" sz="2400" b="0" i="1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b="0" i="1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сніг</a:t>
            </a:r>
            <a:r>
              <a:rPr lang="ru-RU" sz="2400" b="0" i="1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b="0" i="1" dirty="0" err="1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вікно</a:t>
            </a:r>
            <a:r>
              <a:rPr lang="ru-RU" sz="2400" b="0" i="1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br>
              <a:rPr lang="ru-RU" sz="2400" b="0" i="1" dirty="0">
                <a:solidFill>
                  <a:srgbClr val="333333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uk-UA" sz="2400" i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2" descr="Презентація для 3-го класу на тему:&quot;Іменник&quot;.">
            <a:extLst>
              <a:ext uri="{FF2B5EF4-FFF2-40B4-BE49-F238E27FC236}">
                <a16:creationId xmlns:a16="http://schemas.microsoft.com/office/drawing/2014/main" id="{1D82DC36-BD88-A292-BE4B-42121A8A31B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54097" y="1690688"/>
            <a:ext cx="8886548" cy="4594702"/>
          </a:xfrm>
        </p:spPr>
      </p:pic>
    </p:spTree>
    <p:extLst>
      <p:ext uri="{BB962C8B-B14F-4D97-AF65-F5344CB8AC3E}">
        <p14:creationId xmlns:p14="http://schemas.microsoft.com/office/powerpoint/2010/main" val="25302472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2ED6F0-F0D8-612D-7852-4F795C891A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i="1" dirty="0"/>
              <a:t>Повторимо!!!</a:t>
            </a:r>
          </a:p>
        </p:txBody>
      </p:sp>
      <p:pic>
        <p:nvPicPr>
          <p:cNvPr id="5122" name="Picture 2" descr="Іменники назви істот і неістот 3 клас презентація Істоти/неістоти">
            <a:extLst>
              <a:ext uri="{FF2B5EF4-FFF2-40B4-BE49-F238E27FC236}">
                <a16:creationId xmlns:a16="http://schemas.microsoft.com/office/drawing/2014/main" id="{D11D4827-9631-F3D4-9874-B012838E60E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060" y="1447060"/>
            <a:ext cx="8584707" cy="4785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72645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>
            <a:extLst>
              <a:ext uri="{FF2B5EF4-FFF2-40B4-BE49-F238E27FC236}">
                <a16:creationId xmlns:a16="http://schemas.microsoft.com/office/drawing/2014/main" id="{836228A0-167A-12BB-0FD4-8D7ED8F85D8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550" y="763480"/>
            <a:ext cx="9259409" cy="5646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44253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7A9F04-BCCC-1D2A-1254-C6AFF3269A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i="1" dirty="0"/>
              <a:t> Пограємо у гру!!!!!</a:t>
            </a:r>
          </a:p>
        </p:txBody>
      </p:sp>
      <p:pic>
        <p:nvPicPr>
          <p:cNvPr id="2050" name="Picture 2" descr="Іменник - Частини мови - Українська мова">
            <a:extLst>
              <a:ext uri="{FF2B5EF4-FFF2-40B4-BE49-F238E27FC236}">
                <a16:creationId xmlns:a16="http://schemas.microsoft.com/office/drawing/2014/main" id="{5ADBA281-6B87-D401-FFEA-976A356363F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1056" y="1861598"/>
            <a:ext cx="6134470" cy="4279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67052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05C2EF54-3433-F7C4-6358-4016E1AF0EC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1448" y="763480"/>
            <a:ext cx="8975325" cy="5566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20163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F15EB0-177B-E6CC-3DB4-1AB814DD0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i="1" dirty="0"/>
              <a:t>Скажи швидко!!!!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DFE141A-8E91-F733-4758-125EFC411F6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0742" y="1690688"/>
            <a:ext cx="7457242" cy="45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62502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E2ACBBF4-0D02-54B6-FBE2-E90647FC409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151" y="1003177"/>
            <a:ext cx="8407153" cy="532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14012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D7877F9D-5005-01C5-2CD3-B466D35276F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837" y="523783"/>
            <a:ext cx="8975323" cy="5653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9088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DFDAA01E-65A1-34BF-34FD-ED194CFDD92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5735" y="1003177"/>
            <a:ext cx="8566951" cy="5173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88190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86E0CEC0-3017-F51E-4F01-33CC77DA0D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i="1" dirty="0" err="1"/>
              <a:t>Запиши</a:t>
            </a:r>
            <a:r>
              <a:rPr lang="uk-UA" i="1" dirty="0"/>
              <a:t> в зошит відповіді на питання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7667EC5F-2F79-EBB3-BA0C-91B3EEB41D1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91953" y="1411550"/>
            <a:ext cx="8939814" cy="4696287"/>
          </a:xfrm>
        </p:spPr>
      </p:pic>
    </p:spTree>
    <p:extLst>
      <p:ext uri="{BB962C8B-B14F-4D97-AF65-F5344CB8AC3E}">
        <p14:creationId xmlns:p14="http://schemas.microsoft.com/office/powerpoint/2010/main" val="22578512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BC6D72-D41D-61B5-6E2A-3483BE978C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i="1" dirty="0"/>
              <a:t>Перевірка</a:t>
            </a:r>
          </a:p>
        </p:txBody>
      </p:sp>
      <p:pic>
        <p:nvPicPr>
          <p:cNvPr id="5" name="Місце для вмісту 4">
            <a:extLst>
              <a:ext uri="{FF2B5EF4-FFF2-40B4-BE49-F238E27FC236}">
                <a16:creationId xmlns:a16="http://schemas.microsoft.com/office/drawing/2014/main" id="{6D390A11-C52E-B8FF-4EAC-243FEF073B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513" y="1553592"/>
            <a:ext cx="8401512" cy="4696288"/>
          </a:xfrm>
        </p:spPr>
      </p:pic>
    </p:spTree>
    <p:extLst>
      <p:ext uri="{BB962C8B-B14F-4D97-AF65-F5344CB8AC3E}">
        <p14:creationId xmlns:p14="http://schemas.microsoft.com/office/powerpoint/2010/main" val="33328368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Навчання грамоти. Звук (ц). Позначення його буквами &quot;Ц&quot;, &quot;ц&quot;. - презентація  з української мови">
            <a:extLst>
              <a:ext uri="{FF2B5EF4-FFF2-40B4-BE49-F238E27FC236}">
                <a16:creationId xmlns:a16="http://schemas.microsoft.com/office/drawing/2014/main" id="{8AFEB61F-BCF6-DB8C-2303-E62B9076729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1045" y="1216240"/>
            <a:ext cx="8096435" cy="5024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341231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114</Words>
  <Application>Microsoft Office PowerPoint</Application>
  <PresentationFormat>Широкий екран</PresentationFormat>
  <Paragraphs>9</Paragraphs>
  <Slides>16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Тема Office</vt:lpstr>
      <vt:lpstr>Презентація для уроку української мови на тему : “Загальне поняття про іменник” 2 клас</vt:lpstr>
      <vt:lpstr>Презентація PowerPoint</vt:lpstr>
      <vt:lpstr>Презентація PowerPoint</vt:lpstr>
      <vt:lpstr>Презентація PowerPoint</vt:lpstr>
      <vt:lpstr>істотні, які називають предмети живої природи, до них можна поставити питання хто?: батько, мати, кішка, муха, черв'як; неістотні, які називають предмети неживої природи, до них можна поставити питання що?: країна, камінь, сміх, сніг, вікно. </vt:lpstr>
      <vt:lpstr>Повторимо!!!</vt:lpstr>
      <vt:lpstr>Презентація PowerPoint</vt:lpstr>
      <vt:lpstr> Пограємо у гру!!!!!</vt:lpstr>
      <vt:lpstr>Презентація PowerPoint</vt:lpstr>
      <vt:lpstr>Скажи швидко!!!!</vt:lpstr>
      <vt:lpstr>Презентація PowerPoint</vt:lpstr>
      <vt:lpstr>Презентація PowerPoint</vt:lpstr>
      <vt:lpstr>Презентація PowerPoint</vt:lpstr>
      <vt:lpstr>Запиши в зошит відповіді на питання</vt:lpstr>
      <vt:lpstr>Перевірка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для уроку української мови на тему : “Загальне поняття про іменник” 2 клас</dc:title>
  <dc:creator>Похилько Дарія</dc:creator>
  <cp:lastModifiedBy>Похилько Дарія</cp:lastModifiedBy>
  <cp:revision>7</cp:revision>
  <dcterms:created xsi:type="dcterms:W3CDTF">2023-02-08T09:52:08Z</dcterms:created>
  <dcterms:modified xsi:type="dcterms:W3CDTF">2023-02-08T14:00:28Z</dcterms:modified>
</cp:coreProperties>
</file>