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67" r:id="rId5"/>
    <p:sldId id="260" r:id="rId6"/>
    <p:sldId id="261" r:id="rId7"/>
    <p:sldId id="266" r:id="rId8"/>
    <p:sldId id="265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71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35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676A2B-FA19-46FE-9183-53BD7922674F}" type="datetimeFigureOut">
              <a:rPr lang="ru-RU" smtClean="0"/>
              <a:t>11.02.2019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ADFC70-68E8-4509-ACCB-172B576B231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ADFC70-68E8-4509-ACCB-172B576B2318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Documents and Settings\User\Рабочий стол\Новая папка\morskoje-d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85750"/>
            <a:ext cx="9753600" cy="74295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04201" y="764704"/>
            <a:ext cx="73355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endParaRPr lang="ru-RU" sz="5400" b="1" cap="none" spc="0" dirty="0">
              <a:ln w="38100" cmpd="sng">
                <a:solidFill>
                  <a:schemeClr val="tx2">
                    <a:lumMod val="50000"/>
                  </a:schemeClr>
                </a:solidFill>
              </a:ln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04201" y="1556793"/>
            <a:ext cx="733559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LOOKING FOR TREASURE</a:t>
            </a:r>
            <a:endParaRPr lang="uk-UA" sz="5400" b="1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 algn="ctr"/>
            <a:r>
              <a:rPr lang="uk-UA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В ПОШУКАХ СКАРБІВ</a:t>
            </a:r>
          </a:p>
          <a:p>
            <a:pPr algn="ctr"/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Новая папка\-.jpg_64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392"/>
            <a:ext cx="9143999" cy="695739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3528" y="3933056"/>
            <a:ext cx="3456384" cy="122413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Равнобедренный треугольник 6"/>
          <p:cNvSpPr/>
          <p:nvPr/>
        </p:nvSpPr>
        <p:spPr>
          <a:xfrm rot="19583305">
            <a:off x="3381949" y="3853408"/>
            <a:ext cx="1328595" cy="1044749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3" name="Равнобедренный треугольник 12"/>
          <p:cNvSpPr/>
          <p:nvPr/>
        </p:nvSpPr>
        <p:spPr>
          <a:xfrm rot="5400000">
            <a:off x="859894" y="2100546"/>
            <a:ext cx="2887707" cy="792088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" y="5013176"/>
            <a:ext cx="82758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9512" y="3284984"/>
            <a:ext cx="50045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55776" y="3212976"/>
            <a:ext cx="227126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</a:t>
            </a:r>
            <a:endParaRPr lang="ru-RU" sz="48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771800" y="5085184"/>
            <a:ext cx="201622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20969" y="4005064"/>
            <a:ext cx="15471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11561" y="3861048"/>
            <a:ext cx="280831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63688" y="404664"/>
            <a:ext cx="36004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771800" y="2204864"/>
            <a:ext cx="28803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 rot="16200000">
            <a:off x="1015049" y="2228199"/>
            <a:ext cx="120750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15 </a:t>
            </a:r>
            <a:r>
              <a:rPr lang="uk-UA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см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 rot="16048987">
            <a:off x="3065309" y="4376634"/>
            <a:ext cx="843501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10см</a:t>
            </a:r>
            <a:endParaRPr lang="ru-RU" sz="2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 rot="3574237">
            <a:off x="1980337" y="1418452"/>
            <a:ext cx="109892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7см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 rot="1438892">
            <a:off x="3544244" y="3833454"/>
            <a:ext cx="171808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12см</a:t>
            </a:r>
            <a:endParaRPr lang="ru-RU" sz="2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 rot="17896307">
            <a:off x="2060078" y="3026036"/>
            <a:ext cx="10631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7см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 rot="19281928">
            <a:off x="3906701" y="4788451"/>
            <a:ext cx="11471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12см</a:t>
            </a:r>
            <a:endParaRPr lang="ru-RU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475656" y="5157192"/>
            <a:ext cx="1159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15 </a:t>
            </a:r>
            <a:r>
              <a:rPr lang="uk-UA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см</a:t>
            </a: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779912" y="260648"/>
            <a:ext cx="12961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4572000" y="908720"/>
            <a:ext cx="288032" cy="14401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>
            <a:off x="3029047" y="-171400"/>
            <a:ext cx="61149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3995936" y="908720"/>
            <a:ext cx="8527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</a:p>
        </p:txBody>
      </p:sp>
      <p:sp>
        <p:nvSpPr>
          <p:cNvPr id="37" name="Равнобедренный треугольник 36"/>
          <p:cNvSpPr/>
          <p:nvPr/>
        </p:nvSpPr>
        <p:spPr>
          <a:xfrm>
            <a:off x="4499992" y="1412776"/>
            <a:ext cx="216024" cy="144016"/>
          </a:xfrm>
          <a:prstGeom prst="triangl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/>
          <p:cNvSpPr/>
          <p:nvPr/>
        </p:nvSpPr>
        <p:spPr>
          <a:xfrm>
            <a:off x="3460956" y="908720"/>
            <a:ext cx="485546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779912" y="2420888"/>
            <a:ext cx="424847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 smtClean="0"/>
              <a:t>=10+12+12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3995936" y="2132856"/>
            <a:ext cx="8527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</a:p>
        </p:txBody>
      </p:sp>
      <p:sp>
        <p:nvSpPr>
          <p:cNvPr id="41" name="Равнобедренный треугольник 40"/>
          <p:cNvSpPr/>
          <p:nvPr/>
        </p:nvSpPr>
        <p:spPr>
          <a:xfrm>
            <a:off x="4572000" y="2708920"/>
            <a:ext cx="216024" cy="144016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Равнобедренный треугольник 41"/>
          <p:cNvSpPr/>
          <p:nvPr/>
        </p:nvSpPr>
        <p:spPr>
          <a:xfrm>
            <a:off x="4572000" y="3284984"/>
            <a:ext cx="216024" cy="144016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4572000" y="2132856"/>
            <a:ext cx="288032" cy="14401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3491880" y="2708920"/>
            <a:ext cx="1800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3707904" y="1556792"/>
            <a:ext cx="1440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</a:t>
            </a:r>
            <a:endParaRPr lang="en-US" sz="5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4860032" y="1844824"/>
            <a:ext cx="42839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=(10+15)∙2</a:t>
            </a:r>
            <a:endParaRPr lang="ru-RU" sz="32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6804248" y="1844824"/>
            <a:ext cx="20162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=50 см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6948264" y="2132856"/>
            <a:ext cx="18722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B050"/>
                </a:solidFill>
              </a:rPr>
              <a:t>=34</a:t>
            </a:r>
            <a:r>
              <a:rPr lang="en-US" sz="5400" dirty="0" smtClean="0">
                <a:solidFill>
                  <a:srgbClr val="00B050"/>
                </a:solidFill>
              </a:rPr>
              <a:t> </a:t>
            </a:r>
            <a:r>
              <a:rPr lang="ru-RU" sz="3200" dirty="0" smtClean="0">
                <a:solidFill>
                  <a:srgbClr val="00B050"/>
                </a:solidFill>
              </a:rPr>
              <a:t>см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4932040" y="2924944"/>
            <a:ext cx="31683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=15+7+7</a:t>
            </a:r>
            <a:endParaRPr lang="ru-RU" sz="3200" dirty="0"/>
          </a:p>
        </p:txBody>
      </p:sp>
      <p:sp>
        <p:nvSpPr>
          <p:cNvPr id="52" name="Прямоугольник 51"/>
          <p:cNvSpPr/>
          <p:nvPr/>
        </p:nvSpPr>
        <p:spPr>
          <a:xfrm>
            <a:off x="6804248" y="2924944"/>
            <a:ext cx="16561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FFFF00"/>
                </a:solidFill>
              </a:rPr>
              <a:t>=29 см</a:t>
            </a:r>
            <a:endParaRPr lang="ru-RU" sz="3200" dirty="0">
              <a:solidFill>
                <a:srgbClr val="FFFF00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5076056" y="0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en-US" sz="5400" dirty="0" smtClean="0"/>
              <a:t>= (</a:t>
            </a:r>
            <a:r>
              <a:rPr lang="en-US" sz="5400" dirty="0" err="1" smtClean="0"/>
              <a:t>a+b</a:t>
            </a:r>
            <a:r>
              <a:rPr lang="en-US" sz="5400" dirty="0" smtClean="0"/>
              <a:t>)</a:t>
            </a:r>
            <a:r>
              <a:rPr lang="ru-RU" sz="5400" dirty="0" smtClean="0"/>
              <a:t>·</a:t>
            </a:r>
            <a:r>
              <a:rPr lang="en-US" sz="5400" dirty="0" smtClean="0"/>
              <a:t>2</a:t>
            </a:r>
            <a:endParaRPr lang="ru-RU" sz="5400" dirty="0"/>
          </a:p>
        </p:txBody>
      </p:sp>
      <p:sp>
        <p:nvSpPr>
          <p:cNvPr id="54" name="Прямоугольник 53"/>
          <p:cNvSpPr/>
          <p:nvPr/>
        </p:nvSpPr>
        <p:spPr>
          <a:xfrm>
            <a:off x="5004048" y="908720"/>
            <a:ext cx="237626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 smtClean="0"/>
              <a:t>= </a:t>
            </a:r>
            <a:r>
              <a:rPr lang="en-US" sz="5400" dirty="0" err="1" smtClean="0"/>
              <a:t>a+b+c</a:t>
            </a:r>
            <a:endParaRPr lang="ru-RU" sz="5400" dirty="0"/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/>
      <p:bldP spid="34" grpId="0" animBg="1"/>
      <p:bldP spid="36" grpId="0" build="allAtOnce"/>
      <p:bldP spid="37" grpId="0" animBg="1"/>
      <p:bldP spid="39" grpId="0" build="allAtOnce"/>
      <p:bldP spid="40" grpId="0" build="allAtOnce"/>
      <p:bldP spid="41" grpId="0" animBg="1"/>
      <p:bldP spid="42" grpId="0" animBg="1"/>
      <p:bldP spid="44" grpId="0" animBg="1"/>
      <p:bldP spid="45" grpId="0" build="allAtOnce"/>
      <p:bldP spid="46" grpId="0" build="p"/>
      <p:bldP spid="47" grpId="0" build="allAtOnce"/>
      <p:bldP spid="48" grpId="0" build="allAtOnce"/>
      <p:bldP spid="49" grpId="0" build="allAtOnce"/>
      <p:bldP spid="51" grpId="0" build="allAtOnce"/>
      <p:bldP spid="52" grpId="0" build="allAtOnce"/>
      <p:bldP spid="53" grpId="0" build="allAtOnce"/>
      <p:bldP spid="5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Новая папка\-.jpg_64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0341"/>
            <a:ext cx="9143999" cy="695739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724384" y="1700808"/>
            <a:ext cx="609608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There is one…</a:t>
            </a:r>
          </a:p>
          <a:p>
            <a:pPr algn="ctr"/>
            <a:r>
              <a:rPr lang="en-US" sz="8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There are…</a:t>
            </a:r>
            <a:endParaRPr lang="ru-RU" sz="8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4293120"/>
            <a:ext cx="2160240" cy="133038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Блок-схема: узел 4"/>
          <p:cNvSpPr/>
          <p:nvPr/>
        </p:nvSpPr>
        <p:spPr>
          <a:xfrm>
            <a:off x="685800" y="836712"/>
            <a:ext cx="1464835" cy="1514673"/>
          </a:xfrm>
          <a:prstGeom prst="flowChartConnector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6221120" y="4446598"/>
            <a:ext cx="1616224" cy="1517022"/>
          </a:xfrm>
          <a:prstGeom prst="triangl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4671868" y="4868357"/>
            <a:ext cx="1313248" cy="1095263"/>
          </a:xfrm>
          <a:prstGeom prst="triangl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Блок-схема: процесс 8"/>
          <p:cNvSpPr/>
          <p:nvPr/>
        </p:nvSpPr>
        <p:spPr>
          <a:xfrm>
            <a:off x="5580112" y="476672"/>
            <a:ext cx="936104" cy="877533"/>
          </a:xfrm>
          <a:prstGeom prst="flowChart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Блок-схема: узел 10"/>
          <p:cNvSpPr/>
          <p:nvPr/>
        </p:nvSpPr>
        <p:spPr>
          <a:xfrm>
            <a:off x="2724384" y="481608"/>
            <a:ext cx="695488" cy="754437"/>
          </a:xfrm>
          <a:prstGeom prst="flowChartConnec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Новая папка\-.jpg_64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052736"/>
            <a:ext cx="1933575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724384" y="1700808"/>
            <a:ext cx="609608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Who is this?</a:t>
            </a:r>
          </a:p>
          <a:p>
            <a:pPr algn="ctr"/>
            <a:r>
              <a:rPr lang="en-US" sz="8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Is it…?</a:t>
            </a:r>
            <a:endParaRPr lang="ru-RU" sz="8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1657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Новая папка\-.jpg_64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352928" cy="6120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1628800"/>
            <a:ext cx="1224136" cy="497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2132856"/>
            <a:ext cx="504056" cy="33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2492896"/>
            <a:ext cx="513928" cy="342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692197">
            <a:off x="3361954" y="1745481"/>
            <a:ext cx="437647" cy="717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48319">
            <a:off x="5203859" y="1737657"/>
            <a:ext cx="400702" cy="73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Полилиния 14"/>
          <p:cNvSpPr/>
          <p:nvPr/>
        </p:nvSpPr>
        <p:spPr>
          <a:xfrm>
            <a:off x="3419872" y="836712"/>
            <a:ext cx="2158939" cy="2327542"/>
          </a:xfrm>
          <a:custGeom>
            <a:avLst/>
            <a:gdLst>
              <a:gd name="connsiteX0" fmla="*/ 814947 w 2158939"/>
              <a:gd name="connsiteY0" fmla="*/ 393061 h 2327542"/>
              <a:gd name="connsiteX1" fmla="*/ 797856 w 2158939"/>
              <a:gd name="connsiteY1" fmla="*/ 358878 h 2327542"/>
              <a:gd name="connsiteX2" fmla="*/ 490207 w 2158939"/>
              <a:gd name="connsiteY2" fmla="*/ 350332 h 2327542"/>
              <a:gd name="connsiteX3" fmla="*/ 481661 w 2158939"/>
              <a:gd name="connsiteY3" fmla="*/ 521248 h 2327542"/>
              <a:gd name="connsiteX4" fmla="*/ 507299 w 2158939"/>
              <a:gd name="connsiteY4" fmla="*/ 504156 h 2327542"/>
              <a:gd name="connsiteX5" fmla="*/ 550028 w 2158939"/>
              <a:gd name="connsiteY5" fmla="*/ 461427 h 2327542"/>
              <a:gd name="connsiteX6" fmla="*/ 558573 w 2158939"/>
              <a:gd name="connsiteY6" fmla="*/ 401607 h 2327542"/>
              <a:gd name="connsiteX7" fmla="*/ 532936 w 2158939"/>
              <a:gd name="connsiteY7" fmla="*/ 410153 h 2327542"/>
              <a:gd name="connsiteX8" fmla="*/ 490207 w 2158939"/>
              <a:gd name="connsiteY8" fmla="*/ 435790 h 2327542"/>
              <a:gd name="connsiteX9" fmla="*/ 464570 w 2158939"/>
              <a:gd name="connsiteY9" fmla="*/ 504156 h 2327542"/>
              <a:gd name="connsiteX10" fmla="*/ 481661 w 2158939"/>
              <a:gd name="connsiteY10" fmla="*/ 538340 h 2327542"/>
              <a:gd name="connsiteX11" fmla="*/ 532936 w 2158939"/>
              <a:gd name="connsiteY11" fmla="*/ 521248 h 2327542"/>
              <a:gd name="connsiteX12" fmla="*/ 515844 w 2158939"/>
              <a:gd name="connsiteY12" fmla="*/ 478519 h 2327542"/>
              <a:gd name="connsiteX13" fmla="*/ 396203 w 2158939"/>
              <a:gd name="connsiteY13" fmla="*/ 487065 h 2327542"/>
              <a:gd name="connsiteX14" fmla="*/ 370566 w 2158939"/>
              <a:gd name="connsiteY14" fmla="*/ 521248 h 2327542"/>
              <a:gd name="connsiteX15" fmla="*/ 319291 w 2158939"/>
              <a:gd name="connsiteY15" fmla="*/ 598160 h 2327542"/>
              <a:gd name="connsiteX16" fmla="*/ 259471 w 2158939"/>
              <a:gd name="connsiteY16" fmla="*/ 657981 h 2327542"/>
              <a:gd name="connsiteX17" fmla="*/ 259471 w 2158939"/>
              <a:gd name="connsiteY17" fmla="*/ 751984 h 2327542"/>
              <a:gd name="connsiteX18" fmla="*/ 353474 w 2158939"/>
              <a:gd name="connsiteY18" fmla="*/ 734893 h 2327542"/>
              <a:gd name="connsiteX19" fmla="*/ 370566 w 2158939"/>
              <a:gd name="connsiteY19" fmla="*/ 709255 h 2327542"/>
              <a:gd name="connsiteX20" fmla="*/ 396203 w 2158939"/>
              <a:gd name="connsiteY20" fmla="*/ 683618 h 2327542"/>
              <a:gd name="connsiteX21" fmla="*/ 404749 w 2158939"/>
              <a:gd name="connsiteY21" fmla="*/ 657981 h 2327542"/>
              <a:gd name="connsiteX22" fmla="*/ 387658 w 2158939"/>
              <a:gd name="connsiteY22" fmla="*/ 598160 h 2327542"/>
              <a:gd name="connsiteX23" fmla="*/ 268016 w 2158939"/>
              <a:gd name="connsiteY23" fmla="*/ 675072 h 2327542"/>
              <a:gd name="connsiteX24" fmla="*/ 225287 w 2158939"/>
              <a:gd name="connsiteY24" fmla="*/ 709255 h 2327542"/>
              <a:gd name="connsiteX25" fmla="*/ 233833 w 2158939"/>
              <a:gd name="connsiteY25" fmla="*/ 931446 h 2327542"/>
              <a:gd name="connsiteX26" fmla="*/ 302200 w 2158939"/>
              <a:gd name="connsiteY26" fmla="*/ 914354 h 2327542"/>
              <a:gd name="connsiteX27" fmla="*/ 327837 w 2158939"/>
              <a:gd name="connsiteY27" fmla="*/ 828897 h 2327542"/>
              <a:gd name="connsiteX28" fmla="*/ 310745 w 2158939"/>
              <a:gd name="connsiteY28" fmla="*/ 692164 h 2327542"/>
              <a:gd name="connsiteX29" fmla="*/ 250925 w 2158939"/>
              <a:gd name="connsiteY29" fmla="*/ 751984 h 2327542"/>
              <a:gd name="connsiteX30" fmla="*/ 199650 w 2158939"/>
              <a:gd name="connsiteY30" fmla="*/ 880171 h 2327542"/>
              <a:gd name="connsiteX31" fmla="*/ 174013 w 2158939"/>
              <a:gd name="connsiteY31" fmla="*/ 922900 h 2327542"/>
              <a:gd name="connsiteX32" fmla="*/ 182558 w 2158939"/>
              <a:gd name="connsiteY32" fmla="*/ 1068179 h 2327542"/>
              <a:gd name="connsiteX33" fmla="*/ 353474 w 2158939"/>
              <a:gd name="connsiteY33" fmla="*/ 1025450 h 2327542"/>
              <a:gd name="connsiteX34" fmla="*/ 379112 w 2158939"/>
              <a:gd name="connsiteY34" fmla="*/ 991267 h 2327542"/>
              <a:gd name="connsiteX35" fmla="*/ 430386 w 2158939"/>
              <a:gd name="connsiteY35" fmla="*/ 905809 h 2327542"/>
              <a:gd name="connsiteX36" fmla="*/ 379112 w 2158939"/>
              <a:gd name="connsiteY36" fmla="*/ 786168 h 2327542"/>
              <a:gd name="connsiteX37" fmla="*/ 156921 w 2158939"/>
              <a:gd name="connsiteY37" fmla="*/ 888717 h 2327542"/>
              <a:gd name="connsiteX38" fmla="*/ 62917 w 2158939"/>
              <a:gd name="connsiteY38" fmla="*/ 957083 h 2327542"/>
              <a:gd name="connsiteX39" fmla="*/ 45826 w 2158939"/>
              <a:gd name="connsiteY39" fmla="*/ 991267 h 2327542"/>
              <a:gd name="connsiteX40" fmla="*/ 37280 w 2158939"/>
              <a:gd name="connsiteY40" fmla="*/ 1033996 h 2327542"/>
              <a:gd name="connsiteX41" fmla="*/ 20188 w 2158939"/>
              <a:gd name="connsiteY41" fmla="*/ 1093816 h 2327542"/>
              <a:gd name="connsiteX42" fmla="*/ 45826 w 2158939"/>
              <a:gd name="connsiteY42" fmla="*/ 1392919 h 2327542"/>
              <a:gd name="connsiteX43" fmla="*/ 191104 w 2158939"/>
              <a:gd name="connsiteY43" fmla="*/ 1350190 h 2327542"/>
              <a:gd name="connsiteX44" fmla="*/ 233833 w 2158939"/>
              <a:gd name="connsiteY44" fmla="*/ 1316007 h 2327542"/>
              <a:gd name="connsiteX45" fmla="*/ 259471 w 2158939"/>
              <a:gd name="connsiteY45" fmla="*/ 1102362 h 2327542"/>
              <a:gd name="connsiteX46" fmla="*/ 216742 w 2158939"/>
              <a:gd name="connsiteY46" fmla="*/ 1153637 h 2327542"/>
              <a:gd name="connsiteX47" fmla="*/ 191104 w 2158939"/>
              <a:gd name="connsiteY47" fmla="*/ 1196366 h 2327542"/>
              <a:gd name="connsiteX48" fmla="*/ 131284 w 2158939"/>
              <a:gd name="connsiteY48" fmla="*/ 1324553 h 2327542"/>
              <a:gd name="connsiteX49" fmla="*/ 122738 w 2158939"/>
              <a:gd name="connsiteY49" fmla="*/ 1674930 h 2327542"/>
              <a:gd name="connsiteX50" fmla="*/ 156921 w 2158939"/>
              <a:gd name="connsiteY50" fmla="*/ 1683476 h 2327542"/>
              <a:gd name="connsiteX51" fmla="*/ 310745 w 2158939"/>
              <a:gd name="connsiteY51" fmla="*/ 1657839 h 2327542"/>
              <a:gd name="connsiteX52" fmla="*/ 336383 w 2158939"/>
              <a:gd name="connsiteY52" fmla="*/ 1580926 h 2327542"/>
              <a:gd name="connsiteX53" fmla="*/ 362020 w 2158939"/>
              <a:gd name="connsiteY53" fmla="*/ 1521106 h 2327542"/>
              <a:gd name="connsiteX54" fmla="*/ 370566 w 2158939"/>
              <a:gd name="connsiteY54" fmla="*/ 1478377 h 2327542"/>
              <a:gd name="connsiteX55" fmla="*/ 379112 w 2158939"/>
              <a:gd name="connsiteY55" fmla="*/ 1444194 h 2327542"/>
              <a:gd name="connsiteX56" fmla="*/ 362020 w 2158939"/>
              <a:gd name="connsiteY56" fmla="*/ 1239095 h 2327542"/>
              <a:gd name="connsiteX57" fmla="*/ 327837 w 2158939"/>
              <a:gd name="connsiteY57" fmla="*/ 1290369 h 2327542"/>
              <a:gd name="connsiteX58" fmla="*/ 276562 w 2158939"/>
              <a:gd name="connsiteY58" fmla="*/ 1358736 h 2327542"/>
              <a:gd name="connsiteX59" fmla="*/ 216742 w 2158939"/>
              <a:gd name="connsiteY59" fmla="*/ 1529652 h 2327542"/>
              <a:gd name="connsiteX60" fmla="*/ 199650 w 2158939"/>
              <a:gd name="connsiteY60" fmla="*/ 1572381 h 2327542"/>
              <a:gd name="connsiteX61" fmla="*/ 182558 w 2158939"/>
              <a:gd name="connsiteY61" fmla="*/ 1922758 h 2327542"/>
              <a:gd name="connsiteX62" fmla="*/ 225287 w 2158939"/>
              <a:gd name="connsiteY62" fmla="*/ 1931304 h 2327542"/>
              <a:gd name="connsiteX63" fmla="*/ 327837 w 2158939"/>
              <a:gd name="connsiteY63" fmla="*/ 1880029 h 2327542"/>
              <a:gd name="connsiteX64" fmla="*/ 336383 w 2158939"/>
              <a:gd name="connsiteY64" fmla="*/ 1563835 h 2327542"/>
              <a:gd name="connsiteX65" fmla="*/ 285108 w 2158939"/>
              <a:gd name="connsiteY65" fmla="*/ 1623655 h 2327542"/>
              <a:gd name="connsiteX66" fmla="*/ 216742 w 2158939"/>
              <a:gd name="connsiteY66" fmla="*/ 1700568 h 2327542"/>
              <a:gd name="connsiteX67" fmla="*/ 174013 w 2158939"/>
              <a:gd name="connsiteY67" fmla="*/ 1820209 h 2327542"/>
              <a:gd name="connsiteX68" fmla="*/ 156921 w 2158939"/>
              <a:gd name="connsiteY68" fmla="*/ 1939850 h 2327542"/>
              <a:gd name="connsiteX69" fmla="*/ 165467 w 2158939"/>
              <a:gd name="connsiteY69" fmla="*/ 2102220 h 2327542"/>
              <a:gd name="connsiteX70" fmla="*/ 353474 w 2158939"/>
              <a:gd name="connsiteY70" fmla="*/ 2033854 h 2327542"/>
              <a:gd name="connsiteX71" fmla="*/ 387658 w 2158939"/>
              <a:gd name="connsiteY71" fmla="*/ 1854392 h 2327542"/>
              <a:gd name="connsiteX72" fmla="*/ 404749 w 2158939"/>
              <a:gd name="connsiteY72" fmla="*/ 1828754 h 2327542"/>
              <a:gd name="connsiteX73" fmla="*/ 379112 w 2158939"/>
              <a:gd name="connsiteY73" fmla="*/ 1666384 h 2327542"/>
              <a:gd name="connsiteX74" fmla="*/ 319291 w 2158939"/>
              <a:gd name="connsiteY74" fmla="*/ 1760388 h 2327542"/>
              <a:gd name="connsiteX75" fmla="*/ 302200 w 2158939"/>
              <a:gd name="connsiteY75" fmla="*/ 1786025 h 2327542"/>
              <a:gd name="connsiteX76" fmla="*/ 276562 w 2158939"/>
              <a:gd name="connsiteY76" fmla="*/ 1871483 h 2327542"/>
              <a:gd name="connsiteX77" fmla="*/ 216742 w 2158939"/>
              <a:gd name="connsiteY77" fmla="*/ 2119311 h 2327542"/>
              <a:gd name="connsiteX78" fmla="*/ 225287 w 2158939"/>
              <a:gd name="connsiteY78" fmla="*/ 2179132 h 2327542"/>
              <a:gd name="connsiteX79" fmla="*/ 379112 w 2158939"/>
              <a:gd name="connsiteY79" fmla="*/ 2068037 h 2327542"/>
              <a:gd name="connsiteX80" fmla="*/ 362020 w 2158939"/>
              <a:gd name="connsiteY80" fmla="*/ 1692022 h 2327542"/>
              <a:gd name="connsiteX81" fmla="*/ 319291 w 2158939"/>
              <a:gd name="connsiteY81" fmla="*/ 1751842 h 2327542"/>
              <a:gd name="connsiteX82" fmla="*/ 285108 w 2158939"/>
              <a:gd name="connsiteY82" fmla="*/ 1828754 h 2327542"/>
              <a:gd name="connsiteX83" fmla="*/ 225287 w 2158939"/>
              <a:gd name="connsiteY83" fmla="*/ 2025308 h 2327542"/>
              <a:gd name="connsiteX84" fmla="*/ 216742 w 2158939"/>
              <a:gd name="connsiteY84" fmla="*/ 2153495 h 2327542"/>
              <a:gd name="connsiteX85" fmla="*/ 233833 w 2158939"/>
              <a:gd name="connsiteY85" fmla="*/ 2102220 h 2327542"/>
              <a:gd name="connsiteX86" fmla="*/ 285108 w 2158939"/>
              <a:gd name="connsiteY86" fmla="*/ 2033854 h 2327542"/>
              <a:gd name="connsiteX87" fmla="*/ 327837 w 2158939"/>
              <a:gd name="connsiteY87" fmla="*/ 1888575 h 2327542"/>
              <a:gd name="connsiteX88" fmla="*/ 336383 w 2158939"/>
              <a:gd name="connsiteY88" fmla="*/ 1760388 h 2327542"/>
              <a:gd name="connsiteX89" fmla="*/ 319291 w 2158939"/>
              <a:gd name="connsiteY89" fmla="*/ 1615110 h 2327542"/>
              <a:gd name="connsiteX90" fmla="*/ 199650 w 2158939"/>
              <a:gd name="connsiteY90" fmla="*/ 1666384 h 2327542"/>
              <a:gd name="connsiteX91" fmla="*/ 88555 w 2158939"/>
              <a:gd name="connsiteY91" fmla="*/ 1820209 h 2327542"/>
              <a:gd name="connsiteX92" fmla="*/ 62917 w 2158939"/>
              <a:gd name="connsiteY92" fmla="*/ 1905667 h 2327542"/>
              <a:gd name="connsiteX93" fmla="*/ 80009 w 2158939"/>
              <a:gd name="connsiteY93" fmla="*/ 2033854 h 2327542"/>
              <a:gd name="connsiteX94" fmla="*/ 208196 w 2158939"/>
              <a:gd name="connsiteY94" fmla="*/ 2016762 h 2327542"/>
              <a:gd name="connsiteX95" fmla="*/ 242379 w 2158939"/>
              <a:gd name="connsiteY95" fmla="*/ 1982579 h 2327542"/>
              <a:gd name="connsiteX96" fmla="*/ 319291 w 2158939"/>
              <a:gd name="connsiteY96" fmla="*/ 1845846 h 2327542"/>
              <a:gd name="connsiteX97" fmla="*/ 327837 w 2158939"/>
              <a:gd name="connsiteY97" fmla="*/ 1743297 h 2327542"/>
              <a:gd name="connsiteX98" fmla="*/ 276562 w 2158939"/>
              <a:gd name="connsiteY98" fmla="*/ 1298915 h 2327542"/>
              <a:gd name="connsiteX99" fmla="*/ 233833 w 2158939"/>
              <a:gd name="connsiteY99" fmla="*/ 1324553 h 2327542"/>
              <a:gd name="connsiteX100" fmla="*/ 216742 w 2158939"/>
              <a:gd name="connsiteY100" fmla="*/ 1384373 h 2327542"/>
              <a:gd name="connsiteX101" fmla="*/ 208196 w 2158939"/>
              <a:gd name="connsiteY101" fmla="*/ 1444194 h 2327542"/>
              <a:gd name="connsiteX102" fmla="*/ 182558 w 2158939"/>
              <a:gd name="connsiteY102" fmla="*/ 1572381 h 2327542"/>
              <a:gd name="connsiteX103" fmla="*/ 191104 w 2158939"/>
              <a:gd name="connsiteY103" fmla="*/ 1803117 h 2327542"/>
              <a:gd name="connsiteX104" fmla="*/ 293654 w 2158939"/>
              <a:gd name="connsiteY104" fmla="*/ 1768934 h 2327542"/>
              <a:gd name="connsiteX105" fmla="*/ 302200 w 2158939"/>
              <a:gd name="connsiteY105" fmla="*/ 1717659 h 2327542"/>
              <a:gd name="connsiteX106" fmla="*/ 344929 w 2158939"/>
              <a:gd name="connsiteY106" fmla="*/ 1606564 h 2327542"/>
              <a:gd name="connsiteX107" fmla="*/ 336383 w 2158939"/>
              <a:gd name="connsiteY107" fmla="*/ 957083 h 2327542"/>
              <a:gd name="connsiteX108" fmla="*/ 310745 w 2158939"/>
              <a:gd name="connsiteY108" fmla="*/ 1016904 h 2327542"/>
              <a:gd name="connsiteX109" fmla="*/ 285108 w 2158939"/>
              <a:gd name="connsiteY109" fmla="*/ 1068179 h 2327542"/>
              <a:gd name="connsiteX110" fmla="*/ 276562 w 2158939"/>
              <a:gd name="connsiteY110" fmla="*/ 1529652 h 2327542"/>
              <a:gd name="connsiteX111" fmla="*/ 387658 w 2158939"/>
              <a:gd name="connsiteY111" fmla="*/ 1461285 h 2327542"/>
              <a:gd name="connsiteX112" fmla="*/ 430386 w 2158939"/>
              <a:gd name="connsiteY112" fmla="*/ 1401465 h 2327542"/>
              <a:gd name="connsiteX113" fmla="*/ 447478 w 2158939"/>
              <a:gd name="connsiteY113" fmla="*/ 1333098 h 2327542"/>
              <a:gd name="connsiteX114" fmla="*/ 464570 w 2158939"/>
              <a:gd name="connsiteY114" fmla="*/ 1110908 h 2327542"/>
              <a:gd name="connsiteX115" fmla="*/ 447478 w 2158939"/>
              <a:gd name="connsiteY115" fmla="*/ 769076 h 2327542"/>
              <a:gd name="connsiteX116" fmla="*/ 421841 w 2158939"/>
              <a:gd name="connsiteY116" fmla="*/ 751984 h 2327542"/>
              <a:gd name="connsiteX117" fmla="*/ 404749 w 2158939"/>
              <a:gd name="connsiteY117" fmla="*/ 726347 h 2327542"/>
              <a:gd name="connsiteX118" fmla="*/ 362020 w 2158939"/>
              <a:gd name="connsiteY118" fmla="*/ 734893 h 2327542"/>
              <a:gd name="connsiteX119" fmla="*/ 344929 w 2158939"/>
              <a:gd name="connsiteY119" fmla="*/ 777622 h 2327542"/>
              <a:gd name="connsiteX120" fmla="*/ 319291 w 2158939"/>
              <a:gd name="connsiteY120" fmla="*/ 828897 h 2327542"/>
              <a:gd name="connsiteX121" fmla="*/ 302200 w 2158939"/>
              <a:gd name="connsiteY121" fmla="*/ 897263 h 2327542"/>
              <a:gd name="connsiteX122" fmla="*/ 276562 w 2158939"/>
              <a:gd name="connsiteY122" fmla="*/ 1042541 h 2327542"/>
              <a:gd name="connsiteX123" fmla="*/ 327837 w 2158939"/>
              <a:gd name="connsiteY123" fmla="*/ 1230549 h 2327542"/>
              <a:gd name="connsiteX124" fmla="*/ 464570 w 2158939"/>
              <a:gd name="connsiteY124" fmla="*/ 1110908 h 2327542"/>
              <a:gd name="connsiteX125" fmla="*/ 507299 w 2158939"/>
              <a:gd name="connsiteY125" fmla="*/ 811805 h 2327542"/>
              <a:gd name="connsiteX126" fmla="*/ 490207 w 2158939"/>
              <a:gd name="connsiteY126" fmla="*/ 290511 h 2327542"/>
              <a:gd name="connsiteX127" fmla="*/ 456024 w 2158939"/>
              <a:gd name="connsiteY127" fmla="*/ 324695 h 2327542"/>
              <a:gd name="connsiteX128" fmla="*/ 404749 w 2158939"/>
              <a:gd name="connsiteY128" fmla="*/ 444336 h 2327542"/>
              <a:gd name="connsiteX129" fmla="*/ 421841 w 2158939"/>
              <a:gd name="connsiteY129" fmla="*/ 777622 h 2327542"/>
              <a:gd name="connsiteX130" fmla="*/ 575665 w 2158939"/>
              <a:gd name="connsiteY130" fmla="*/ 734893 h 2327542"/>
              <a:gd name="connsiteX131" fmla="*/ 584211 w 2158939"/>
              <a:gd name="connsiteY131" fmla="*/ 649435 h 2327542"/>
              <a:gd name="connsiteX132" fmla="*/ 618394 w 2158939"/>
              <a:gd name="connsiteY132" fmla="*/ 572523 h 2327542"/>
              <a:gd name="connsiteX133" fmla="*/ 601302 w 2158939"/>
              <a:gd name="connsiteY133" fmla="*/ 230691 h 2327542"/>
              <a:gd name="connsiteX134" fmla="*/ 584211 w 2158939"/>
              <a:gd name="connsiteY134" fmla="*/ 256328 h 2327542"/>
              <a:gd name="connsiteX135" fmla="*/ 567119 w 2158939"/>
              <a:gd name="connsiteY135" fmla="*/ 341786 h 2327542"/>
              <a:gd name="connsiteX136" fmla="*/ 609848 w 2158939"/>
              <a:gd name="connsiteY136" fmla="*/ 751984 h 2327542"/>
              <a:gd name="connsiteX137" fmla="*/ 652577 w 2158939"/>
              <a:gd name="connsiteY137" fmla="*/ 769076 h 2327542"/>
              <a:gd name="connsiteX138" fmla="*/ 797856 w 2158939"/>
              <a:gd name="connsiteY138" fmla="*/ 717801 h 2327542"/>
              <a:gd name="connsiteX139" fmla="*/ 849130 w 2158939"/>
              <a:gd name="connsiteY139" fmla="*/ 623797 h 2327542"/>
              <a:gd name="connsiteX140" fmla="*/ 883314 w 2158939"/>
              <a:gd name="connsiteY140" fmla="*/ 452882 h 2327542"/>
              <a:gd name="connsiteX141" fmla="*/ 866222 w 2158939"/>
              <a:gd name="connsiteY141" fmla="*/ 222145 h 2327542"/>
              <a:gd name="connsiteX142" fmla="*/ 832039 w 2158939"/>
              <a:gd name="connsiteY142" fmla="*/ 239237 h 2327542"/>
              <a:gd name="connsiteX143" fmla="*/ 772218 w 2158939"/>
              <a:gd name="connsiteY143" fmla="*/ 367424 h 2327542"/>
              <a:gd name="connsiteX144" fmla="*/ 797856 w 2158939"/>
              <a:gd name="connsiteY144" fmla="*/ 538340 h 2327542"/>
              <a:gd name="connsiteX145" fmla="*/ 934588 w 2158939"/>
              <a:gd name="connsiteY145" fmla="*/ 512702 h 2327542"/>
              <a:gd name="connsiteX146" fmla="*/ 1028592 w 2158939"/>
              <a:gd name="connsiteY146" fmla="*/ 367424 h 2327542"/>
              <a:gd name="connsiteX147" fmla="*/ 1011500 w 2158939"/>
              <a:gd name="connsiteY147" fmla="*/ 162325 h 2327542"/>
              <a:gd name="connsiteX148" fmla="*/ 985863 w 2158939"/>
              <a:gd name="connsiteY148" fmla="*/ 153779 h 2327542"/>
              <a:gd name="connsiteX149" fmla="*/ 917497 w 2158939"/>
              <a:gd name="connsiteY149" fmla="*/ 205054 h 2327542"/>
              <a:gd name="connsiteX150" fmla="*/ 908951 w 2158939"/>
              <a:gd name="connsiteY150" fmla="*/ 452882 h 2327542"/>
              <a:gd name="connsiteX151" fmla="*/ 943134 w 2158939"/>
              <a:gd name="connsiteY151" fmla="*/ 504156 h 2327542"/>
              <a:gd name="connsiteX152" fmla="*/ 1020046 w 2158939"/>
              <a:gd name="connsiteY152" fmla="*/ 521248 h 2327542"/>
              <a:gd name="connsiteX153" fmla="*/ 1233691 w 2158939"/>
              <a:gd name="connsiteY153" fmla="*/ 504156 h 2327542"/>
              <a:gd name="connsiteX154" fmla="*/ 1242237 w 2158939"/>
              <a:gd name="connsiteY154" fmla="*/ 393061 h 2327542"/>
              <a:gd name="connsiteX155" fmla="*/ 1216600 w 2158939"/>
              <a:gd name="connsiteY155" fmla="*/ 230691 h 2327542"/>
              <a:gd name="connsiteX156" fmla="*/ 1182416 w 2158939"/>
              <a:gd name="connsiteY156" fmla="*/ 247783 h 2327542"/>
              <a:gd name="connsiteX157" fmla="*/ 1156779 w 2158939"/>
              <a:gd name="connsiteY157" fmla="*/ 324695 h 2327542"/>
              <a:gd name="connsiteX158" fmla="*/ 1182416 w 2158939"/>
              <a:gd name="connsiteY158" fmla="*/ 589614 h 2327542"/>
              <a:gd name="connsiteX159" fmla="*/ 1225145 w 2158939"/>
              <a:gd name="connsiteY159" fmla="*/ 606706 h 2327542"/>
              <a:gd name="connsiteX160" fmla="*/ 1319149 w 2158939"/>
              <a:gd name="connsiteY160" fmla="*/ 581068 h 2327542"/>
              <a:gd name="connsiteX161" fmla="*/ 1336241 w 2158939"/>
              <a:gd name="connsiteY161" fmla="*/ 487065 h 2327542"/>
              <a:gd name="connsiteX162" fmla="*/ 1310603 w 2158939"/>
              <a:gd name="connsiteY162" fmla="*/ 435790 h 2327542"/>
              <a:gd name="connsiteX163" fmla="*/ 1353332 w 2158939"/>
              <a:gd name="connsiteY163" fmla="*/ 589614 h 2327542"/>
              <a:gd name="connsiteX164" fmla="*/ 1472973 w 2158939"/>
              <a:gd name="connsiteY164" fmla="*/ 546885 h 2327542"/>
              <a:gd name="connsiteX165" fmla="*/ 1481519 w 2158939"/>
              <a:gd name="connsiteY165" fmla="*/ 487065 h 2327542"/>
              <a:gd name="connsiteX166" fmla="*/ 1464428 w 2158939"/>
              <a:gd name="connsiteY166" fmla="*/ 324695 h 2327542"/>
              <a:gd name="connsiteX167" fmla="*/ 1387515 w 2158939"/>
              <a:gd name="connsiteY167" fmla="*/ 393061 h 2327542"/>
              <a:gd name="connsiteX168" fmla="*/ 1404607 w 2158939"/>
              <a:gd name="connsiteY168" fmla="*/ 504156 h 2327542"/>
              <a:gd name="connsiteX169" fmla="*/ 1464428 w 2158939"/>
              <a:gd name="connsiteY169" fmla="*/ 521248 h 2327542"/>
              <a:gd name="connsiteX170" fmla="*/ 1601160 w 2158939"/>
              <a:gd name="connsiteY170" fmla="*/ 495611 h 2327542"/>
              <a:gd name="connsiteX171" fmla="*/ 1609706 w 2158939"/>
              <a:gd name="connsiteY171" fmla="*/ 427244 h 2327542"/>
              <a:gd name="connsiteX172" fmla="*/ 1609706 w 2158939"/>
              <a:gd name="connsiteY172" fmla="*/ 410153 h 2327542"/>
              <a:gd name="connsiteX173" fmla="*/ 1618252 w 2158939"/>
              <a:gd name="connsiteY173" fmla="*/ 623797 h 2327542"/>
              <a:gd name="connsiteX174" fmla="*/ 1746439 w 2158939"/>
              <a:gd name="connsiteY174" fmla="*/ 598160 h 2327542"/>
              <a:gd name="connsiteX175" fmla="*/ 1729347 w 2158939"/>
              <a:gd name="connsiteY175" fmla="*/ 341786 h 2327542"/>
              <a:gd name="connsiteX176" fmla="*/ 1686618 w 2158939"/>
              <a:gd name="connsiteY176" fmla="*/ 367424 h 2327542"/>
              <a:gd name="connsiteX177" fmla="*/ 1643889 w 2158939"/>
              <a:gd name="connsiteY177" fmla="*/ 487065 h 2327542"/>
              <a:gd name="connsiteX178" fmla="*/ 1669527 w 2158939"/>
              <a:gd name="connsiteY178" fmla="*/ 751984 h 2327542"/>
              <a:gd name="connsiteX179" fmla="*/ 1746439 w 2158939"/>
              <a:gd name="connsiteY179" fmla="*/ 734893 h 2327542"/>
              <a:gd name="connsiteX180" fmla="*/ 1772076 w 2158939"/>
              <a:gd name="connsiteY180" fmla="*/ 675072 h 2327542"/>
              <a:gd name="connsiteX181" fmla="*/ 1754985 w 2158939"/>
              <a:gd name="connsiteY181" fmla="*/ 384515 h 2327542"/>
              <a:gd name="connsiteX182" fmla="*/ 1712256 w 2158939"/>
              <a:gd name="connsiteY182" fmla="*/ 427244 h 2327542"/>
              <a:gd name="connsiteX183" fmla="*/ 1686618 w 2158939"/>
              <a:gd name="connsiteY183" fmla="*/ 504156 h 2327542"/>
              <a:gd name="connsiteX184" fmla="*/ 1695164 w 2158939"/>
              <a:gd name="connsiteY184" fmla="*/ 709255 h 2327542"/>
              <a:gd name="connsiteX185" fmla="*/ 1729347 w 2158939"/>
              <a:gd name="connsiteY185" fmla="*/ 726347 h 2327542"/>
              <a:gd name="connsiteX186" fmla="*/ 1789168 w 2158939"/>
              <a:gd name="connsiteY186" fmla="*/ 709255 h 2327542"/>
              <a:gd name="connsiteX187" fmla="*/ 1823351 w 2158939"/>
              <a:gd name="connsiteY187" fmla="*/ 692164 h 2327542"/>
              <a:gd name="connsiteX188" fmla="*/ 1831897 w 2158939"/>
              <a:gd name="connsiteY188" fmla="*/ 649435 h 2327542"/>
              <a:gd name="connsiteX189" fmla="*/ 1789168 w 2158939"/>
              <a:gd name="connsiteY189" fmla="*/ 675072 h 2327542"/>
              <a:gd name="connsiteX190" fmla="*/ 1780622 w 2158939"/>
              <a:gd name="connsiteY190" fmla="*/ 743439 h 2327542"/>
              <a:gd name="connsiteX191" fmla="*/ 1746439 w 2158939"/>
              <a:gd name="connsiteY191" fmla="*/ 914354 h 2327542"/>
              <a:gd name="connsiteX192" fmla="*/ 1763530 w 2158939"/>
              <a:gd name="connsiteY192" fmla="*/ 1025450 h 2327542"/>
              <a:gd name="connsiteX193" fmla="*/ 1968629 w 2158939"/>
              <a:gd name="connsiteY193" fmla="*/ 905809 h 2327542"/>
              <a:gd name="connsiteX194" fmla="*/ 1951538 w 2158939"/>
              <a:gd name="connsiteY194" fmla="*/ 803259 h 2327542"/>
              <a:gd name="connsiteX195" fmla="*/ 1925900 w 2158939"/>
              <a:gd name="connsiteY195" fmla="*/ 820351 h 2327542"/>
              <a:gd name="connsiteX196" fmla="*/ 1908809 w 2158939"/>
              <a:gd name="connsiteY196" fmla="*/ 845988 h 2327542"/>
              <a:gd name="connsiteX197" fmla="*/ 1857534 w 2158939"/>
              <a:gd name="connsiteY197" fmla="*/ 939992 h 2327542"/>
              <a:gd name="connsiteX198" fmla="*/ 1831897 w 2158939"/>
              <a:gd name="connsiteY198" fmla="*/ 1008358 h 2327542"/>
              <a:gd name="connsiteX199" fmla="*/ 1814805 w 2158939"/>
              <a:gd name="connsiteY199" fmla="*/ 1042541 h 2327542"/>
              <a:gd name="connsiteX200" fmla="*/ 1831897 w 2158939"/>
              <a:gd name="connsiteY200" fmla="*/ 1196366 h 2327542"/>
              <a:gd name="connsiteX201" fmla="*/ 1951538 w 2158939"/>
              <a:gd name="connsiteY201" fmla="*/ 1093816 h 2327542"/>
              <a:gd name="connsiteX202" fmla="*/ 1942992 w 2158939"/>
              <a:gd name="connsiteY202" fmla="*/ 709255 h 2327542"/>
              <a:gd name="connsiteX203" fmla="*/ 1806259 w 2158939"/>
              <a:gd name="connsiteY203" fmla="*/ 880171 h 2327542"/>
              <a:gd name="connsiteX204" fmla="*/ 1772076 w 2158939"/>
              <a:gd name="connsiteY204" fmla="*/ 1008358 h 2327542"/>
              <a:gd name="connsiteX205" fmla="*/ 1729347 w 2158939"/>
              <a:gd name="connsiteY205" fmla="*/ 1051087 h 2327542"/>
              <a:gd name="connsiteX206" fmla="*/ 1643889 w 2158939"/>
              <a:gd name="connsiteY206" fmla="*/ 1222003 h 2327542"/>
              <a:gd name="connsiteX207" fmla="*/ 1635343 w 2158939"/>
              <a:gd name="connsiteY207" fmla="*/ 1307461 h 2327542"/>
              <a:gd name="connsiteX208" fmla="*/ 1652435 w 2158939"/>
              <a:gd name="connsiteY208" fmla="*/ 1768934 h 2327542"/>
              <a:gd name="connsiteX209" fmla="*/ 1780622 w 2158939"/>
              <a:gd name="connsiteY209" fmla="*/ 1820209 h 2327542"/>
              <a:gd name="connsiteX210" fmla="*/ 2071179 w 2158939"/>
              <a:gd name="connsiteY210" fmla="*/ 1751842 h 2327542"/>
              <a:gd name="connsiteX211" fmla="*/ 2096816 w 2158939"/>
              <a:gd name="connsiteY211" fmla="*/ 1674930 h 2327542"/>
              <a:gd name="connsiteX212" fmla="*/ 2131000 w 2158939"/>
              <a:gd name="connsiteY212" fmla="*/ 1538197 h 2327542"/>
              <a:gd name="connsiteX213" fmla="*/ 2113908 w 2158939"/>
              <a:gd name="connsiteY213" fmla="*/ 1179274 h 2327542"/>
              <a:gd name="connsiteX214" fmla="*/ 2071179 w 2158939"/>
              <a:gd name="connsiteY214" fmla="*/ 1187820 h 2327542"/>
              <a:gd name="connsiteX215" fmla="*/ 1951538 w 2158939"/>
              <a:gd name="connsiteY215" fmla="*/ 1341644 h 2327542"/>
              <a:gd name="connsiteX216" fmla="*/ 1925900 w 2158939"/>
              <a:gd name="connsiteY216" fmla="*/ 1401465 h 2327542"/>
              <a:gd name="connsiteX217" fmla="*/ 1891717 w 2158939"/>
              <a:gd name="connsiteY217" fmla="*/ 1461285 h 2327542"/>
              <a:gd name="connsiteX218" fmla="*/ 1848988 w 2158939"/>
              <a:gd name="connsiteY218" fmla="*/ 1546743 h 2327542"/>
              <a:gd name="connsiteX219" fmla="*/ 1831897 w 2158939"/>
              <a:gd name="connsiteY219" fmla="*/ 1632201 h 2327542"/>
              <a:gd name="connsiteX220" fmla="*/ 1814805 w 2158939"/>
              <a:gd name="connsiteY220" fmla="*/ 1674930 h 2327542"/>
              <a:gd name="connsiteX221" fmla="*/ 1831897 w 2158939"/>
              <a:gd name="connsiteY221" fmla="*/ 1786025 h 2327542"/>
              <a:gd name="connsiteX222" fmla="*/ 1942992 w 2158939"/>
              <a:gd name="connsiteY222" fmla="*/ 1717659 h 2327542"/>
              <a:gd name="connsiteX223" fmla="*/ 1985721 w 2158939"/>
              <a:gd name="connsiteY223" fmla="*/ 1623655 h 2327542"/>
              <a:gd name="connsiteX224" fmla="*/ 2054087 w 2158939"/>
              <a:gd name="connsiteY224" fmla="*/ 1281824 h 2327542"/>
              <a:gd name="connsiteX225" fmla="*/ 2036996 w 2158939"/>
              <a:gd name="connsiteY225" fmla="*/ 1068179 h 2327542"/>
              <a:gd name="connsiteX226" fmla="*/ 1806259 w 2158939"/>
              <a:gd name="connsiteY226" fmla="*/ 1298915 h 2327542"/>
              <a:gd name="connsiteX227" fmla="*/ 1763530 w 2158939"/>
              <a:gd name="connsiteY227" fmla="*/ 1358736 h 2327542"/>
              <a:gd name="connsiteX228" fmla="*/ 1780622 w 2158939"/>
              <a:gd name="connsiteY228" fmla="*/ 1982579 h 2327542"/>
              <a:gd name="connsiteX229" fmla="*/ 1806259 w 2158939"/>
              <a:gd name="connsiteY229" fmla="*/ 2033854 h 2327542"/>
              <a:gd name="connsiteX230" fmla="*/ 1985721 w 2158939"/>
              <a:gd name="connsiteY230" fmla="*/ 1974033 h 2327542"/>
              <a:gd name="connsiteX231" fmla="*/ 2105362 w 2158939"/>
              <a:gd name="connsiteY231" fmla="*/ 1709113 h 2327542"/>
              <a:gd name="connsiteX232" fmla="*/ 2036996 w 2158939"/>
              <a:gd name="connsiteY232" fmla="*/ 1546743 h 2327542"/>
              <a:gd name="connsiteX233" fmla="*/ 2019904 w 2158939"/>
              <a:gd name="connsiteY233" fmla="*/ 1606564 h 2327542"/>
              <a:gd name="connsiteX234" fmla="*/ 1789168 w 2158939"/>
              <a:gd name="connsiteY234" fmla="*/ 2059491 h 2327542"/>
              <a:gd name="connsiteX235" fmla="*/ 1780622 w 2158939"/>
              <a:gd name="connsiteY235" fmla="*/ 2102220 h 2327542"/>
              <a:gd name="connsiteX236" fmla="*/ 1720801 w 2158939"/>
              <a:gd name="connsiteY236" fmla="*/ 2273136 h 2327542"/>
              <a:gd name="connsiteX237" fmla="*/ 1737893 w 2158939"/>
              <a:gd name="connsiteY237" fmla="*/ 2324411 h 2327542"/>
              <a:gd name="connsiteX238" fmla="*/ 1925900 w 2158939"/>
              <a:gd name="connsiteY238" fmla="*/ 2136403 h 2327542"/>
              <a:gd name="connsiteX239" fmla="*/ 1951538 w 2158939"/>
              <a:gd name="connsiteY239" fmla="*/ 2025308 h 2327542"/>
              <a:gd name="connsiteX240" fmla="*/ 1994267 w 2158939"/>
              <a:gd name="connsiteY240" fmla="*/ 1948396 h 2327542"/>
              <a:gd name="connsiteX241" fmla="*/ 2019904 w 2158939"/>
              <a:gd name="connsiteY241" fmla="*/ 1700568 h 2327542"/>
              <a:gd name="connsiteX242" fmla="*/ 1994267 w 2158939"/>
              <a:gd name="connsiteY242" fmla="*/ 1555289 h 2327542"/>
              <a:gd name="connsiteX243" fmla="*/ 1925900 w 2158939"/>
              <a:gd name="connsiteY243" fmla="*/ 1786025 h 2327542"/>
              <a:gd name="connsiteX244" fmla="*/ 1900263 w 2158939"/>
              <a:gd name="connsiteY244" fmla="*/ 1914212 h 2327542"/>
              <a:gd name="connsiteX245" fmla="*/ 1831897 w 2158939"/>
              <a:gd name="connsiteY245" fmla="*/ 2204769 h 2327542"/>
              <a:gd name="connsiteX246" fmla="*/ 1840443 w 2158939"/>
              <a:gd name="connsiteY246" fmla="*/ 2238953 h 2327542"/>
              <a:gd name="connsiteX247" fmla="*/ 1857534 w 2158939"/>
              <a:gd name="connsiteY247" fmla="*/ 2213315 h 2327542"/>
              <a:gd name="connsiteX248" fmla="*/ 1917355 w 2158939"/>
              <a:gd name="connsiteY248" fmla="*/ 2170586 h 2327542"/>
              <a:gd name="connsiteX249" fmla="*/ 2045542 w 2158939"/>
              <a:gd name="connsiteY249" fmla="*/ 1991125 h 2327542"/>
              <a:gd name="connsiteX250" fmla="*/ 2088271 w 2158939"/>
              <a:gd name="connsiteY250" fmla="*/ 1888575 h 2327542"/>
              <a:gd name="connsiteX251" fmla="*/ 2139545 w 2158939"/>
              <a:gd name="connsiteY251" fmla="*/ 1709113 h 2327542"/>
              <a:gd name="connsiteX252" fmla="*/ 2156637 w 2158939"/>
              <a:gd name="connsiteY252" fmla="*/ 1392919 h 2327542"/>
              <a:gd name="connsiteX253" fmla="*/ 2139545 w 2158939"/>
              <a:gd name="connsiteY253" fmla="*/ 1230549 h 2327542"/>
              <a:gd name="connsiteX254" fmla="*/ 2045542 w 2158939"/>
              <a:gd name="connsiteY254" fmla="*/ 1435648 h 2327542"/>
              <a:gd name="connsiteX255" fmla="*/ 1994267 w 2158939"/>
              <a:gd name="connsiteY255" fmla="*/ 1640747 h 2327542"/>
              <a:gd name="connsiteX256" fmla="*/ 1968629 w 2158939"/>
              <a:gd name="connsiteY256" fmla="*/ 1700568 h 2327542"/>
              <a:gd name="connsiteX257" fmla="*/ 1951538 w 2158939"/>
              <a:gd name="connsiteY257" fmla="*/ 1734751 h 2327542"/>
              <a:gd name="connsiteX258" fmla="*/ 1934446 w 2158939"/>
              <a:gd name="connsiteY258" fmla="*/ 1794571 h 2327542"/>
              <a:gd name="connsiteX259" fmla="*/ 1994267 w 2158939"/>
              <a:gd name="connsiteY259" fmla="*/ 1751842 h 2327542"/>
              <a:gd name="connsiteX260" fmla="*/ 2019904 w 2158939"/>
              <a:gd name="connsiteY260" fmla="*/ 1692022 h 2327542"/>
              <a:gd name="connsiteX261" fmla="*/ 2054087 w 2158939"/>
              <a:gd name="connsiteY261" fmla="*/ 1632201 h 2327542"/>
              <a:gd name="connsiteX262" fmla="*/ 2062633 w 2158939"/>
              <a:gd name="connsiteY262" fmla="*/ 1580926 h 2327542"/>
              <a:gd name="connsiteX263" fmla="*/ 2079725 w 2158939"/>
              <a:gd name="connsiteY263" fmla="*/ 1546743 h 2327542"/>
              <a:gd name="connsiteX264" fmla="*/ 2079725 w 2158939"/>
              <a:gd name="connsiteY264" fmla="*/ 1051087 h 2327542"/>
              <a:gd name="connsiteX265" fmla="*/ 1951538 w 2158939"/>
              <a:gd name="connsiteY265" fmla="*/ 1401465 h 2327542"/>
              <a:gd name="connsiteX266" fmla="*/ 1900263 w 2158939"/>
              <a:gd name="connsiteY266" fmla="*/ 1589472 h 2327542"/>
              <a:gd name="connsiteX267" fmla="*/ 1848988 w 2158939"/>
              <a:gd name="connsiteY267" fmla="*/ 1768934 h 2327542"/>
              <a:gd name="connsiteX268" fmla="*/ 1857534 w 2158939"/>
              <a:gd name="connsiteY268" fmla="*/ 1897121 h 2327542"/>
              <a:gd name="connsiteX269" fmla="*/ 1874626 w 2158939"/>
              <a:gd name="connsiteY269" fmla="*/ 1871483 h 2327542"/>
              <a:gd name="connsiteX270" fmla="*/ 1951538 w 2158939"/>
              <a:gd name="connsiteY270" fmla="*/ 1717659 h 2327542"/>
              <a:gd name="connsiteX271" fmla="*/ 1925900 w 2158939"/>
              <a:gd name="connsiteY271" fmla="*/ 734893 h 2327542"/>
              <a:gd name="connsiteX272" fmla="*/ 1883172 w 2158939"/>
              <a:gd name="connsiteY272" fmla="*/ 751984 h 2327542"/>
              <a:gd name="connsiteX273" fmla="*/ 1823351 w 2158939"/>
              <a:gd name="connsiteY273" fmla="*/ 999812 h 2327542"/>
              <a:gd name="connsiteX274" fmla="*/ 1814805 w 2158939"/>
              <a:gd name="connsiteY274" fmla="*/ 1119454 h 2327542"/>
              <a:gd name="connsiteX275" fmla="*/ 1797714 w 2158939"/>
              <a:gd name="connsiteY275" fmla="*/ 1264732 h 2327542"/>
              <a:gd name="connsiteX276" fmla="*/ 1806259 w 2158939"/>
              <a:gd name="connsiteY276" fmla="*/ 1469831 h 2327542"/>
              <a:gd name="connsiteX277" fmla="*/ 1883172 w 2158939"/>
              <a:gd name="connsiteY277" fmla="*/ 1358736 h 2327542"/>
              <a:gd name="connsiteX278" fmla="*/ 1891717 w 2158939"/>
              <a:gd name="connsiteY278" fmla="*/ 1230549 h 2327542"/>
              <a:gd name="connsiteX279" fmla="*/ 1951538 w 2158939"/>
              <a:gd name="connsiteY279" fmla="*/ 1102362 h 2327542"/>
              <a:gd name="connsiteX280" fmla="*/ 1925900 w 2158939"/>
              <a:gd name="connsiteY280" fmla="*/ 538340 h 2327542"/>
              <a:gd name="connsiteX281" fmla="*/ 1908809 w 2158939"/>
              <a:gd name="connsiteY281" fmla="*/ 563977 h 2327542"/>
              <a:gd name="connsiteX282" fmla="*/ 1874626 w 2158939"/>
              <a:gd name="connsiteY282" fmla="*/ 657981 h 2327542"/>
              <a:gd name="connsiteX283" fmla="*/ 1857534 w 2158939"/>
              <a:gd name="connsiteY283" fmla="*/ 743439 h 2327542"/>
              <a:gd name="connsiteX284" fmla="*/ 1831897 w 2158939"/>
              <a:gd name="connsiteY284" fmla="*/ 888717 h 2327542"/>
              <a:gd name="connsiteX285" fmla="*/ 1797714 w 2158939"/>
              <a:gd name="connsiteY285" fmla="*/ 1016904 h 2327542"/>
              <a:gd name="connsiteX286" fmla="*/ 1806259 w 2158939"/>
              <a:gd name="connsiteY286" fmla="*/ 1068179 h 2327542"/>
              <a:gd name="connsiteX287" fmla="*/ 1848988 w 2158939"/>
              <a:gd name="connsiteY287" fmla="*/ 905809 h 2327542"/>
              <a:gd name="connsiteX288" fmla="*/ 1831897 w 2158939"/>
              <a:gd name="connsiteY288" fmla="*/ 290511 h 2327542"/>
              <a:gd name="connsiteX289" fmla="*/ 1780622 w 2158939"/>
              <a:gd name="connsiteY289" fmla="*/ 256328 h 2327542"/>
              <a:gd name="connsiteX290" fmla="*/ 1763530 w 2158939"/>
              <a:gd name="connsiteY290" fmla="*/ 358878 h 2327542"/>
              <a:gd name="connsiteX291" fmla="*/ 1737893 w 2158939"/>
              <a:gd name="connsiteY291" fmla="*/ 615252 h 2327542"/>
              <a:gd name="connsiteX292" fmla="*/ 1720801 w 2158939"/>
              <a:gd name="connsiteY292" fmla="*/ 42683 h 2327542"/>
              <a:gd name="connsiteX293" fmla="*/ 1660981 w 2158939"/>
              <a:gd name="connsiteY293" fmla="*/ 59775 h 2327542"/>
              <a:gd name="connsiteX294" fmla="*/ 1643889 w 2158939"/>
              <a:gd name="connsiteY294" fmla="*/ 170870 h 2327542"/>
              <a:gd name="connsiteX295" fmla="*/ 1601160 w 2158939"/>
              <a:gd name="connsiteY295" fmla="*/ 299057 h 2327542"/>
              <a:gd name="connsiteX296" fmla="*/ 1584069 w 2158939"/>
              <a:gd name="connsiteY296" fmla="*/ 427244 h 2327542"/>
              <a:gd name="connsiteX297" fmla="*/ 1592615 w 2158939"/>
              <a:gd name="connsiteY297" fmla="*/ 452882 h 2327542"/>
              <a:gd name="connsiteX298" fmla="*/ 1575523 w 2158939"/>
              <a:gd name="connsiteY298" fmla="*/ 17046 h 2327542"/>
              <a:gd name="connsiteX299" fmla="*/ 1524248 w 2158939"/>
              <a:gd name="connsiteY299" fmla="*/ 162325 h 2327542"/>
              <a:gd name="connsiteX300" fmla="*/ 1507157 w 2158939"/>
              <a:gd name="connsiteY300" fmla="*/ 264874 h 2327542"/>
              <a:gd name="connsiteX301" fmla="*/ 1490065 w 2158939"/>
              <a:gd name="connsiteY301" fmla="*/ 341786 h 2327542"/>
              <a:gd name="connsiteX302" fmla="*/ 1498611 w 2158939"/>
              <a:gd name="connsiteY302" fmla="*/ 393061 h 2327542"/>
              <a:gd name="connsiteX303" fmla="*/ 1464428 w 2158939"/>
              <a:gd name="connsiteY303" fmla="*/ 34138 h 2327542"/>
              <a:gd name="connsiteX304" fmla="*/ 1370424 w 2158939"/>
              <a:gd name="connsiteY304" fmla="*/ 93958 h 2327542"/>
              <a:gd name="connsiteX305" fmla="*/ 1336241 w 2158939"/>
              <a:gd name="connsiteY305" fmla="*/ 170870 h 2327542"/>
              <a:gd name="connsiteX306" fmla="*/ 1319149 w 2158939"/>
              <a:gd name="connsiteY306" fmla="*/ 281966 h 2327542"/>
              <a:gd name="connsiteX307" fmla="*/ 1302058 w 2158939"/>
              <a:gd name="connsiteY307" fmla="*/ 341786 h 2327542"/>
              <a:gd name="connsiteX308" fmla="*/ 1319149 w 2158939"/>
              <a:gd name="connsiteY308" fmla="*/ 307603 h 2327542"/>
              <a:gd name="connsiteX309" fmla="*/ 1344786 w 2158939"/>
              <a:gd name="connsiteY309" fmla="*/ 230691 h 2327542"/>
              <a:gd name="connsiteX310" fmla="*/ 1327695 w 2158939"/>
              <a:gd name="connsiteY310" fmla="*/ 76867 h 2327542"/>
              <a:gd name="connsiteX311" fmla="*/ 1319149 w 2158939"/>
              <a:gd name="connsiteY311" fmla="*/ 102504 h 2327542"/>
              <a:gd name="connsiteX312" fmla="*/ 1293512 w 2158939"/>
              <a:gd name="connsiteY312" fmla="*/ 145233 h 2327542"/>
              <a:gd name="connsiteX313" fmla="*/ 1267874 w 2158939"/>
              <a:gd name="connsiteY313" fmla="*/ 222145 h 2327542"/>
              <a:gd name="connsiteX314" fmla="*/ 1250783 w 2158939"/>
              <a:gd name="connsiteY314" fmla="*/ 179416 h 2327542"/>
              <a:gd name="connsiteX315" fmla="*/ 1165325 w 2158939"/>
              <a:gd name="connsiteY315" fmla="*/ 76867 h 2327542"/>
              <a:gd name="connsiteX316" fmla="*/ 1079867 w 2158939"/>
              <a:gd name="connsiteY316" fmla="*/ 85412 h 2327542"/>
              <a:gd name="connsiteX317" fmla="*/ 985863 w 2158939"/>
              <a:gd name="connsiteY317" fmla="*/ 205054 h 2327542"/>
              <a:gd name="connsiteX318" fmla="*/ 968772 w 2158939"/>
              <a:gd name="connsiteY318" fmla="*/ 230691 h 2327542"/>
              <a:gd name="connsiteX319" fmla="*/ 960226 w 2158939"/>
              <a:gd name="connsiteY319" fmla="*/ 170870 h 2327542"/>
              <a:gd name="connsiteX320" fmla="*/ 934588 w 2158939"/>
              <a:gd name="connsiteY320" fmla="*/ 162325 h 2327542"/>
              <a:gd name="connsiteX321" fmla="*/ 891859 w 2158939"/>
              <a:gd name="connsiteY321" fmla="*/ 196508 h 2327542"/>
              <a:gd name="connsiteX322" fmla="*/ 866222 w 2158939"/>
              <a:gd name="connsiteY322" fmla="*/ 239237 h 2327542"/>
              <a:gd name="connsiteX323" fmla="*/ 849130 w 2158939"/>
              <a:gd name="connsiteY323" fmla="*/ 273420 h 2327542"/>
              <a:gd name="connsiteX324" fmla="*/ 814947 w 2158939"/>
              <a:gd name="connsiteY324" fmla="*/ 290511 h 2327542"/>
              <a:gd name="connsiteX325" fmla="*/ 763672 w 2158939"/>
              <a:gd name="connsiteY325" fmla="*/ 350332 h 2327542"/>
              <a:gd name="connsiteX326" fmla="*/ 695306 w 2158939"/>
              <a:gd name="connsiteY326" fmla="*/ 469973 h 2327542"/>
              <a:gd name="connsiteX327" fmla="*/ 678215 w 2158939"/>
              <a:gd name="connsiteY327" fmla="*/ 504156 h 2327542"/>
              <a:gd name="connsiteX328" fmla="*/ 635486 w 2158939"/>
              <a:gd name="connsiteY328" fmla="*/ 521248 h 2327542"/>
              <a:gd name="connsiteX329" fmla="*/ 575665 w 2158939"/>
              <a:gd name="connsiteY329" fmla="*/ 598160 h 2327542"/>
              <a:gd name="connsiteX330" fmla="*/ 550028 w 2158939"/>
              <a:gd name="connsiteY330" fmla="*/ 640889 h 2327542"/>
              <a:gd name="connsiteX331" fmla="*/ 532936 w 2158939"/>
              <a:gd name="connsiteY331" fmla="*/ 675072 h 2327542"/>
              <a:gd name="connsiteX332" fmla="*/ 456024 w 2158939"/>
              <a:gd name="connsiteY332" fmla="*/ 751984 h 2327542"/>
              <a:gd name="connsiteX333" fmla="*/ 430386 w 2158939"/>
              <a:gd name="connsiteY333" fmla="*/ 794713 h 2327542"/>
              <a:gd name="connsiteX334" fmla="*/ 379112 w 2158939"/>
              <a:gd name="connsiteY334" fmla="*/ 837442 h 2327542"/>
              <a:gd name="connsiteX335" fmla="*/ 344929 w 2158939"/>
              <a:gd name="connsiteY335" fmla="*/ 905809 h 2327542"/>
              <a:gd name="connsiteX336" fmla="*/ 310745 w 2158939"/>
              <a:gd name="connsiteY336" fmla="*/ 1222003 h 2327542"/>
              <a:gd name="connsiteX337" fmla="*/ 285108 w 2158939"/>
              <a:gd name="connsiteY337" fmla="*/ 1281824 h 2327542"/>
              <a:gd name="connsiteX338" fmla="*/ 268016 w 2158939"/>
              <a:gd name="connsiteY338" fmla="*/ 1350190 h 2327542"/>
              <a:gd name="connsiteX339" fmla="*/ 233833 w 2158939"/>
              <a:gd name="connsiteY339" fmla="*/ 1410011 h 2327542"/>
              <a:gd name="connsiteX340" fmla="*/ 216742 w 2158939"/>
              <a:gd name="connsiteY340" fmla="*/ 1452740 h 2327542"/>
              <a:gd name="connsiteX341" fmla="*/ 191104 w 2158939"/>
              <a:gd name="connsiteY341" fmla="*/ 1521106 h 2327542"/>
              <a:gd name="connsiteX342" fmla="*/ 165467 w 2158939"/>
              <a:gd name="connsiteY342" fmla="*/ 1546743 h 2327542"/>
              <a:gd name="connsiteX343" fmla="*/ 148375 w 2158939"/>
              <a:gd name="connsiteY343" fmla="*/ 1572381 h 2327542"/>
              <a:gd name="connsiteX344" fmla="*/ 131284 w 2158939"/>
              <a:gd name="connsiteY344" fmla="*/ 1657839 h 2327542"/>
              <a:gd name="connsiteX345" fmla="*/ 114192 w 2158939"/>
              <a:gd name="connsiteY345" fmla="*/ 1700568 h 2327542"/>
              <a:gd name="connsiteX346" fmla="*/ 97100 w 2158939"/>
              <a:gd name="connsiteY346" fmla="*/ 1922758 h 2327542"/>
              <a:gd name="connsiteX347" fmla="*/ 80009 w 2158939"/>
              <a:gd name="connsiteY347" fmla="*/ 2025308 h 23275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</a:cxnLst>
            <a:rect l="l" t="t" r="r" b="b"/>
            <a:pathLst>
              <a:path w="2158939" h="2327542">
                <a:moveTo>
                  <a:pt x="814947" y="393061"/>
                </a:moveTo>
                <a:cubicBezTo>
                  <a:pt x="809250" y="381667"/>
                  <a:pt x="809684" y="363609"/>
                  <a:pt x="797856" y="358878"/>
                </a:cubicBezTo>
                <a:cubicBezTo>
                  <a:pt x="719583" y="327569"/>
                  <a:pt x="553294" y="347589"/>
                  <a:pt x="490207" y="350332"/>
                </a:cubicBezTo>
                <a:cubicBezTo>
                  <a:pt x="468592" y="415176"/>
                  <a:pt x="453810" y="437699"/>
                  <a:pt x="481661" y="521248"/>
                </a:cubicBezTo>
                <a:cubicBezTo>
                  <a:pt x="484909" y="530992"/>
                  <a:pt x="499569" y="510920"/>
                  <a:pt x="507299" y="504156"/>
                </a:cubicBezTo>
                <a:cubicBezTo>
                  <a:pt x="522458" y="490892"/>
                  <a:pt x="535785" y="475670"/>
                  <a:pt x="550028" y="461427"/>
                </a:cubicBezTo>
                <a:cubicBezTo>
                  <a:pt x="552876" y="441487"/>
                  <a:pt x="564943" y="420716"/>
                  <a:pt x="558573" y="401607"/>
                </a:cubicBezTo>
                <a:cubicBezTo>
                  <a:pt x="555724" y="393061"/>
                  <a:pt x="540993" y="406125"/>
                  <a:pt x="532936" y="410153"/>
                </a:cubicBezTo>
                <a:cubicBezTo>
                  <a:pt x="518080" y="417581"/>
                  <a:pt x="504450" y="427244"/>
                  <a:pt x="490207" y="435790"/>
                </a:cubicBezTo>
                <a:cubicBezTo>
                  <a:pt x="481661" y="458579"/>
                  <a:pt x="466591" y="479902"/>
                  <a:pt x="464570" y="504156"/>
                </a:cubicBezTo>
                <a:cubicBezTo>
                  <a:pt x="463512" y="516851"/>
                  <a:pt x="469302" y="535250"/>
                  <a:pt x="481661" y="538340"/>
                </a:cubicBezTo>
                <a:cubicBezTo>
                  <a:pt x="499139" y="542710"/>
                  <a:pt x="515844" y="526945"/>
                  <a:pt x="532936" y="521248"/>
                </a:cubicBezTo>
                <a:cubicBezTo>
                  <a:pt x="527239" y="507005"/>
                  <a:pt x="530726" y="482240"/>
                  <a:pt x="515844" y="478519"/>
                </a:cubicBezTo>
                <a:cubicBezTo>
                  <a:pt x="477056" y="468822"/>
                  <a:pt x="434560" y="475783"/>
                  <a:pt x="396203" y="487065"/>
                </a:cubicBezTo>
                <a:cubicBezTo>
                  <a:pt x="382539" y="491084"/>
                  <a:pt x="378673" y="509538"/>
                  <a:pt x="370566" y="521248"/>
                </a:cubicBezTo>
                <a:cubicBezTo>
                  <a:pt x="353027" y="546582"/>
                  <a:pt x="338721" y="574246"/>
                  <a:pt x="319291" y="598160"/>
                </a:cubicBezTo>
                <a:cubicBezTo>
                  <a:pt x="301509" y="620046"/>
                  <a:pt x="279411" y="638041"/>
                  <a:pt x="259471" y="657981"/>
                </a:cubicBezTo>
                <a:cubicBezTo>
                  <a:pt x="253604" y="672648"/>
                  <a:pt x="216487" y="738758"/>
                  <a:pt x="259471" y="751984"/>
                </a:cubicBezTo>
                <a:cubicBezTo>
                  <a:pt x="289911" y="761350"/>
                  <a:pt x="322140" y="740590"/>
                  <a:pt x="353474" y="734893"/>
                </a:cubicBezTo>
                <a:cubicBezTo>
                  <a:pt x="359171" y="726347"/>
                  <a:pt x="363991" y="717145"/>
                  <a:pt x="370566" y="709255"/>
                </a:cubicBezTo>
                <a:cubicBezTo>
                  <a:pt x="378303" y="699971"/>
                  <a:pt x="389499" y="693674"/>
                  <a:pt x="396203" y="683618"/>
                </a:cubicBezTo>
                <a:cubicBezTo>
                  <a:pt x="401200" y="676123"/>
                  <a:pt x="401900" y="666527"/>
                  <a:pt x="404749" y="657981"/>
                </a:cubicBezTo>
                <a:cubicBezTo>
                  <a:pt x="399052" y="638041"/>
                  <a:pt x="407936" y="602505"/>
                  <a:pt x="387658" y="598160"/>
                </a:cubicBezTo>
                <a:cubicBezTo>
                  <a:pt x="255363" y="569810"/>
                  <a:pt x="304958" y="627575"/>
                  <a:pt x="268016" y="675072"/>
                </a:cubicBezTo>
                <a:cubicBezTo>
                  <a:pt x="256818" y="689470"/>
                  <a:pt x="239530" y="697861"/>
                  <a:pt x="225287" y="709255"/>
                </a:cubicBezTo>
                <a:cubicBezTo>
                  <a:pt x="206564" y="784156"/>
                  <a:pt x="188448" y="840677"/>
                  <a:pt x="233833" y="931446"/>
                </a:cubicBezTo>
                <a:cubicBezTo>
                  <a:pt x="244338" y="952456"/>
                  <a:pt x="279411" y="920051"/>
                  <a:pt x="302200" y="914354"/>
                </a:cubicBezTo>
                <a:cubicBezTo>
                  <a:pt x="302332" y="913957"/>
                  <a:pt x="328398" y="840126"/>
                  <a:pt x="327837" y="828897"/>
                </a:cubicBezTo>
                <a:cubicBezTo>
                  <a:pt x="325543" y="783022"/>
                  <a:pt x="316442" y="737742"/>
                  <a:pt x="310745" y="692164"/>
                </a:cubicBezTo>
                <a:cubicBezTo>
                  <a:pt x="281340" y="714217"/>
                  <a:pt x="268935" y="718536"/>
                  <a:pt x="250925" y="751984"/>
                </a:cubicBezTo>
                <a:cubicBezTo>
                  <a:pt x="162638" y="915947"/>
                  <a:pt x="255658" y="756954"/>
                  <a:pt x="199650" y="880171"/>
                </a:cubicBezTo>
                <a:cubicBezTo>
                  <a:pt x="192777" y="895292"/>
                  <a:pt x="182559" y="908657"/>
                  <a:pt x="174013" y="922900"/>
                </a:cubicBezTo>
                <a:cubicBezTo>
                  <a:pt x="176861" y="971326"/>
                  <a:pt x="140440" y="1044111"/>
                  <a:pt x="182558" y="1068179"/>
                </a:cubicBezTo>
                <a:cubicBezTo>
                  <a:pt x="233546" y="1097315"/>
                  <a:pt x="298786" y="1046849"/>
                  <a:pt x="353474" y="1025450"/>
                </a:cubicBezTo>
                <a:cubicBezTo>
                  <a:pt x="366738" y="1020260"/>
                  <a:pt x="370833" y="1002857"/>
                  <a:pt x="379112" y="991267"/>
                </a:cubicBezTo>
                <a:cubicBezTo>
                  <a:pt x="400412" y="961447"/>
                  <a:pt x="410180" y="941169"/>
                  <a:pt x="430386" y="905809"/>
                </a:cubicBezTo>
                <a:cubicBezTo>
                  <a:pt x="435146" y="877251"/>
                  <a:pt x="465659" y="775678"/>
                  <a:pt x="379112" y="786168"/>
                </a:cubicBezTo>
                <a:cubicBezTo>
                  <a:pt x="298133" y="795984"/>
                  <a:pt x="228680" y="849929"/>
                  <a:pt x="156921" y="888717"/>
                </a:cubicBezTo>
                <a:cubicBezTo>
                  <a:pt x="122837" y="907141"/>
                  <a:pt x="62917" y="957083"/>
                  <a:pt x="62917" y="957083"/>
                </a:cubicBezTo>
                <a:cubicBezTo>
                  <a:pt x="57220" y="968478"/>
                  <a:pt x="49854" y="979181"/>
                  <a:pt x="45826" y="991267"/>
                </a:cubicBezTo>
                <a:cubicBezTo>
                  <a:pt x="41233" y="1005047"/>
                  <a:pt x="40803" y="1019905"/>
                  <a:pt x="37280" y="1033996"/>
                </a:cubicBezTo>
                <a:cubicBezTo>
                  <a:pt x="32250" y="1054115"/>
                  <a:pt x="25885" y="1073876"/>
                  <a:pt x="20188" y="1093816"/>
                </a:cubicBezTo>
                <a:cubicBezTo>
                  <a:pt x="28734" y="1193517"/>
                  <a:pt x="0" y="1303962"/>
                  <a:pt x="45826" y="1392919"/>
                </a:cubicBezTo>
                <a:cubicBezTo>
                  <a:pt x="88048" y="1474880"/>
                  <a:pt x="163795" y="1374085"/>
                  <a:pt x="191104" y="1350190"/>
                </a:cubicBezTo>
                <a:cubicBezTo>
                  <a:pt x="204831" y="1338179"/>
                  <a:pt x="219590" y="1327401"/>
                  <a:pt x="233833" y="1316007"/>
                </a:cubicBezTo>
                <a:cubicBezTo>
                  <a:pt x="262303" y="1244835"/>
                  <a:pt x="286631" y="1197422"/>
                  <a:pt x="259471" y="1102362"/>
                </a:cubicBezTo>
                <a:cubicBezTo>
                  <a:pt x="253359" y="1080970"/>
                  <a:pt x="229828" y="1135644"/>
                  <a:pt x="216742" y="1153637"/>
                </a:cubicBezTo>
                <a:cubicBezTo>
                  <a:pt x="206972" y="1167070"/>
                  <a:pt x="198532" y="1181509"/>
                  <a:pt x="191104" y="1196366"/>
                </a:cubicBezTo>
                <a:cubicBezTo>
                  <a:pt x="170017" y="1238541"/>
                  <a:pt x="131284" y="1324553"/>
                  <a:pt x="131284" y="1324553"/>
                </a:cubicBezTo>
                <a:cubicBezTo>
                  <a:pt x="112230" y="1457928"/>
                  <a:pt x="95654" y="1523261"/>
                  <a:pt x="122738" y="1674930"/>
                </a:cubicBezTo>
                <a:cubicBezTo>
                  <a:pt x="124803" y="1686492"/>
                  <a:pt x="145527" y="1680627"/>
                  <a:pt x="156921" y="1683476"/>
                </a:cubicBezTo>
                <a:cubicBezTo>
                  <a:pt x="208196" y="1674930"/>
                  <a:pt x="265612" y="1683629"/>
                  <a:pt x="310745" y="1657839"/>
                </a:cubicBezTo>
                <a:cubicBezTo>
                  <a:pt x="334209" y="1644431"/>
                  <a:pt x="326894" y="1606230"/>
                  <a:pt x="336383" y="1580926"/>
                </a:cubicBezTo>
                <a:cubicBezTo>
                  <a:pt x="344000" y="1560613"/>
                  <a:pt x="353474" y="1541046"/>
                  <a:pt x="362020" y="1521106"/>
                </a:cubicBezTo>
                <a:cubicBezTo>
                  <a:pt x="364869" y="1506863"/>
                  <a:pt x="367415" y="1492556"/>
                  <a:pt x="370566" y="1478377"/>
                </a:cubicBezTo>
                <a:cubicBezTo>
                  <a:pt x="373114" y="1466912"/>
                  <a:pt x="379531" y="1455932"/>
                  <a:pt x="379112" y="1444194"/>
                </a:cubicBezTo>
                <a:cubicBezTo>
                  <a:pt x="376663" y="1375634"/>
                  <a:pt x="367717" y="1307461"/>
                  <a:pt x="362020" y="1239095"/>
                </a:cubicBezTo>
                <a:cubicBezTo>
                  <a:pt x="350626" y="1256186"/>
                  <a:pt x="339776" y="1273654"/>
                  <a:pt x="327837" y="1290369"/>
                </a:cubicBezTo>
                <a:cubicBezTo>
                  <a:pt x="311280" y="1313549"/>
                  <a:pt x="290290" y="1333776"/>
                  <a:pt x="276562" y="1358736"/>
                </a:cubicBezTo>
                <a:cubicBezTo>
                  <a:pt x="224299" y="1453760"/>
                  <a:pt x="243131" y="1443887"/>
                  <a:pt x="216742" y="1529652"/>
                </a:cubicBezTo>
                <a:cubicBezTo>
                  <a:pt x="212231" y="1544314"/>
                  <a:pt x="205347" y="1558138"/>
                  <a:pt x="199650" y="1572381"/>
                </a:cubicBezTo>
                <a:cubicBezTo>
                  <a:pt x="175344" y="1702015"/>
                  <a:pt x="149927" y="1781355"/>
                  <a:pt x="182558" y="1922758"/>
                </a:cubicBezTo>
                <a:cubicBezTo>
                  <a:pt x="185824" y="1936911"/>
                  <a:pt x="211044" y="1928455"/>
                  <a:pt x="225287" y="1931304"/>
                </a:cubicBezTo>
                <a:cubicBezTo>
                  <a:pt x="259470" y="1914212"/>
                  <a:pt x="299955" y="1906168"/>
                  <a:pt x="327837" y="1880029"/>
                </a:cubicBezTo>
                <a:cubicBezTo>
                  <a:pt x="403131" y="1809441"/>
                  <a:pt x="340615" y="1603338"/>
                  <a:pt x="336383" y="1563835"/>
                </a:cubicBezTo>
                <a:cubicBezTo>
                  <a:pt x="284497" y="1598423"/>
                  <a:pt x="336126" y="1558721"/>
                  <a:pt x="285108" y="1623655"/>
                </a:cubicBezTo>
                <a:cubicBezTo>
                  <a:pt x="263916" y="1650627"/>
                  <a:pt x="239531" y="1674930"/>
                  <a:pt x="216742" y="1700568"/>
                </a:cubicBezTo>
                <a:cubicBezTo>
                  <a:pt x="197401" y="1745695"/>
                  <a:pt x="183235" y="1771795"/>
                  <a:pt x="174013" y="1820209"/>
                </a:cubicBezTo>
                <a:cubicBezTo>
                  <a:pt x="166475" y="1859783"/>
                  <a:pt x="162618" y="1899970"/>
                  <a:pt x="156921" y="1939850"/>
                </a:cubicBezTo>
                <a:cubicBezTo>
                  <a:pt x="159770" y="1993973"/>
                  <a:pt x="124171" y="2067119"/>
                  <a:pt x="165467" y="2102220"/>
                </a:cubicBezTo>
                <a:cubicBezTo>
                  <a:pt x="286048" y="2204713"/>
                  <a:pt x="324844" y="2091114"/>
                  <a:pt x="353474" y="2033854"/>
                </a:cubicBezTo>
                <a:cubicBezTo>
                  <a:pt x="362600" y="1969974"/>
                  <a:pt x="368305" y="1920194"/>
                  <a:pt x="387658" y="1854392"/>
                </a:cubicBezTo>
                <a:cubicBezTo>
                  <a:pt x="390556" y="1844539"/>
                  <a:pt x="399052" y="1837300"/>
                  <a:pt x="404749" y="1828754"/>
                </a:cubicBezTo>
                <a:cubicBezTo>
                  <a:pt x="396203" y="1774631"/>
                  <a:pt x="421899" y="1700613"/>
                  <a:pt x="379112" y="1666384"/>
                </a:cubicBezTo>
                <a:cubicBezTo>
                  <a:pt x="350109" y="1643182"/>
                  <a:pt x="339375" y="1729146"/>
                  <a:pt x="319291" y="1760388"/>
                </a:cubicBezTo>
                <a:cubicBezTo>
                  <a:pt x="313737" y="1769027"/>
                  <a:pt x="302200" y="1786025"/>
                  <a:pt x="302200" y="1786025"/>
                </a:cubicBezTo>
                <a:cubicBezTo>
                  <a:pt x="293654" y="1814511"/>
                  <a:pt x="284225" y="1842747"/>
                  <a:pt x="276562" y="1871483"/>
                </a:cubicBezTo>
                <a:cubicBezTo>
                  <a:pt x="243828" y="1994235"/>
                  <a:pt x="239254" y="2018006"/>
                  <a:pt x="216742" y="2119311"/>
                </a:cubicBezTo>
                <a:cubicBezTo>
                  <a:pt x="219590" y="2139251"/>
                  <a:pt x="205591" y="2174911"/>
                  <a:pt x="225287" y="2179132"/>
                </a:cubicBezTo>
                <a:cubicBezTo>
                  <a:pt x="328361" y="2201220"/>
                  <a:pt x="344857" y="2129696"/>
                  <a:pt x="379112" y="2068037"/>
                </a:cubicBezTo>
                <a:cubicBezTo>
                  <a:pt x="395993" y="1932990"/>
                  <a:pt x="409409" y="1863807"/>
                  <a:pt x="362020" y="1692022"/>
                </a:cubicBezTo>
                <a:cubicBezTo>
                  <a:pt x="355504" y="1668400"/>
                  <a:pt x="331305" y="1730485"/>
                  <a:pt x="319291" y="1751842"/>
                </a:cubicBezTo>
                <a:cubicBezTo>
                  <a:pt x="305537" y="1776294"/>
                  <a:pt x="296502" y="1803117"/>
                  <a:pt x="285108" y="1828754"/>
                </a:cubicBezTo>
                <a:cubicBezTo>
                  <a:pt x="247991" y="2005063"/>
                  <a:pt x="284112" y="1946877"/>
                  <a:pt x="225287" y="2025308"/>
                </a:cubicBezTo>
                <a:cubicBezTo>
                  <a:pt x="214755" y="2056905"/>
                  <a:pt x="185136" y="2121889"/>
                  <a:pt x="216742" y="2153495"/>
                </a:cubicBezTo>
                <a:cubicBezTo>
                  <a:pt x="229481" y="2166234"/>
                  <a:pt x="224895" y="2117862"/>
                  <a:pt x="233833" y="2102220"/>
                </a:cubicBezTo>
                <a:cubicBezTo>
                  <a:pt x="247966" y="2077487"/>
                  <a:pt x="268016" y="2056643"/>
                  <a:pt x="285108" y="2033854"/>
                </a:cubicBezTo>
                <a:cubicBezTo>
                  <a:pt x="298831" y="1992687"/>
                  <a:pt x="322050" y="1926191"/>
                  <a:pt x="327837" y="1888575"/>
                </a:cubicBezTo>
                <a:cubicBezTo>
                  <a:pt x="334349" y="1846249"/>
                  <a:pt x="333534" y="1803117"/>
                  <a:pt x="336383" y="1760388"/>
                </a:cubicBezTo>
                <a:cubicBezTo>
                  <a:pt x="330686" y="1711962"/>
                  <a:pt x="349416" y="1653451"/>
                  <a:pt x="319291" y="1615110"/>
                </a:cubicBezTo>
                <a:cubicBezTo>
                  <a:pt x="310109" y="1603424"/>
                  <a:pt x="214238" y="1653012"/>
                  <a:pt x="199650" y="1666384"/>
                </a:cubicBezTo>
                <a:cubicBezTo>
                  <a:pt x="167626" y="1695739"/>
                  <a:pt x="100915" y="1779010"/>
                  <a:pt x="88555" y="1820209"/>
                </a:cubicBezTo>
                <a:lnTo>
                  <a:pt x="62917" y="1905667"/>
                </a:lnTo>
                <a:cubicBezTo>
                  <a:pt x="68614" y="1948396"/>
                  <a:pt x="45766" y="2007669"/>
                  <a:pt x="80009" y="2033854"/>
                </a:cubicBezTo>
                <a:cubicBezTo>
                  <a:pt x="114252" y="2060039"/>
                  <a:pt x="167090" y="2029743"/>
                  <a:pt x="208196" y="2016762"/>
                </a:cubicBezTo>
                <a:cubicBezTo>
                  <a:pt x="223562" y="2011910"/>
                  <a:pt x="231673" y="1994623"/>
                  <a:pt x="242379" y="1982579"/>
                </a:cubicBezTo>
                <a:cubicBezTo>
                  <a:pt x="291589" y="1927218"/>
                  <a:pt x="281233" y="1929573"/>
                  <a:pt x="319291" y="1845846"/>
                </a:cubicBezTo>
                <a:cubicBezTo>
                  <a:pt x="322140" y="1811663"/>
                  <a:pt x="328390" y="1777594"/>
                  <a:pt x="327837" y="1743297"/>
                </a:cubicBezTo>
                <a:cubicBezTo>
                  <a:pt x="320825" y="1308573"/>
                  <a:pt x="437293" y="1379283"/>
                  <a:pt x="276562" y="1298915"/>
                </a:cubicBezTo>
                <a:cubicBezTo>
                  <a:pt x="262319" y="1307461"/>
                  <a:pt x="243358" y="1310945"/>
                  <a:pt x="233833" y="1324553"/>
                </a:cubicBezTo>
                <a:cubicBezTo>
                  <a:pt x="221941" y="1341542"/>
                  <a:pt x="221087" y="1364095"/>
                  <a:pt x="216742" y="1384373"/>
                </a:cubicBezTo>
                <a:cubicBezTo>
                  <a:pt x="212522" y="1404069"/>
                  <a:pt x="211799" y="1424376"/>
                  <a:pt x="208196" y="1444194"/>
                </a:cubicBezTo>
                <a:cubicBezTo>
                  <a:pt x="200401" y="1487066"/>
                  <a:pt x="191104" y="1529652"/>
                  <a:pt x="182558" y="1572381"/>
                </a:cubicBezTo>
                <a:cubicBezTo>
                  <a:pt x="185407" y="1649293"/>
                  <a:pt x="153233" y="1736114"/>
                  <a:pt x="191104" y="1803117"/>
                </a:cubicBezTo>
                <a:cubicBezTo>
                  <a:pt x="208834" y="1834485"/>
                  <a:pt x="265094" y="1790903"/>
                  <a:pt x="293654" y="1768934"/>
                </a:cubicBezTo>
                <a:cubicBezTo>
                  <a:pt x="307388" y="1758369"/>
                  <a:pt x="296982" y="1734182"/>
                  <a:pt x="302200" y="1717659"/>
                </a:cubicBezTo>
                <a:cubicBezTo>
                  <a:pt x="314148" y="1679824"/>
                  <a:pt x="330686" y="1643596"/>
                  <a:pt x="344929" y="1606564"/>
                </a:cubicBezTo>
                <a:cubicBezTo>
                  <a:pt x="358737" y="1357990"/>
                  <a:pt x="367817" y="1277715"/>
                  <a:pt x="336383" y="957083"/>
                </a:cubicBezTo>
                <a:cubicBezTo>
                  <a:pt x="334266" y="935492"/>
                  <a:pt x="319836" y="997206"/>
                  <a:pt x="310745" y="1016904"/>
                </a:cubicBezTo>
                <a:cubicBezTo>
                  <a:pt x="302737" y="1034254"/>
                  <a:pt x="293654" y="1051087"/>
                  <a:pt x="285108" y="1068179"/>
                </a:cubicBezTo>
                <a:cubicBezTo>
                  <a:pt x="273522" y="1178244"/>
                  <a:pt x="237234" y="1453806"/>
                  <a:pt x="276562" y="1529652"/>
                </a:cubicBezTo>
                <a:cubicBezTo>
                  <a:pt x="296578" y="1568254"/>
                  <a:pt x="350626" y="1484074"/>
                  <a:pt x="387658" y="1461285"/>
                </a:cubicBezTo>
                <a:cubicBezTo>
                  <a:pt x="401901" y="1441345"/>
                  <a:pt x="420024" y="1423670"/>
                  <a:pt x="430386" y="1401465"/>
                </a:cubicBezTo>
                <a:cubicBezTo>
                  <a:pt x="440320" y="1380178"/>
                  <a:pt x="443396" y="1356231"/>
                  <a:pt x="447478" y="1333098"/>
                </a:cubicBezTo>
                <a:cubicBezTo>
                  <a:pt x="457292" y="1277486"/>
                  <a:pt x="462199" y="1151211"/>
                  <a:pt x="464570" y="1110908"/>
                </a:cubicBezTo>
                <a:cubicBezTo>
                  <a:pt x="458873" y="996964"/>
                  <a:pt x="460964" y="882362"/>
                  <a:pt x="447478" y="769076"/>
                </a:cubicBezTo>
                <a:cubicBezTo>
                  <a:pt x="446264" y="758877"/>
                  <a:pt x="429104" y="759247"/>
                  <a:pt x="421841" y="751984"/>
                </a:cubicBezTo>
                <a:cubicBezTo>
                  <a:pt x="414578" y="744721"/>
                  <a:pt x="410446" y="734893"/>
                  <a:pt x="404749" y="726347"/>
                </a:cubicBezTo>
                <a:cubicBezTo>
                  <a:pt x="390506" y="729196"/>
                  <a:pt x="373048" y="725440"/>
                  <a:pt x="362020" y="734893"/>
                </a:cubicBezTo>
                <a:cubicBezTo>
                  <a:pt x="350373" y="744876"/>
                  <a:pt x="351277" y="763657"/>
                  <a:pt x="344929" y="777622"/>
                </a:cubicBezTo>
                <a:cubicBezTo>
                  <a:pt x="337022" y="795018"/>
                  <a:pt x="327837" y="811805"/>
                  <a:pt x="319291" y="828897"/>
                </a:cubicBezTo>
                <a:cubicBezTo>
                  <a:pt x="313594" y="851686"/>
                  <a:pt x="307482" y="874375"/>
                  <a:pt x="302200" y="897263"/>
                </a:cubicBezTo>
                <a:cubicBezTo>
                  <a:pt x="292994" y="937157"/>
                  <a:pt x="281402" y="1013503"/>
                  <a:pt x="276562" y="1042541"/>
                </a:cubicBezTo>
                <a:cubicBezTo>
                  <a:pt x="293654" y="1105210"/>
                  <a:pt x="281905" y="1184617"/>
                  <a:pt x="327837" y="1230549"/>
                </a:cubicBezTo>
                <a:cubicBezTo>
                  <a:pt x="338855" y="1241567"/>
                  <a:pt x="458321" y="1117157"/>
                  <a:pt x="464570" y="1110908"/>
                </a:cubicBezTo>
                <a:cubicBezTo>
                  <a:pt x="491733" y="839270"/>
                  <a:pt x="458310" y="934275"/>
                  <a:pt x="507299" y="811805"/>
                </a:cubicBezTo>
                <a:cubicBezTo>
                  <a:pt x="501602" y="638040"/>
                  <a:pt x="508407" y="463414"/>
                  <a:pt x="490207" y="290511"/>
                </a:cubicBezTo>
                <a:cubicBezTo>
                  <a:pt x="488520" y="274485"/>
                  <a:pt x="464963" y="311287"/>
                  <a:pt x="456024" y="324695"/>
                </a:cubicBezTo>
                <a:cubicBezTo>
                  <a:pt x="427864" y="366935"/>
                  <a:pt x="419942" y="398759"/>
                  <a:pt x="404749" y="444336"/>
                </a:cubicBezTo>
                <a:cubicBezTo>
                  <a:pt x="410446" y="555431"/>
                  <a:pt x="365439" y="681739"/>
                  <a:pt x="421841" y="777622"/>
                </a:cubicBezTo>
                <a:cubicBezTo>
                  <a:pt x="448823" y="823491"/>
                  <a:pt x="533897" y="767868"/>
                  <a:pt x="575665" y="734893"/>
                </a:cubicBezTo>
                <a:cubicBezTo>
                  <a:pt x="598135" y="717154"/>
                  <a:pt x="576925" y="677120"/>
                  <a:pt x="584211" y="649435"/>
                </a:cubicBezTo>
                <a:cubicBezTo>
                  <a:pt x="591351" y="622303"/>
                  <a:pt x="607000" y="598160"/>
                  <a:pt x="618394" y="572523"/>
                </a:cubicBezTo>
                <a:cubicBezTo>
                  <a:pt x="612697" y="458579"/>
                  <a:pt x="613564" y="344116"/>
                  <a:pt x="601302" y="230691"/>
                </a:cubicBezTo>
                <a:cubicBezTo>
                  <a:pt x="600198" y="220480"/>
                  <a:pt x="587231" y="246512"/>
                  <a:pt x="584211" y="256328"/>
                </a:cubicBezTo>
                <a:cubicBezTo>
                  <a:pt x="575668" y="284094"/>
                  <a:pt x="572816" y="313300"/>
                  <a:pt x="567119" y="341786"/>
                </a:cubicBezTo>
                <a:cubicBezTo>
                  <a:pt x="581362" y="478519"/>
                  <a:pt x="582887" y="617181"/>
                  <a:pt x="609848" y="751984"/>
                </a:cubicBezTo>
                <a:cubicBezTo>
                  <a:pt x="612856" y="767026"/>
                  <a:pt x="637484" y="771820"/>
                  <a:pt x="652577" y="769076"/>
                </a:cubicBezTo>
                <a:cubicBezTo>
                  <a:pt x="703103" y="759890"/>
                  <a:pt x="749430" y="734893"/>
                  <a:pt x="797856" y="717801"/>
                </a:cubicBezTo>
                <a:cubicBezTo>
                  <a:pt x="814947" y="686466"/>
                  <a:pt x="835616" y="656832"/>
                  <a:pt x="849130" y="623797"/>
                </a:cubicBezTo>
                <a:cubicBezTo>
                  <a:pt x="875510" y="559312"/>
                  <a:pt x="875982" y="518866"/>
                  <a:pt x="883314" y="452882"/>
                </a:cubicBezTo>
                <a:cubicBezTo>
                  <a:pt x="877617" y="375970"/>
                  <a:pt x="884221" y="297138"/>
                  <a:pt x="866222" y="222145"/>
                </a:cubicBezTo>
                <a:cubicBezTo>
                  <a:pt x="863249" y="209757"/>
                  <a:pt x="840106" y="229377"/>
                  <a:pt x="832039" y="239237"/>
                </a:cubicBezTo>
                <a:cubicBezTo>
                  <a:pt x="797291" y="281707"/>
                  <a:pt x="788307" y="319159"/>
                  <a:pt x="772218" y="367424"/>
                </a:cubicBezTo>
                <a:cubicBezTo>
                  <a:pt x="780764" y="424396"/>
                  <a:pt x="754923" y="499926"/>
                  <a:pt x="797856" y="538340"/>
                </a:cubicBezTo>
                <a:cubicBezTo>
                  <a:pt x="832414" y="569260"/>
                  <a:pt x="893112" y="533440"/>
                  <a:pt x="934588" y="512702"/>
                </a:cubicBezTo>
                <a:cubicBezTo>
                  <a:pt x="959312" y="500340"/>
                  <a:pt x="1017482" y="387421"/>
                  <a:pt x="1028592" y="367424"/>
                </a:cubicBezTo>
                <a:cubicBezTo>
                  <a:pt x="1022895" y="299058"/>
                  <a:pt x="1024954" y="229596"/>
                  <a:pt x="1011500" y="162325"/>
                </a:cubicBezTo>
                <a:cubicBezTo>
                  <a:pt x="1009733" y="153492"/>
                  <a:pt x="994064" y="150051"/>
                  <a:pt x="985863" y="153779"/>
                </a:cubicBezTo>
                <a:cubicBezTo>
                  <a:pt x="959930" y="165567"/>
                  <a:pt x="940286" y="187962"/>
                  <a:pt x="917497" y="205054"/>
                </a:cubicBezTo>
                <a:cubicBezTo>
                  <a:pt x="884675" y="303516"/>
                  <a:pt x="881390" y="293026"/>
                  <a:pt x="908951" y="452882"/>
                </a:cubicBezTo>
                <a:cubicBezTo>
                  <a:pt x="912441" y="473125"/>
                  <a:pt x="923082" y="499700"/>
                  <a:pt x="943134" y="504156"/>
                </a:cubicBezTo>
                <a:lnTo>
                  <a:pt x="1020046" y="521248"/>
                </a:lnTo>
                <a:cubicBezTo>
                  <a:pt x="1091261" y="515551"/>
                  <a:pt x="1171808" y="539857"/>
                  <a:pt x="1233691" y="504156"/>
                </a:cubicBezTo>
                <a:cubicBezTo>
                  <a:pt x="1265862" y="485596"/>
                  <a:pt x="1244554" y="430130"/>
                  <a:pt x="1242237" y="393061"/>
                </a:cubicBezTo>
                <a:cubicBezTo>
                  <a:pt x="1238819" y="338374"/>
                  <a:pt x="1225146" y="284814"/>
                  <a:pt x="1216600" y="230691"/>
                </a:cubicBezTo>
                <a:cubicBezTo>
                  <a:pt x="1205205" y="236388"/>
                  <a:pt x="1190707" y="238110"/>
                  <a:pt x="1182416" y="247783"/>
                </a:cubicBezTo>
                <a:cubicBezTo>
                  <a:pt x="1171059" y="261033"/>
                  <a:pt x="1161315" y="306550"/>
                  <a:pt x="1156779" y="324695"/>
                </a:cubicBezTo>
                <a:cubicBezTo>
                  <a:pt x="1165325" y="413001"/>
                  <a:pt x="1161514" y="503393"/>
                  <a:pt x="1182416" y="589614"/>
                </a:cubicBezTo>
                <a:cubicBezTo>
                  <a:pt x="1186030" y="604522"/>
                  <a:pt x="1209835" y="607663"/>
                  <a:pt x="1225145" y="606706"/>
                </a:cubicBezTo>
                <a:cubicBezTo>
                  <a:pt x="1257561" y="604680"/>
                  <a:pt x="1287814" y="589614"/>
                  <a:pt x="1319149" y="581068"/>
                </a:cubicBezTo>
                <a:cubicBezTo>
                  <a:pt x="1329272" y="550699"/>
                  <a:pt x="1341073" y="520886"/>
                  <a:pt x="1336241" y="487065"/>
                </a:cubicBezTo>
                <a:cubicBezTo>
                  <a:pt x="1333538" y="468148"/>
                  <a:pt x="1307462" y="416941"/>
                  <a:pt x="1310603" y="435790"/>
                </a:cubicBezTo>
                <a:cubicBezTo>
                  <a:pt x="1319351" y="488282"/>
                  <a:pt x="1339089" y="538339"/>
                  <a:pt x="1353332" y="589614"/>
                </a:cubicBezTo>
                <a:cubicBezTo>
                  <a:pt x="1377115" y="585290"/>
                  <a:pt x="1455976" y="589378"/>
                  <a:pt x="1472973" y="546885"/>
                </a:cubicBezTo>
                <a:cubicBezTo>
                  <a:pt x="1480454" y="528183"/>
                  <a:pt x="1478670" y="507005"/>
                  <a:pt x="1481519" y="487065"/>
                </a:cubicBezTo>
                <a:cubicBezTo>
                  <a:pt x="1475822" y="432942"/>
                  <a:pt x="1492428" y="371362"/>
                  <a:pt x="1464428" y="324695"/>
                </a:cubicBezTo>
                <a:cubicBezTo>
                  <a:pt x="1436812" y="278669"/>
                  <a:pt x="1390878" y="386334"/>
                  <a:pt x="1387515" y="393061"/>
                </a:cubicBezTo>
                <a:cubicBezTo>
                  <a:pt x="1393212" y="430093"/>
                  <a:pt x="1385330" y="472028"/>
                  <a:pt x="1404607" y="504156"/>
                </a:cubicBezTo>
                <a:cubicBezTo>
                  <a:pt x="1415277" y="521939"/>
                  <a:pt x="1443709" y="522149"/>
                  <a:pt x="1464428" y="521248"/>
                </a:cubicBezTo>
                <a:cubicBezTo>
                  <a:pt x="1510756" y="519234"/>
                  <a:pt x="1555583" y="504157"/>
                  <a:pt x="1601160" y="495611"/>
                </a:cubicBezTo>
                <a:cubicBezTo>
                  <a:pt x="1604009" y="472822"/>
                  <a:pt x="1604894" y="449701"/>
                  <a:pt x="1609706" y="427244"/>
                </a:cubicBezTo>
                <a:cubicBezTo>
                  <a:pt x="1617626" y="390284"/>
                  <a:pt x="1644190" y="341186"/>
                  <a:pt x="1609706" y="410153"/>
                </a:cubicBezTo>
                <a:cubicBezTo>
                  <a:pt x="1612555" y="481368"/>
                  <a:pt x="1576332" y="566157"/>
                  <a:pt x="1618252" y="623797"/>
                </a:cubicBezTo>
                <a:cubicBezTo>
                  <a:pt x="1643882" y="659038"/>
                  <a:pt x="1730468" y="638703"/>
                  <a:pt x="1746439" y="598160"/>
                </a:cubicBezTo>
                <a:cubicBezTo>
                  <a:pt x="1777831" y="518473"/>
                  <a:pt x="1735044" y="427244"/>
                  <a:pt x="1729347" y="341786"/>
                </a:cubicBezTo>
                <a:cubicBezTo>
                  <a:pt x="1715104" y="350332"/>
                  <a:pt x="1697653" y="355009"/>
                  <a:pt x="1686618" y="367424"/>
                </a:cubicBezTo>
                <a:cubicBezTo>
                  <a:pt x="1661476" y="395709"/>
                  <a:pt x="1652093" y="454248"/>
                  <a:pt x="1643889" y="487065"/>
                </a:cubicBezTo>
                <a:cubicBezTo>
                  <a:pt x="1652435" y="575371"/>
                  <a:pt x="1635605" y="670006"/>
                  <a:pt x="1669527" y="751984"/>
                </a:cubicBezTo>
                <a:cubicBezTo>
                  <a:pt x="1679569" y="776251"/>
                  <a:pt x="1725429" y="750651"/>
                  <a:pt x="1746439" y="734893"/>
                </a:cubicBezTo>
                <a:cubicBezTo>
                  <a:pt x="1763794" y="721876"/>
                  <a:pt x="1763530" y="695012"/>
                  <a:pt x="1772076" y="675072"/>
                </a:cubicBezTo>
                <a:cubicBezTo>
                  <a:pt x="1766379" y="578220"/>
                  <a:pt x="1777750" y="478826"/>
                  <a:pt x="1754985" y="384515"/>
                </a:cubicBezTo>
                <a:cubicBezTo>
                  <a:pt x="1750259" y="364935"/>
                  <a:pt x="1722250" y="409755"/>
                  <a:pt x="1712256" y="427244"/>
                </a:cubicBezTo>
                <a:cubicBezTo>
                  <a:pt x="1698848" y="450708"/>
                  <a:pt x="1695164" y="478519"/>
                  <a:pt x="1686618" y="504156"/>
                </a:cubicBezTo>
                <a:cubicBezTo>
                  <a:pt x="1689467" y="572522"/>
                  <a:pt x="1682242" y="642061"/>
                  <a:pt x="1695164" y="709255"/>
                </a:cubicBezTo>
                <a:cubicBezTo>
                  <a:pt x="1697570" y="721765"/>
                  <a:pt x="1716608" y="726347"/>
                  <a:pt x="1729347" y="726347"/>
                </a:cubicBezTo>
                <a:cubicBezTo>
                  <a:pt x="1750085" y="726347"/>
                  <a:pt x="1769678" y="716342"/>
                  <a:pt x="1789168" y="709255"/>
                </a:cubicBezTo>
                <a:cubicBezTo>
                  <a:pt x="1801140" y="704902"/>
                  <a:pt x="1811957" y="697861"/>
                  <a:pt x="1823351" y="692164"/>
                </a:cubicBezTo>
                <a:cubicBezTo>
                  <a:pt x="1826200" y="677921"/>
                  <a:pt x="1844889" y="655931"/>
                  <a:pt x="1831897" y="649435"/>
                </a:cubicBezTo>
                <a:cubicBezTo>
                  <a:pt x="1817041" y="642007"/>
                  <a:pt x="1797122" y="660490"/>
                  <a:pt x="1789168" y="675072"/>
                </a:cubicBezTo>
                <a:cubicBezTo>
                  <a:pt x="1778170" y="695234"/>
                  <a:pt x="1783725" y="720683"/>
                  <a:pt x="1780622" y="743439"/>
                </a:cubicBezTo>
                <a:cubicBezTo>
                  <a:pt x="1762493" y="876382"/>
                  <a:pt x="1775593" y="826889"/>
                  <a:pt x="1746439" y="914354"/>
                </a:cubicBezTo>
                <a:cubicBezTo>
                  <a:pt x="1752136" y="951386"/>
                  <a:pt x="1727181" y="1016363"/>
                  <a:pt x="1763530" y="1025450"/>
                </a:cubicBezTo>
                <a:cubicBezTo>
                  <a:pt x="1939820" y="1069523"/>
                  <a:pt x="1943398" y="994120"/>
                  <a:pt x="1968629" y="905809"/>
                </a:cubicBezTo>
                <a:cubicBezTo>
                  <a:pt x="1962932" y="871626"/>
                  <a:pt x="1967036" y="834255"/>
                  <a:pt x="1951538" y="803259"/>
                </a:cubicBezTo>
                <a:cubicBezTo>
                  <a:pt x="1946945" y="794072"/>
                  <a:pt x="1933163" y="813088"/>
                  <a:pt x="1925900" y="820351"/>
                </a:cubicBezTo>
                <a:cubicBezTo>
                  <a:pt x="1918638" y="827613"/>
                  <a:pt x="1913905" y="837071"/>
                  <a:pt x="1908809" y="845988"/>
                </a:cubicBezTo>
                <a:cubicBezTo>
                  <a:pt x="1891100" y="876978"/>
                  <a:pt x="1872814" y="907735"/>
                  <a:pt x="1857534" y="939992"/>
                </a:cubicBezTo>
                <a:cubicBezTo>
                  <a:pt x="1847115" y="961987"/>
                  <a:pt x="1841258" y="985892"/>
                  <a:pt x="1831897" y="1008358"/>
                </a:cubicBezTo>
                <a:cubicBezTo>
                  <a:pt x="1826997" y="1020117"/>
                  <a:pt x="1820502" y="1031147"/>
                  <a:pt x="1814805" y="1042541"/>
                </a:cubicBezTo>
                <a:cubicBezTo>
                  <a:pt x="1820502" y="1093816"/>
                  <a:pt x="1791330" y="1164492"/>
                  <a:pt x="1831897" y="1196366"/>
                </a:cubicBezTo>
                <a:cubicBezTo>
                  <a:pt x="1899446" y="1249440"/>
                  <a:pt x="1938452" y="1126530"/>
                  <a:pt x="1951538" y="1093816"/>
                </a:cubicBezTo>
                <a:cubicBezTo>
                  <a:pt x="1959464" y="990781"/>
                  <a:pt x="1981152" y="776034"/>
                  <a:pt x="1942992" y="709255"/>
                </a:cubicBezTo>
                <a:cubicBezTo>
                  <a:pt x="1929923" y="686385"/>
                  <a:pt x="1813273" y="869651"/>
                  <a:pt x="1806259" y="880171"/>
                </a:cubicBezTo>
                <a:cubicBezTo>
                  <a:pt x="1804972" y="885320"/>
                  <a:pt x="1777229" y="999524"/>
                  <a:pt x="1772076" y="1008358"/>
                </a:cubicBezTo>
                <a:cubicBezTo>
                  <a:pt x="1761927" y="1025757"/>
                  <a:pt x="1739710" y="1033815"/>
                  <a:pt x="1729347" y="1051087"/>
                </a:cubicBezTo>
                <a:cubicBezTo>
                  <a:pt x="1696575" y="1105706"/>
                  <a:pt x="1643889" y="1222003"/>
                  <a:pt x="1643889" y="1222003"/>
                </a:cubicBezTo>
                <a:cubicBezTo>
                  <a:pt x="1641040" y="1250489"/>
                  <a:pt x="1639211" y="1279095"/>
                  <a:pt x="1635343" y="1307461"/>
                </a:cubicBezTo>
                <a:cubicBezTo>
                  <a:pt x="1612215" y="1477070"/>
                  <a:pt x="1567386" y="1554072"/>
                  <a:pt x="1652435" y="1768934"/>
                </a:cubicBezTo>
                <a:cubicBezTo>
                  <a:pt x="1669373" y="1811724"/>
                  <a:pt x="1737893" y="1803117"/>
                  <a:pt x="1780622" y="1820209"/>
                </a:cubicBezTo>
                <a:cubicBezTo>
                  <a:pt x="1877474" y="1797420"/>
                  <a:pt x="1980768" y="1793382"/>
                  <a:pt x="2071179" y="1751842"/>
                </a:cubicBezTo>
                <a:cubicBezTo>
                  <a:pt x="2095735" y="1740559"/>
                  <a:pt x="2089529" y="1700953"/>
                  <a:pt x="2096816" y="1674930"/>
                </a:cubicBezTo>
                <a:cubicBezTo>
                  <a:pt x="2109483" y="1629690"/>
                  <a:pt x="2119605" y="1583775"/>
                  <a:pt x="2131000" y="1538197"/>
                </a:cubicBezTo>
                <a:cubicBezTo>
                  <a:pt x="2147720" y="1404423"/>
                  <a:pt x="2158004" y="1361172"/>
                  <a:pt x="2113908" y="1179274"/>
                </a:cubicBezTo>
                <a:cubicBezTo>
                  <a:pt x="2110486" y="1165158"/>
                  <a:pt x="2085422" y="1184971"/>
                  <a:pt x="2071179" y="1187820"/>
                </a:cubicBezTo>
                <a:cubicBezTo>
                  <a:pt x="2031299" y="1239095"/>
                  <a:pt x="1977127" y="1281938"/>
                  <a:pt x="1951538" y="1341644"/>
                </a:cubicBezTo>
                <a:cubicBezTo>
                  <a:pt x="1942992" y="1361584"/>
                  <a:pt x="1935602" y="1382061"/>
                  <a:pt x="1925900" y="1401465"/>
                </a:cubicBezTo>
                <a:cubicBezTo>
                  <a:pt x="1915629" y="1422006"/>
                  <a:pt x="1902462" y="1440988"/>
                  <a:pt x="1891717" y="1461285"/>
                </a:cubicBezTo>
                <a:cubicBezTo>
                  <a:pt x="1876816" y="1489432"/>
                  <a:pt x="1863231" y="1518257"/>
                  <a:pt x="1848988" y="1546743"/>
                </a:cubicBezTo>
                <a:cubicBezTo>
                  <a:pt x="1843291" y="1575229"/>
                  <a:pt x="1839382" y="1604132"/>
                  <a:pt x="1831897" y="1632201"/>
                </a:cubicBezTo>
                <a:cubicBezTo>
                  <a:pt x="1827944" y="1647023"/>
                  <a:pt x="1814805" y="1659590"/>
                  <a:pt x="1814805" y="1674930"/>
                </a:cubicBezTo>
                <a:cubicBezTo>
                  <a:pt x="1814805" y="1712397"/>
                  <a:pt x="1826200" y="1748993"/>
                  <a:pt x="1831897" y="1786025"/>
                </a:cubicBezTo>
                <a:cubicBezTo>
                  <a:pt x="1868929" y="1763236"/>
                  <a:pt x="1913088" y="1749225"/>
                  <a:pt x="1942992" y="1717659"/>
                </a:cubicBezTo>
                <a:cubicBezTo>
                  <a:pt x="1966664" y="1692672"/>
                  <a:pt x="1975663" y="1656572"/>
                  <a:pt x="1985721" y="1623655"/>
                </a:cubicBezTo>
                <a:cubicBezTo>
                  <a:pt x="2034087" y="1465368"/>
                  <a:pt x="2034951" y="1425351"/>
                  <a:pt x="2054087" y="1281824"/>
                </a:cubicBezTo>
                <a:cubicBezTo>
                  <a:pt x="2048390" y="1210609"/>
                  <a:pt x="2099025" y="1103625"/>
                  <a:pt x="2036996" y="1068179"/>
                </a:cubicBezTo>
                <a:cubicBezTo>
                  <a:pt x="1942848" y="1014380"/>
                  <a:pt x="1832829" y="1255995"/>
                  <a:pt x="1806259" y="1298915"/>
                </a:cubicBezTo>
                <a:cubicBezTo>
                  <a:pt x="1793361" y="1319750"/>
                  <a:pt x="1777773" y="1338796"/>
                  <a:pt x="1763530" y="1358736"/>
                </a:cubicBezTo>
                <a:cubicBezTo>
                  <a:pt x="1769227" y="1566684"/>
                  <a:pt x="1767482" y="1774969"/>
                  <a:pt x="1780622" y="1982579"/>
                </a:cubicBezTo>
                <a:cubicBezTo>
                  <a:pt x="1781829" y="2001650"/>
                  <a:pt x="1787167" y="2034650"/>
                  <a:pt x="1806259" y="2033854"/>
                </a:cubicBezTo>
                <a:cubicBezTo>
                  <a:pt x="1869261" y="2031229"/>
                  <a:pt x="1925900" y="1993973"/>
                  <a:pt x="1985721" y="1974033"/>
                </a:cubicBezTo>
                <a:cubicBezTo>
                  <a:pt x="2126724" y="1811336"/>
                  <a:pt x="2093289" y="1902279"/>
                  <a:pt x="2105362" y="1709113"/>
                </a:cubicBezTo>
                <a:cubicBezTo>
                  <a:pt x="2082573" y="1654990"/>
                  <a:pt x="2074591" y="1591857"/>
                  <a:pt x="2036996" y="1546743"/>
                </a:cubicBezTo>
                <a:cubicBezTo>
                  <a:pt x="2023720" y="1530811"/>
                  <a:pt x="2029584" y="1588223"/>
                  <a:pt x="2019904" y="1606564"/>
                </a:cubicBezTo>
                <a:cubicBezTo>
                  <a:pt x="1768870" y="2082209"/>
                  <a:pt x="1964283" y="1639215"/>
                  <a:pt x="1789168" y="2059491"/>
                </a:cubicBezTo>
                <a:cubicBezTo>
                  <a:pt x="1786319" y="2073734"/>
                  <a:pt x="1784796" y="2088308"/>
                  <a:pt x="1780622" y="2102220"/>
                </a:cubicBezTo>
                <a:cubicBezTo>
                  <a:pt x="1752072" y="2197386"/>
                  <a:pt x="1748139" y="2204792"/>
                  <a:pt x="1720801" y="2273136"/>
                </a:cubicBezTo>
                <a:cubicBezTo>
                  <a:pt x="1726498" y="2290228"/>
                  <a:pt x="1720151" y="2327542"/>
                  <a:pt x="1737893" y="2324411"/>
                </a:cubicBezTo>
                <a:cubicBezTo>
                  <a:pt x="1860754" y="2302729"/>
                  <a:pt x="1877392" y="2226490"/>
                  <a:pt x="1925900" y="2136403"/>
                </a:cubicBezTo>
                <a:cubicBezTo>
                  <a:pt x="1934446" y="2099371"/>
                  <a:pt x="1938550" y="2061025"/>
                  <a:pt x="1951538" y="2025308"/>
                </a:cubicBezTo>
                <a:cubicBezTo>
                  <a:pt x="1961561" y="1997746"/>
                  <a:pt x="1986643" y="1976716"/>
                  <a:pt x="1994267" y="1948396"/>
                </a:cubicBezTo>
                <a:cubicBezTo>
                  <a:pt x="2003178" y="1915297"/>
                  <a:pt x="2015882" y="1748828"/>
                  <a:pt x="2019904" y="1700568"/>
                </a:cubicBezTo>
                <a:cubicBezTo>
                  <a:pt x="2011358" y="1652142"/>
                  <a:pt x="2030653" y="1522211"/>
                  <a:pt x="1994267" y="1555289"/>
                </a:cubicBezTo>
                <a:cubicBezTo>
                  <a:pt x="1934911" y="1609248"/>
                  <a:pt x="1941632" y="1707366"/>
                  <a:pt x="1925900" y="1786025"/>
                </a:cubicBezTo>
                <a:cubicBezTo>
                  <a:pt x="1917354" y="1828754"/>
                  <a:pt x="1910356" y="1871822"/>
                  <a:pt x="1900263" y="1914212"/>
                </a:cubicBezTo>
                <a:cubicBezTo>
                  <a:pt x="1827443" y="2220059"/>
                  <a:pt x="1853694" y="2052194"/>
                  <a:pt x="1831897" y="2204769"/>
                </a:cubicBezTo>
                <a:cubicBezTo>
                  <a:pt x="1834746" y="2216164"/>
                  <a:pt x="1829300" y="2235239"/>
                  <a:pt x="1840443" y="2238953"/>
                </a:cubicBezTo>
                <a:cubicBezTo>
                  <a:pt x="1850187" y="2242201"/>
                  <a:pt x="1849858" y="2220139"/>
                  <a:pt x="1857534" y="2213315"/>
                </a:cubicBezTo>
                <a:cubicBezTo>
                  <a:pt x="1875849" y="2197035"/>
                  <a:pt x="1900914" y="2188757"/>
                  <a:pt x="1917355" y="2170586"/>
                </a:cubicBezTo>
                <a:cubicBezTo>
                  <a:pt x="1919987" y="2167677"/>
                  <a:pt x="2022628" y="2039816"/>
                  <a:pt x="2045542" y="1991125"/>
                </a:cubicBezTo>
                <a:cubicBezTo>
                  <a:pt x="2061310" y="1957618"/>
                  <a:pt x="2076561" y="1923707"/>
                  <a:pt x="2088271" y="1888575"/>
                </a:cubicBezTo>
                <a:cubicBezTo>
                  <a:pt x="2107945" y="1829553"/>
                  <a:pt x="2122454" y="1768934"/>
                  <a:pt x="2139545" y="1709113"/>
                </a:cubicBezTo>
                <a:cubicBezTo>
                  <a:pt x="2148129" y="1606106"/>
                  <a:pt x="2158939" y="1494212"/>
                  <a:pt x="2156637" y="1392919"/>
                </a:cubicBezTo>
                <a:cubicBezTo>
                  <a:pt x="2155400" y="1338511"/>
                  <a:pt x="2145242" y="1284672"/>
                  <a:pt x="2139545" y="1230549"/>
                </a:cubicBezTo>
                <a:cubicBezTo>
                  <a:pt x="2108211" y="1298915"/>
                  <a:pt x="2053847" y="1360903"/>
                  <a:pt x="2045542" y="1435648"/>
                </a:cubicBezTo>
                <a:cubicBezTo>
                  <a:pt x="2033188" y="1546832"/>
                  <a:pt x="2043117" y="1506409"/>
                  <a:pt x="1994267" y="1640747"/>
                </a:cubicBezTo>
                <a:cubicBezTo>
                  <a:pt x="1986853" y="1661135"/>
                  <a:pt x="1977606" y="1680818"/>
                  <a:pt x="1968629" y="1700568"/>
                </a:cubicBezTo>
                <a:cubicBezTo>
                  <a:pt x="1963358" y="1712165"/>
                  <a:pt x="1955892" y="1722779"/>
                  <a:pt x="1951538" y="1734751"/>
                </a:cubicBezTo>
                <a:cubicBezTo>
                  <a:pt x="1944451" y="1754240"/>
                  <a:pt x="1915191" y="1786869"/>
                  <a:pt x="1934446" y="1794571"/>
                </a:cubicBezTo>
                <a:cubicBezTo>
                  <a:pt x="1957198" y="1803672"/>
                  <a:pt x="1974327" y="1766085"/>
                  <a:pt x="1994267" y="1751842"/>
                </a:cubicBezTo>
                <a:cubicBezTo>
                  <a:pt x="2002813" y="1731902"/>
                  <a:pt x="2010202" y="1711426"/>
                  <a:pt x="2019904" y="1692022"/>
                </a:cubicBezTo>
                <a:cubicBezTo>
                  <a:pt x="2030175" y="1671480"/>
                  <a:pt x="2045843" y="1653636"/>
                  <a:pt x="2054087" y="1632201"/>
                </a:cubicBezTo>
                <a:cubicBezTo>
                  <a:pt x="2060307" y="1616029"/>
                  <a:pt x="2057654" y="1597523"/>
                  <a:pt x="2062633" y="1580926"/>
                </a:cubicBezTo>
                <a:cubicBezTo>
                  <a:pt x="2066294" y="1568724"/>
                  <a:pt x="2074028" y="1558137"/>
                  <a:pt x="2079725" y="1546743"/>
                </a:cubicBezTo>
                <a:cubicBezTo>
                  <a:pt x="2100844" y="1187701"/>
                  <a:pt x="2104873" y="1352871"/>
                  <a:pt x="2079725" y="1051087"/>
                </a:cubicBezTo>
                <a:cubicBezTo>
                  <a:pt x="1954101" y="1246502"/>
                  <a:pt x="2023245" y="1108662"/>
                  <a:pt x="1951538" y="1401465"/>
                </a:cubicBezTo>
                <a:cubicBezTo>
                  <a:pt x="1936086" y="1464558"/>
                  <a:pt x="1919101" y="1527306"/>
                  <a:pt x="1900263" y="1589472"/>
                </a:cubicBezTo>
                <a:cubicBezTo>
                  <a:pt x="1841881" y="1782132"/>
                  <a:pt x="1885053" y="1588611"/>
                  <a:pt x="1848988" y="1768934"/>
                </a:cubicBezTo>
                <a:cubicBezTo>
                  <a:pt x="1851837" y="1811663"/>
                  <a:pt x="1847147" y="1855576"/>
                  <a:pt x="1857534" y="1897121"/>
                </a:cubicBezTo>
                <a:cubicBezTo>
                  <a:pt x="1860025" y="1907085"/>
                  <a:pt x="1869860" y="1880581"/>
                  <a:pt x="1874626" y="1871483"/>
                </a:cubicBezTo>
                <a:cubicBezTo>
                  <a:pt x="1901226" y="1820701"/>
                  <a:pt x="1925901" y="1768934"/>
                  <a:pt x="1951538" y="1717659"/>
                </a:cubicBezTo>
                <a:cubicBezTo>
                  <a:pt x="1989104" y="1248063"/>
                  <a:pt x="1972592" y="1575347"/>
                  <a:pt x="1925900" y="734893"/>
                </a:cubicBezTo>
                <a:cubicBezTo>
                  <a:pt x="1911657" y="740590"/>
                  <a:pt x="1890032" y="738264"/>
                  <a:pt x="1883172" y="751984"/>
                </a:cubicBezTo>
                <a:cubicBezTo>
                  <a:pt x="1855350" y="807628"/>
                  <a:pt x="1835940" y="930573"/>
                  <a:pt x="1823351" y="999812"/>
                </a:cubicBezTo>
                <a:cubicBezTo>
                  <a:pt x="1820502" y="1039693"/>
                  <a:pt x="1818656" y="1079658"/>
                  <a:pt x="1814805" y="1119454"/>
                </a:cubicBezTo>
                <a:cubicBezTo>
                  <a:pt x="1810108" y="1167987"/>
                  <a:pt x="1798903" y="1215987"/>
                  <a:pt x="1797714" y="1264732"/>
                </a:cubicBezTo>
                <a:cubicBezTo>
                  <a:pt x="1796046" y="1333137"/>
                  <a:pt x="1803411" y="1401465"/>
                  <a:pt x="1806259" y="1469831"/>
                </a:cubicBezTo>
                <a:cubicBezTo>
                  <a:pt x="1831897" y="1432799"/>
                  <a:pt x="1868023" y="1401152"/>
                  <a:pt x="1883172" y="1358736"/>
                </a:cubicBezTo>
                <a:cubicBezTo>
                  <a:pt x="1897575" y="1318407"/>
                  <a:pt x="1880683" y="1271927"/>
                  <a:pt x="1891717" y="1230549"/>
                </a:cubicBezTo>
                <a:cubicBezTo>
                  <a:pt x="1903866" y="1184988"/>
                  <a:pt x="1931598" y="1145091"/>
                  <a:pt x="1951538" y="1102362"/>
                </a:cubicBezTo>
                <a:cubicBezTo>
                  <a:pt x="1942992" y="914355"/>
                  <a:pt x="1940790" y="725952"/>
                  <a:pt x="1925900" y="538340"/>
                </a:cubicBezTo>
                <a:cubicBezTo>
                  <a:pt x="1925087" y="528102"/>
                  <a:pt x="1912855" y="554537"/>
                  <a:pt x="1908809" y="563977"/>
                </a:cubicBezTo>
                <a:cubicBezTo>
                  <a:pt x="1895675" y="594623"/>
                  <a:pt x="1883786" y="625922"/>
                  <a:pt x="1874626" y="657981"/>
                </a:cubicBezTo>
                <a:cubicBezTo>
                  <a:pt x="1866645" y="685913"/>
                  <a:pt x="1862824" y="714875"/>
                  <a:pt x="1857534" y="743439"/>
                </a:cubicBezTo>
                <a:cubicBezTo>
                  <a:pt x="1848580" y="791791"/>
                  <a:pt x="1842405" y="840679"/>
                  <a:pt x="1831897" y="888717"/>
                </a:cubicBezTo>
                <a:cubicBezTo>
                  <a:pt x="1822447" y="931918"/>
                  <a:pt x="1809108" y="974175"/>
                  <a:pt x="1797714" y="1016904"/>
                </a:cubicBezTo>
                <a:cubicBezTo>
                  <a:pt x="1800562" y="1033996"/>
                  <a:pt x="1798998" y="1083912"/>
                  <a:pt x="1806259" y="1068179"/>
                </a:cubicBezTo>
                <a:cubicBezTo>
                  <a:pt x="1829712" y="1017364"/>
                  <a:pt x="1848988" y="905809"/>
                  <a:pt x="1848988" y="905809"/>
                </a:cubicBezTo>
                <a:cubicBezTo>
                  <a:pt x="1843291" y="700710"/>
                  <a:pt x="1842824" y="495398"/>
                  <a:pt x="1831897" y="290511"/>
                </a:cubicBezTo>
                <a:cubicBezTo>
                  <a:pt x="1830302" y="260605"/>
                  <a:pt x="1799597" y="261072"/>
                  <a:pt x="1780622" y="256328"/>
                </a:cubicBezTo>
                <a:cubicBezTo>
                  <a:pt x="1774925" y="290511"/>
                  <a:pt x="1767627" y="324466"/>
                  <a:pt x="1763530" y="358878"/>
                </a:cubicBezTo>
                <a:cubicBezTo>
                  <a:pt x="1753377" y="444160"/>
                  <a:pt x="1749394" y="700363"/>
                  <a:pt x="1737893" y="615252"/>
                </a:cubicBezTo>
                <a:cubicBezTo>
                  <a:pt x="1712323" y="426031"/>
                  <a:pt x="1726498" y="233539"/>
                  <a:pt x="1720801" y="42683"/>
                </a:cubicBezTo>
                <a:cubicBezTo>
                  <a:pt x="1700861" y="48380"/>
                  <a:pt x="1671651" y="41992"/>
                  <a:pt x="1660981" y="59775"/>
                </a:cubicBezTo>
                <a:cubicBezTo>
                  <a:pt x="1641704" y="91903"/>
                  <a:pt x="1652976" y="134521"/>
                  <a:pt x="1643889" y="170870"/>
                </a:cubicBezTo>
                <a:cubicBezTo>
                  <a:pt x="1632965" y="214566"/>
                  <a:pt x="1615403" y="256328"/>
                  <a:pt x="1601160" y="299057"/>
                </a:cubicBezTo>
                <a:cubicBezTo>
                  <a:pt x="1595463" y="341786"/>
                  <a:pt x="1586460" y="384203"/>
                  <a:pt x="1584069" y="427244"/>
                </a:cubicBezTo>
                <a:cubicBezTo>
                  <a:pt x="1583569" y="436238"/>
                  <a:pt x="1592803" y="461888"/>
                  <a:pt x="1592615" y="452882"/>
                </a:cubicBezTo>
                <a:cubicBezTo>
                  <a:pt x="1589587" y="307523"/>
                  <a:pt x="1581220" y="162325"/>
                  <a:pt x="1575523" y="17046"/>
                </a:cubicBezTo>
                <a:cubicBezTo>
                  <a:pt x="1556127" y="65535"/>
                  <a:pt x="1537261" y="110274"/>
                  <a:pt x="1524248" y="162325"/>
                </a:cubicBezTo>
                <a:cubicBezTo>
                  <a:pt x="1515843" y="195945"/>
                  <a:pt x="1513641" y="230832"/>
                  <a:pt x="1507157" y="264874"/>
                </a:cubicBezTo>
                <a:cubicBezTo>
                  <a:pt x="1502243" y="290673"/>
                  <a:pt x="1495762" y="316149"/>
                  <a:pt x="1490065" y="341786"/>
                </a:cubicBezTo>
                <a:cubicBezTo>
                  <a:pt x="1492914" y="358878"/>
                  <a:pt x="1500050" y="410329"/>
                  <a:pt x="1498611" y="393061"/>
                </a:cubicBezTo>
                <a:cubicBezTo>
                  <a:pt x="1488631" y="273294"/>
                  <a:pt x="1511770" y="144603"/>
                  <a:pt x="1464428" y="34138"/>
                </a:cubicBezTo>
                <a:cubicBezTo>
                  <a:pt x="1449797" y="0"/>
                  <a:pt x="1401759" y="74018"/>
                  <a:pt x="1370424" y="93958"/>
                </a:cubicBezTo>
                <a:cubicBezTo>
                  <a:pt x="1359030" y="119595"/>
                  <a:pt x="1343623" y="143803"/>
                  <a:pt x="1336241" y="170870"/>
                </a:cubicBezTo>
                <a:cubicBezTo>
                  <a:pt x="1326383" y="207017"/>
                  <a:pt x="1326497" y="245226"/>
                  <a:pt x="1319149" y="281966"/>
                </a:cubicBezTo>
                <a:cubicBezTo>
                  <a:pt x="1315082" y="302301"/>
                  <a:pt x="1307755" y="321846"/>
                  <a:pt x="1302058" y="341786"/>
                </a:cubicBezTo>
                <a:cubicBezTo>
                  <a:pt x="1318854" y="392180"/>
                  <a:pt x="1305121" y="363716"/>
                  <a:pt x="1319149" y="307603"/>
                </a:cubicBezTo>
                <a:cubicBezTo>
                  <a:pt x="1325703" y="281386"/>
                  <a:pt x="1336240" y="256328"/>
                  <a:pt x="1344786" y="230691"/>
                </a:cubicBezTo>
                <a:cubicBezTo>
                  <a:pt x="1339089" y="179416"/>
                  <a:pt x="1337813" y="127455"/>
                  <a:pt x="1327695" y="76867"/>
                </a:cubicBezTo>
                <a:cubicBezTo>
                  <a:pt x="1325928" y="68034"/>
                  <a:pt x="1323177" y="94447"/>
                  <a:pt x="1319149" y="102504"/>
                </a:cubicBezTo>
                <a:cubicBezTo>
                  <a:pt x="1311721" y="117360"/>
                  <a:pt x="1300055" y="129966"/>
                  <a:pt x="1293512" y="145233"/>
                </a:cubicBezTo>
                <a:cubicBezTo>
                  <a:pt x="1282867" y="170072"/>
                  <a:pt x="1276420" y="196508"/>
                  <a:pt x="1267874" y="222145"/>
                </a:cubicBezTo>
                <a:cubicBezTo>
                  <a:pt x="1262177" y="207902"/>
                  <a:pt x="1258512" y="192666"/>
                  <a:pt x="1250783" y="179416"/>
                </a:cubicBezTo>
                <a:cubicBezTo>
                  <a:pt x="1220300" y="127159"/>
                  <a:pt x="1205691" y="117233"/>
                  <a:pt x="1165325" y="76867"/>
                </a:cubicBezTo>
                <a:cubicBezTo>
                  <a:pt x="1136839" y="79715"/>
                  <a:pt x="1105473" y="72609"/>
                  <a:pt x="1079867" y="85412"/>
                </a:cubicBezTo>
                <a:cubicBezTo>
                  <a:pt x="1019088" y="115802"/>
                  <a:pt x="1013402" y="155482"/>
                  <a:pt x="985863" y="205054"/>
                </a:cubicBezTo>
                <a:cubicBezTo>
                  <a:pt x="980875" y="214032"/>
                  <a:pt x="974469" y="222145"/>
                  <a:pt x="968772" y="230691"/>
                </a:cubicBezTo>
                <a:cubicBezTo>
                  <a:pt x="965923" y="210751"/>
                  <a:pt x="969234" y="188886"/>
                  <a:pt x="960226" y="170870"/>
                </a:cubicBezTo>
                <a:cubicBezTo>
                  <a:pt x="956197" y="162813"/>
                  <a:pt x="943023" y="159162"/>
                  <a:pt x="934588" y="162325"/>
                </a:cubicBezTo>
                <a:cubicBezTo>
                  <a:pt x="917509" y="168730"/>
                  <a:pt x="906102" y="185114"/>
                  <a:pt x="891859" y="196508"/>
                </a:cubicBezTo>
                <a:cubicBezTo>
                  <a:pt x="883313" y="210751"/>
                  <a:pt x="874289" y="224717"/>
                  <a:pt x="866222" y="239237"/>
                </a:cubicBezTo>
                <a:cubicBezTo>
                  <a:pt x="860035" y="250373"/>
                  <a:pt x="858138" y="264412"/>
                  <a:pt x="849130" y="273420"/>
                </a:cubicBezTo>
                <a:cubicBezTo>
                  <a:pt x="840122" y="282428"/>
                  <a:pt x="826341" y="284814"/>
                  <a:pt x="814947" y="290511"/>
                </a:cubicBezTo>
                <a:cubicBezTo>
                  <a:pt x="797855" y="310451"/>
                  <a:pt x="778240" y="328480"/>
                  <a:pt x="763672" y="350332"/>
                </a:cubicBezTo>
                <a:cubicBezTo>
                  <a:pt x="738193" y="388550"/>
                  <a:pt x="715847" y="428890"/>
                  <a:pt x="695306" y="469973"/>
                </a:cubicBezTo>
                <a:cubicBezTo>
                  <a:pt x="689609" y="481367"/>
                  <a:pt x="687887" y="495865"/>
                  <a:pt x="678215" y="504156"/>
                </a:cubicBezTo>
                <a:cubicBezTo>
                  <a:pt x="666568" y="514139"/>
                  <a:pt x="649729" y="515551"/>
                  <a:pt x="635486" y="521248"/>
                </a:cubicBezTo>
                <a:cubicBezTo>
                  <a:pt x="615546" y="546885"/>
                  <a:pt x="592375" y="570309"/>
                  <a:pt x="575665" y="598160"/>
                </a:cubicBezTo>
                <a:cubicBezTo>
                  <a:pt x="567119" y="612403"/>
                  <a:pt x="558095" y="626369"/>
                  <a:pt x="550028" y="640889"/>
                </a:cubicBezTo>
                <a:cubicBezTo>
                  <a:pt x="543841" y="652025"/>
                  <a:pt x="541165" y="665347"/>
                  <a:pt x="532936" y="675072"/>
                </a:cubicBezTo>
                <a:cubicBezTo>
                  <a:pt x="509516" y="702750"/>
                  <a:pt x="474678" y="720894"/>
                  <a:pt x="456024" y="751984"/>
                </a:cubicBezTo>
                <a:cubicBezTo>
                  <a:pt x="447478" y="766227"/>
                  <a:pt x="441196" y="782102"/>
                  <a:pt x="430386" y="794713"/>
                </a:cubicBezTo>
                <a:cubicBezTo>
                  <a:pt x="390078" y="841739"/>
                  <a:pt x="417442" y="777209"/>
                  <a:pt x="379112" y="837442"/>
                </a:cubicBezTo>
                <a:cubicBezTo>
                  <a:pt x="365433" y="858938"/>
                  <a:pt x="344929" y="905809"/>
                  <a:pt x="344929" y="905809"/>
                </a:cubicBezTo>
                <a:cubicBezTo>
                  <a:pt x="306576" y="1078394"/>
                  <a:pt x="341626" y="902897"/>
                  <a:pt x="310745" y="1222003"/>
                </a:cubicBezTo>
                <a:cubicBezTo>
                  <a:pt x="308708" y="1243050"/>
                  <a:pt x="291327" y="1263168"/>
                  <a:pt x="285108" y="1281824"/>
                </a:cubicBezTo>
                <a:cubicBezTo>
                  <a:pt x="277680" y="1304109"/>
                  <a:pt x="275444" y="1327905"/>
                  <a:pt x="268016" y="1350190"/>
                </a:cubicBezTo>
                <a:cubicBezTo>
                  <a:pt x="253032" y="1395142"/>
                  <a:pt x="252589" y="1372498"/>
                  <a:pt x="233833" y="1410011"/>
                </a:cubicBezTo>
                <a:cubicBezTo>
                  <a:pt x="226973" y="1423732"/>
                  <a:pt x="221593" y="1438187"/>
                  <a:pt x="216742" y="1452740"/>
                </a:cubicBezTo>
                <a:cubicBezTo>
                  <a:pt x="205560" y="1486288"/>
                  <a:pt x="212957" y="1490512"/>
                  <a:pt x="191104" y="1521106"/>
                </a:cubicBezTo>
                <a:cubicBezTo>
                  <a:pt x="184079" y="1530940"/>
                  <a:pt x="173204" y="1537459"/>
                  <a:pt x="165467" y="1546743"/>
                </a:cubicBezTo>
                <a:cubicBezTo>
                  <a:pt x="158892" y="1554633"/>
                  <a:pt x="154072" y="1563835"/>
                  <a:pt x="148375" y="1572381"/>
                </a:cubicBezTo>
                <a:cubicBezTo>
                  <a:pt x="142678" y="1600867"/>
                  <a:pt x="138769" y="1629770"/>
                  <a:pt x="131284" y="1657839"/>
                </a:cubicBezTo>
                <a:cubicBezTo>
                  <a:pt x="127331" y="1672661"/>
                  <a:pt x="116155" y="1685354"/>
                  <a:pt x="114192" y="1700568"/>
                </a:cubicBezTo>
                <a:cubicBezTo>
                  <a:pt x="104686" y="1774239"/>
                  <a:pt x="104876" y="1848884"/>
                  <a:pt x="97100" y="1922758"/>
                </a:cubicBezTo>
                <a:cubicBezTo>
                  <a:pt x="93472" y="1957222"/>
                  <a:pt x="80009" y="2025308"/>
                  <a:pt x="80009" y="2025308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148889" y="4437112"/>
            <a:ext cx="2846227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Yes, she has.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054762" y="5085184"/>
            <a:ext cx="353346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No, she hasn’t.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779913" y="5517232"/>
            <a:ext cx="31683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Yes, she has.</a:t>
            </a:r>
            <a:endParaRPr lang="ru-RU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build="allAtOnce"/>
      <p:bldP spid="17" grpId="0" build="allAtOnce"/>
      <p:bldP spid="18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Новая папка\-.jpg_640x6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</p:spPr>
      </p:pic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980728"/>
            <a:ext cx="827584" cy="899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88640"/>
            <a:ext cx="827584" cy="827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772816"/>
            <a:ext cx="827584" cy="827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636912"/>
            <a:ext cx="1231564" cy="693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971600" y="260648"/>
            <a:ext cx="34563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 smtClean="0"/>
              <a:t>Тато</a:t>
            </a:r>
            <a:r>
              <a:rPr lang="ru-RU" sz="3200" dirty="0" smtClean="0"/>
              <a:t> – 36 </a:t>
            </a:r>
            <a:r>
              <a:rPr lang="ru-RU" sz="3200" dirty="0" err="1" smtClean="0"/>
              <a:t>рибок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115617" y="1052736"/>
            <a:ext cx="32403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Мама – 37 </a:t>
            </a:r>
            <a:r>
              <a:rPr lang="ru-RU" sz="3200" dirty="0" err="1" smtClean="0"/>
              <a:t>рибок</a:t>
            </a:r>
            <a:endParaRPr lang="ru-RU" sz="3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115616" y="1772816"/>
            <a:ext cx="30963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 smtClean="0"/>
              <a:t>Син</a:t>
            </a:r>
            <a:r>
              <a:rPr lang="ru-RU" sz="3200" dirty="0" smtClean="0"/>
              <a:t> – 18 </a:t>
            </a:r>
            <a:r>
              <a:rPr lang="ru-RU" sz="3200" dirty="0" err="1" smtClean="0"/>
              <a:t>рибок</a:t>
            </a:r>
            <a:endParaRPr lang="ru-RU" sz="3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475656" y="2564904"/>
            <a:ext cx="33843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 smtClean="0"/>
              <a:t>Разом</a:t>
            </a:r>
            <a:r>
              <a:rPr lang="ru-RU" sz="3200" dirty="0" smtClean="0"/>
              <a:t> – ? </a:t>
            </a:r>
            <a:r>
              <a:rPr lang="ru-RU" sz="3200" dirty="0" err="1" smtClean="0"/>
              <a:t>рибок</a:t>
            </a:r>
            <a:endParaRPr lang="ru-RU" sz="32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043609" y="3573016"/>
            <a:ext cx="266429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1)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27584" y="4221088"/>
            <a:ext cx="316835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2)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699792" y="3573016"/>
            <a:ext cx="363567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36+37=73 (р.)</a:t>
            </a:r>
            <a:endParaRPr lang="ru-RU" sz="32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771800" y="4221088"/>
            <a:ext cx="356366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73+18=91 (р.)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51520" y="4869160"/>
            <a:ext cx="309634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Вираз:</a:t>
            </a:r>
            <a:endParaRPr lang="ru-RU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2699792" y="4941168"/>
            <a:ext cx="32403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36+37+18=91 (р.)</a:t>
            </a:r>
            <a:endParaRPr lang="ru-RU" sz="32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-684583" y="5445224"/>
            <a:ext cx="439248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Відповідь</a:t>
            </a:r>
            <a:r>
              <a:rPr lang="ru-RU" sz="32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699792" y="5445224"/>
            <a:ext cx="50911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91 </a:t>
            </a:r>
            <a:r>
              <a:rPr lang="ru-RU" sz="3200" dirty="0" err="1" smtClean="0"/>
              <a:t>рибку</a:t>
            </a:r>
            <a:r>
              <a:rPr lang="ru-RU" sz="3200" dirty="0" smtClean="0"/>
              <a:t> </a:t>
            </a:r>
            <a:r>
              <a:rPr lang="ru-RU" sz="3200" dirty="0" err="1" smtClean="0"/>
              <a:t>спіймала</a:t>
            </a:r>
            <a:r>
              <a:rPr lang="ru-RU" sz="3200" dirty="0" smtClean="0"/>
              <a:t> </a:t>
            </a:r>
            <a:r>
              <a:rPr lang="ru-RU" sz="3200" dirty="0" err="1" smtClean="0"/>
              <a:t>с’імя</a:t>
            </a:r>
            <a:r>
              <a:rPr lang="ru-RU" sz="3200" dirty="0" smtClean="0"/>
              <a:t>.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  <p:bldP spid="11" grpId="0" build="allAtOnce"/>
      <p:bldP spid="12" grpId="0" build="allAtOnce"/>
      <p:bldP spid="14" grpId="0" build="allAtOnce"/>
      <p:bldP spid="16" grpId="0" build="allAtOnce"/>
      <p:bldP spid="18" grpId="0" build="allAtOnce"/>
      <p:bldP spid="19" grpId="0" build="allAtOnce"/>
      <p:bldP spid="20" grpId="0" build="allAtOnce"/>
      <p:bldP spid="21" grpId="0" build="allAtOnce"/>
      <p:bldP spid="22" grpId="0" build="allAtOnce"/>
      <p:bldP spid="2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Новая папка\-.jpg_64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3528" y="908720"/>
            <a:ext cx="88204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57+6=                               48-19=</a:t>
            </a:r>
          </a:p>
          <a:p>
            <a:endParaRPr lang="ru-RU" sz="3600" dirty="0" smtClean="0"/>
          </a:p>
          <a:p>
            <a:r>
              <a:rPr lang="ru-RU" sz="3600" dirty="0" smtClean="0"/>
              <a:t>68+46=                             97-28=</a:t>
            </a:r>
          </a:p>
          <a:p>
            <a:endParaRPr lang="ru-RU" sz="3600" dirty="0" smtClean="0"/>
          </a:p>
          <a:p>
            <a:r>
              <a:rPr lang="ru-RU" sz="3600" dirty="0" smtClean="0"/>
              <a:t>56-49=                              35-17=</a:t>
            </a:r>
          </a:p>
          <a:p>
            <a:endParaRPr lang="ru-RU" sz="3600" dirty="0" smtClean="0"/>
          </a:p>
          <a:p>
            <a:r>
              <a:rPr lang="ru-RU" sz="3600" dirty="0" smtClean="0"/>
              <a:t>35+41=                             76+9=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19673" y="692696"/>
            <a:ext cx="10801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63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63689" y="1844824"/>
            <a:ext cx="10801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62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63688" y="2967335"/>
            <a:ext cx="8640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907705" y="4005064"/>
            <a:ext cx="10081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76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96136" y="692696"/>
            <a:ext cx="13681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29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8064" y="1844824"/>
            <a:ext cx="27363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69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967335"/>
            <a:ext cx="10801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18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580112" y="4077071"/>
            <a:ext cx="172819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85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8" grpId="0" build="allAtOnce"/>
      <p:bldP spid="9" grpId="0" build="allAtOnce"/>
      <p:bldP spid="10" grpId="0" build="allAtOnce"/>
      <p:bldP spid="11" grpId="0" build="allAtOnce"/>
      <p:bldP spid="12" grpId="0" build="allAtOnce"/>
      <p:bldP spid="13" grpId="0" build="allAtOnce"/>
      <p:bldP spid="14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Новая папка\-.jpg_64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38448" y="2967335"/>
            <a:ext cx="7467109" cy="295465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6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До нових зустрічей!</a:t>
            </a:r>
          </a:p>
          <a:p>
            <a:pPr algn="ctr"/>
            <a:r>
              <a:rPr lang="en-US" sz="66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See you soon!</a:t>
            </a:r>
          </a:p>
          <a:p>
            <a:pPr algn="ctr"/>
            <a:endParaRPr lang="ru-RU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Улыбающееся лицо 8"/>
          <p:cNvSpPr/>
          <p:nvPr/>
        </p:nvSpPr>
        <p:spPr>
          <a:xfrm>
            <a:off x="3059832" y="369010"/>
            <a:ext cx="2664296" cy="244827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Блок-схема: узел 10"/>
          <p:cNvSpPr/>
          <p:nvPr/>
        </p:nvSpPr>
        <p:spPr>
          <a:xfrm>
            <a:off x="4670766" y="1066857"/>
            <a:ext cx="437872" cy="36572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Блок-схема: узел 14"/>
          <p:cNvSpPr/>
          <p:nvPr/>
        </p:nvSpPr>
        <p:spPr>
          <a:xfrm>
            <a:off x="3755831" y="1066857"/>
            <a:ext cx="437872" cy="36572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User\Рабочий стол\Новая папка\-.jpg_64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135</Words>
  <Application>Microsoft Office PowerPoint</Application>
  <PresentationFormat>Экран (4:3)</PresentationFormat>
  <Paragraphs>67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Teacher</cp:lastModifiedBy>
  <cp:revision>36</cp:revision>
  <dcterms:modified xsi:type="dcterms:W3CDTF">2019-02-11T13:33:31Z</dcterms:modified>
</cp:coreProperties>
</file>