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4" r:id="rId7"/>
    <p:sldId id="266" r:id="rId8"/>
    <p:sldId id="268" r:id="rId9"/>
    <p:sldId id="270" r:id="rId10"/>
  </p:sldIdLst>
  <p:sldSz cx="18288000" cy="10287000"/>
  <p:notesSz cx="6858000" cy="9144000"/>
  <p:embeddedFontLst>
    <p:embeddedFont>
      <p:font typeface="Handyman" panose="020B0604020202020204" charset="-52"/>
      <p:regular r:id="rId11"/>
    </p:embeddedFont>
    <p:embeddedFont>
      <p:font typeface="Lobster" panose="020B0604020202020204" charset="-52"/>
      <p:regular r:id="rId12"/>
    </p:embeddedFont>
    <p:embeddedFont>
      <p:font typeface="Bryndan Write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14" y="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1.sv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34.svg"/><Relationship Id="rId3" Type="http://schemas.openxmlformats.org/officeDocument/2006/relationships/image" Target="../media/image12.png"/><Relationship Id="rId21" Type="http://schemas.openxmlformats.org/officeDocument/2006/relationships/image" Target="../media/image28.png"/><Relationship Id="rId7" Type="http://schemas.openxmlformats.org/officeDocument/2006/relationships/image" Target="../media/image25.svg"/><Relationship Id="rId12" Type="http://schemas.openxmlformats.org/officeDocument/2006/relationships/image" Target="../media/image23.png"/><Relationship Id="rId17" Type="http://schemas.openxmlformats.org/officeDocument/2006/relationships/image" Target="../media/image26.png"/><Relationship Id="rId2" Type="http://schemas.openxmlformats.org/officeDocument/2006/relationships/image" Target="../media/image18.png"/><Relationship Id="rId16" Type="http://schemas.openxmlformats.org/officeDocument/2006/relationships/image" Target="../media/image32.svg"/><Relationship Id="rId20" Type="http://schemas.openxmlformats.org/officeDocument/2006/relationships/image" Target="../media/image3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7.svg"/><Relationship Id="rId5" Type="http://schemas.openxmlformats.org/officeDocument/2006/relationships/image" Target="../media/image19.png"/><Relationship Id="rId15" Type="http://schemas.openxmlformats.org/officeDocument/2006/relationships/image" Target="../media/image25.png"/><Relationship Id="rId23" Type="http://schemas.openxmlformats.org/officeDocument/2006/relationships/image" Target="../media/image29.png"/><Relationship Id="rId10" Type="http://schemas.openxmlformats.org/officeDocument/2006/relationships/image" Target="../media/image22.png"/><Relationship Id="rId19" Type="http://schemas.openxmlformats.org/officeDocument/2006/relationships/image" Target="../media/image27.png"/><Relationship Id="rId4" Type="http://schemas.openxmlformats.org/officeDocument/2006/relationships/image" Target="../media/image18.svg"/><Relationship Id="rId9" Type="http://schemas.openxmlformats.org/officeDocument/2006/relationships/image" Target="../media/image13.svg"/><Relationship Id="rId14" Type="http://schemas.openxmlformats.org/officeDocument/2006/relationships/image" Target="../media/image30.svg"/><Relationship Id="rId22" Type="http://schemas.openxmlformats.org/officeDocument/2006/relationships/image" Target="../media/image3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3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40.sv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D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469453" y="567212"/>
            <a:ext cx="9964569" cy="9719788"/>
          </a:xfrm>
          <a:custGeom>
            <a:avLst/>
            <a:gdLst/>
            <a:ahLst/>
            <a:cxnLst/>
            <a:rect l="l" t="t" r="r" b="b"/>
            <a:pathLst>
              <a:path w="9964569" h="9719788">
                <a:moveTo>
                  <a:pt x="0" y="0"/>
                </a:moveTo>
                <a:lnTo>
                  <a:pt x="9964570" y="0"/>
                </a:lnTo>
                <a:lnTo>
                  <a:pt x="9964570" y="9719788"/>
                </a:lnTo>
                <a:lnTo>
                  <a:pt x="0" y="97197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6" r="-86" b="-770"/>
            </a:stretch>
          </a:blipFill>
        </p:spPr>
      </p:sp>
      <p:sp>
        <p:nvSpPr>
          <p:cNvPr id="3" name="Freeform 3"/>
          <p:cNvSpPr/>
          <p:nvPr/>
        </p:nvSpPr>
        <p:spPr>
          <a:xfrm rot="-1030722">
            <a:off x="460804" y="5054521"/>
            <a:ext cx="6583680" cy="4114800"/>
          </a:xfrm>
          <a:custGeom>
            <a:avLst/>
            <a:gdLst/>
            <a:ahLst/>
            <a:cxnLst/>
            <a:rect l="l" t="t" r="r" b="b"/>
            <a:pathLst>
              <a:path w="6583680" h="4114800">
                <a:moveTo>
                  <a:pt x="0" y="0"/>
                </a:moveTo>
                <a:lnTo>
                  <a:pt x="6583680" y="0"/>
                </a:lnTo>
                <a:lnTo>
                  <a:pt x="65836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75093">
            <a:off x="1332174" y="567212"/>
            <a:ext cx="4840941" cy="4114800"/>
          </a:xfrm>
          <a:custGeom>
            <a:avLst/>
            <a:gdLst/>
            <a:ahLst/>
            <a:cxnLst/>
            <a:rect l="l" t="t" r="r" b="b"/>
            <a:pathLst>
              <a:path w="4840941" h="4114800">
                <a:moveTo>
                  <a:pt x="0" y="0"/>
                </a:moveTo>
                <a:lnTo>
                  <a:pt x="4840941" y="0"/>
                </a:lnTo>
                <a:lnTo>
                  <a:pt x="48409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019800" y="4212150"/>
            <a:ext cx="11277599" cy="266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899"/>
              </a:lnSpc>
            </a:pPr>
            <a:r>
              <a:rPr lang="en-US" sz="7200" dirty="0" err="1">
                <a:solidFill>
                  <a:srgbClr val="5E17EB"/>
                </a:solidFill>
                <a:latin typeface="Lobster"/>
                <a:ea typeface="Lobster"/>
                <a:cs typeface="Lobster"/>
                <a:sym typeface="Lobster"/>
              </a:rPr>
              <a:t>Поради</a:t>
            </a:r>
            <a:endParaRPr lang="en-US" sz="7200" dirty="0">
              <a:solidFill>
                <a:srgbClr val="5E17EB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algn="ctr">
              <a:lnSpc>
                <a:spcPts val="10899"/>
              </a:lnSpc>
            </a:pPr>
            <a:r>
              <a:rPr lang="en-US" sz="7200" dirty="0">
                <a:solidFill>
                  <a:srgbClr val="5E17EB"/>
                </a:solidFill>
                <a:latin typeface="Lobster"/>
                <a:ea typeface="Lobster"/>
                <a:cs typeface="Lobster"/>
                <a:sym typeface="Lobster"/>
              </a:rPr>
              <a:t> </a:t>
            </a:r>
            <a:r>
              <a:rPr lang="uk-UA" sz="7200" dirty="0" smtClean="0">
                <a:solidFill>
                  <a:srgbClr val="5E17EB"/>
                </a:solidFill>
                <a:latin typeface="Lobster"/>
                <a:ea typeface="Lobster"/>
                <a:cs typeface="Lobster"/>
                <a:sym typeface="Lobster"/>
              </a:rPr>
              <a:t>першокласникам</a:t>
            </a:r>
            <a:endParaRPr lang="en-US" sz="7200" dirty="0">
              <a:solidFill>
                <a:srgbClr val="5E17EB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D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30722">
            <a:off x="460804" y="5054521"/>
            <a:ext cx="6583680" cy="4114800"/>
          </a:xfrm>
          <a:custGeom>
            <a:avLst/>
            <a:gdLst/>
            <a:ahLst/>
            <a:cxnLst/>
            <a:rect l="l" t="t" r="r" b="b"/>
            <a:pathLst>
              <a:path w="6583680" h="4114800">
                <a:moveTo>
                  <a:pt x="0" y="0"/>
                </a:moveTo>
                <a:lnTo>
                  <a:pt x="6583680" y="0"/>
                </a:lnTo>
                <a:lnTo>
                  <a:pt x="65836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375093">
            <a:off x="1332174" y="567212"/>
            <a:ext cx="4840941" cy="4114800"/>
          </a:xfrm>
          <a:custGeom>
            <a:avLst/>
            <a:gdLst/>
            <a:ahLst/>
            <a:cxnLst/>
            <a:rect l="l" t="t" r="r" b="b"/>
            <a:pathLst>
              <a:path w="4840941" h="4114800">
                <a:moveTo>
                  <a:pt x="0" y="0"/>
                </a:moveTo>
                <a:lnTo>
                  <a:pt x="4840941" y="0"/>
                </a:lnTo>
                <a:lnTo>
                  <a:pt x="48409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667825" y="914024"/>
            <a:ext cx="9591475" cy="8067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86"/>
              </a:lnSpc>
            </a:pPr>
            <a:r>
              <a:rPr lang="en-US" sz="8110">
                <a:solidFill>
                  <a:srgbClr val="004AAD"/>
                </a:solidFill>
                <a:latin typeface="Handyman"/>
                <a:ea typeface="Handyman"/>
                <a:cs typeface="Handyman"/>
                <a:sym typeface="Handyman"/>
              </a:rPr>
              <a:t>Щоб потрапити до шкільної країни, нам потрібно знайти ключ, виконавши всі завдання на нашому шляху.</a:t>
            </a:r>
          </a:p>
          <a:p>
            <a:pPr algn="ctr">
              <a:lnSpc>
                <a:spcPts val="7786"/>
              </a:lnSpc>
            </a:pPr>
            <a:r>
              <a:rPr lang="en-US" sz="8110">
                <a:solidFill>
                  <a:srgbClr val="004AAD"/>
                </a:solidFill>
                <a:latin typeface="Handyman"/>
                <a:ea typeface="Handyman"/>
                <a:cs typeface="Handyman"/>
                <a:sym typeface="Handyman"/>
              </a:rPr>
              <a:t>А ключ до країни- це поради учням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76400" y="118626"/>
            <a:ext cx="15120507" cy="8357517"/>
          </a:xfrm>
          <a:custGeom>
            <a:avLst/>
            <a:gdLst/>
            <a:ahLst/>
            <a:cxnLst/>
            <a:rect l="l" t="t" r="r" b="b"/>
            <a:pathLst>
              <a:path w="15120507" h="8357517">
                <a:moveTo>
                  <a:pt x="0" y="0"/>
                </a:moveTo>
                <a:lnTo>
                  <a:pt x="15120506" y="0"/>
                </a:lnTo>
                <a:lnTo>
                  <a:pt x="15120506" y="8357517"/>
                </a:lnTo>
                <a:lnTo>
                  <a:pt x="0" y="83575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211590" y="800100"/>
            <a:ext cx="6025063" cy="5924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Відгадайте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загадку</a:t>
            </a:r>
            <a:r>
              <a:rPr lang="en-US" sz="4400" dirty="0" smtClean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:</a:t>
            </a:r>
          </a:p>
          <a:p>
            <a:pPr algn="ctr"/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Чистенькі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віконця</a:t>
            </a:r>
            <a:endParaRPr lang="en-US" sz="4400" dirty="0">
              <a:solidFill>
                <a:srgbClr val="5E17EB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/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Сміються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сонця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  <a:p>
            <a:pPr algn="ctr"/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Діточки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довкола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  <a:p>
            <a:pPr algn="ctr"/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Наша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люба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…</a:t>
            </a:r>
          </a:p>
          <a:p>
            <a:pPr algn="ctr">
              <a:lnSpc>
                <a:spcPts val="9900"/>
              </a:lnSpc>
            </a:pPr>
            <a:endParaRPr lang="en-US" sz="9000" dirty="0">
              <a:solidFill>
                <a:srgbClr val="5E17EB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9900"/>
              </a:lnSpc>
            </a:pPr>
            <a:endParaRPr lang="en-US" sz="9000" dirty="0">
              <a:solidFill>
                <a:srgbClr val="5E17EB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4" name="Freeform 4"/>
          <p:cNvSpPr/>
          <p:nvPr/>
        </p:nvSpPr>
        <p:spPr>
          <a:xfrm flipH="1">
            <a:off x="343329" y="649610"/>
            <a:ext cx="3547462" cy="3647775"/>
          </a:xfrm>
          <a:custGeom>
            <a:avLst/>
            <a:gdLst/>
            <a:ahLst/>
            <a:cxnLst/>
            <a:rect l="l" t="t" r="r" b="b"/>
            <a:pathLst>
              <a:path w="3547462" h="3647775">
                <a:moveTo>
                  <a:pt x="3547462" y="0"/>
                </a:moveTo>
                <a:lnTo>
                  <a:pt x="0" y="0"/>
                </a:lnTo>
                <a:lnTo>
                  <a:pt x="0" y="3647775"/>
                </a:lnTo>
                <a:lnTo>
                  <a:pt x="3547462" y="3647775"/>
                </a:lnTo>
                <a:lnTo>
                  <a:pt x="3547462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950458" y="4735291"/>
            <a:ext cx="3308842" cy="4660340"/>
          </a:xfrm>
          <a:custGeom>
            <a:avLst/>
            <a:gdLst/>
            <a:ahLst/>
            <a:cxnLst/>
            <a:rect l="l" t="t" r="r" b="b"/>
            <a:pathLst>
              <a:path w="3308842" h="4660340">
                <a:moveTo>
                  <a:pt x="0" y="0"/>
                </a:moveTo>
                <a:lnTo>
                  <a:pt x="3308842" y="0"/>
                </a:lnTo>
                <a:lnTo>
                  <a:pt x="3308842" y="4660341"/>
                </a:lnTo>
                <a:lnTo>
                  <a:pt x="0" y="46603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1223" y="4735291"/>
            <a:ext cx="7126842" cy="3511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C8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05000" y="1562100"/>
            <a:ext cx="14801197" cy="8181025"/>
          </a:xfrm>
          <a:custGeom>
            <a:avLst/>
            <a:gdLst/>
            <a:ahLst/>
            <a:cxnLst/>
            <a:rect l="l" t="t" r="r" b="b"/>
            <a:pathLst>
              <a:path w="14801197" h="8181025">
                <a:moveTo>
                  <a:pt x="0" y="0"/>
                </a:moveTo>
                <a:lnTo>
                  <a:pt x="14801197" y="0"/>
                </a:lnTo>
                <a:lnTo>
                  <a:pt x="14801197" y="8181025"/>
                </a:lnTo>
                <a:lnTo>
                  <a:pt x="0" y="81810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69163" y="178014"/>
            <a:ext cx="5919953" cy="4343766"/>
          </a:xfrm>
          <a:custGeom>
            <a:avLst/>
            <a:gdLst/>
            <a:ahLst/>
            <a:cxnLst/>
            <a:rect l="l" t="t" r="r" b="b"/>
            <a:pathLst>
              <a:path w="5919953" h="4343766">
                <a:moveTo>
                  <a:pt x="0" y="0"/>
                </a:moveTo>
                <a:lnTo>
                  <a:pt x="5919953" y="0"/>
                </a:lnTo>
                <a:lnTo>
                  <a:pt x="5919953" y="4343766"/>
                </a:lnTo>
                <a:lnTo>
                  <a:pt x="0" y="43437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629326" y="2019300"/>
            <a:ext cx="6735501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982"/>
              </a:lnSpc>
            </a:pP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Як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звати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вашу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вчительку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?</a:t>
            </a:r>
          </a:p>
        </p:txBody>
      </p:sp>
      <p:sp>
        <p:nvSpPr>
          <p:cNvPr id="5" name="Freeform 5"/>
          <p:cNvSpPr/>
          <p:nvPr/>
        </p:nvSpPr>
        <p:spPr>
          <a:xfrm>
            <a:off x="14475715" y="613960"/>
            <a:ext cx="3125921" cy="2313182"/>
          </a:xfrm>
          <a:custGeom>
            <a:avLst/>
            <a:gdLst/>
            <a:ahLst/>
            <a:cxnLst/>
            <a:rect l="l" t="t" r="r" b="b"/>
            <a:pathLst>
              <a:path w="3125921" h="2313182">
                <a:moveTo>
                  <a:pt x="0" y="0"/>
                </a:moveTo>
                <a:lnTo>
                  <a:pt x="3125922" y="0"/>
                </a:lnTo>
                <a:lnTo>
                  <a:pt x="3125922" y="2313182"/>
                </a:lnTo>
                <a:lnTo>
                  <a:pt x="0" y="231318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600" y="4532986"/>
            <a:ext cx="6998815" cy="38591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181821"/>
            <a:ext cx="13964577" cy="7718603"/>
          </a:xfrm>
          <a:custGeom>
            <a:avLst/>
            <a:gdLst/>
            <a:ahLst/>
            <a:cxnLst/>
            <a:rect l="l" t="t" r="r" b="b"/>
            <a:pathLst>
              <a:path w="13964577" h="7718603">
                <a:moveTo>
                  <a:pt x="0" y="0"/>
                </a:moveTo>
                <a:lnTo>
                  <a:pt x="13964577" y="0"/>
                </a:lnTo>
                <a:lnTo>
                  <a:pt x="13964577" y="7718603"/>
                </a:lnTo>
                <a:lnTo>
                  <a:pt x="0" y="77186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164610" y="4587000"/>
            <a:ext cx="4806195" cy="5106183"/>
          </a:xfrm>
          <a:custGeom>
            <a:avLst/>
            <a:gdLst/>
            <a:ahLst/>
            <a:cxnLst/>
            <a:rect l="l" t="t" r="r" b="b"/>
            <a:pathLst>
              <a:path w="4806195" h="5106183">
                <a:moveTo>
                  <a:pt x="0" y="0"/>
                </a:moveTo>
                <a:lnTo>
                  <a:pt x="4806195" y="0"/>
                </a:lnTo>
                <a:lnTo>
                  <a:pt x="4806195" y="5106184"/>
                </a:lnTo>
                <a:lnTo>
                  <a:pt x="0" y="51061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828800" y="647700"/>
            <a:ext cx="8192528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US" sz="44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Скільки</a:t>
            </a:r>
            <a:r>
              <a:rPr lang="en-US" sz="44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дівчаток </a:t>
            </a:r>
            <a:r>
              <a:rPr lang="en-US" sz="4400" dirty="0" smtClean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у </a:t>
            </a:r>
            <a:r>
              <a:rPr lang="en-US" sz="44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вашому</a:t>
            </a:r>
            <a:r>
              <a:rPr lang="en-US" sz="44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 smtClean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класі</a:t>
            </a:r>
            <a:r>
              <a:rPr lang="en-US" sz="44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? </a:t>
            </a:r>
            <a:endParaRPr lang="uk-UA" sz="4400" dirty="0" smtClean="0">
              <a:solidFill>
                <a:srgbClr val="127529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l"/>
            <a:r>
              <a:rPr lang="en-US" sz="4400" dirty="0" err="1" smtClean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Як</a:t>
            </a:r>
            <a:r>
              <a:rPr lang="en-US" sz="4400" dirty="0" smtClean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їх</a:t>
            </a:r>
            <a:r>
              <a:rPr lang="en-US" sz="44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звати</a:t>
            </a:r>
            <a:r>
              <a:rPr lang="en-US" sz="44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800" y="3008151"/>
            <a:ext cx="6931753" cy="38591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D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6800" y="1638300"/>
            <a:ext cx="14036046" cy="7758105"/>
          </a:xfrm>
          <a:custGeom>
            <a:avLst/>
            <a:gdLst/>
            <a:ahLst/>
            <a:cxnLst/>
            <a:rect l="l" t="t" r="r" b="b"/>
            <a:pathLst>
              <a:path w="14036046" h="7758105">
                <a:moveTo>
                  <a:pt x="0" y="0"/>
                </a:moveTo>
                <a:lnTo>
                  <a:pt x="14036046" y="0"/>
                </a:lnTo>
                <a:lnTo>
                  <a:pt x="14036046" y="7758105"/>
                </a:lnTo>
                <a:lnTo>
                  <a:pt x="0" y="7758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590799" y="2679666"/>
            <a:ext cx="9125452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Скільки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хлопчиків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у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вашому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класі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? </a:t>
            </a:r>
            <a:endParaRPr lang="uk-UA" sz="4400" dirty="0" smtClean="0">
              <a:solidFill>
                <a:srgbClr val="CD4343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/>
            <a:r>
              <a:rPr lang="en-US" sz="4400" dirty="0" err="1" smtClean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Як</a:t>
            </a:r>
            <a:r>
              <a:rPr lang="en-US" sz="4400" dirty="0" smtClean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їх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звати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?</a:t>
            </a:r>
          </a:p>
        </p:txBody>
      </p:sp>
      <p:sp>
        <p:nvSpPr>
          <p:cNvPr id="4" name="Freeform 4"/>
          <p:cNvSpPr/>
          <p:nvPr/>
        </p:nvSpPr>
        <p:spPr>
          <a:xfrm rot="420502">
            <a:off x="779689" y="1343295"/>
            <a:ext cx="2763229" cy="1708178"/>
          </a:xfrm>
          <a:custGeom>
            <a:avLst/>
            <a:gdLst/>
            <a:ahLst/>
            <a:cxnLst/>
            <a:rect l="l" t="t" r="r" b="b"/>
            <a:pathLst>
              <a:path w="2763229" h="1708178">
                <a:moveTo>
                  <a:pt x="0" y="0"/>
                </a:moveTo>
                <a:lnTo>
                  <a:pt x="2763229" y="0"/>
                </a:lnTo>
                <a:lnTo>
                  <a:pt x="2763229" y="1708177"/>
                </a:lnTo>
                <a:lnTo>
                  <a:pt x="0" y="170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287491" y="218328"/>
            <a:ext cx="6708099" cy="3896472"/>
          </a:xfrm>
          <a:custGeom>
            <a:avLst/>
            <a:gdLst/>
            <a:ahLst/>
            <a:cxnLst/>
            <a:rect l="l" t="t" r="r" b="b"/>
            <a:pathLst>
              <a:path w="6708099" h="3896472">
                <a:moveTo>
                  <a:pt x="0" y="0"/>
                </a:moveTo>
                <a:lnTo>
                  <a:pt x="6708099" y="0"/>
                </a:lnTo>
                <a:lnTo>
                  <a:pt x="6708099" y="3896472"/>
                </a:lnTo>
                <a:lnTo>
                  <a:pt x="0" y="38964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508" b="-2508"/>
            </a:stretch>
          </a:blipFill>
        </p:spPr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77319" y="4939592"/>
            <a:ext cx="7352413" cy="386519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43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304" y="4200710"/>
            <a:ext cx="13961050" cy="6200169"/>
          </a:xfrm>
          <a:prstGeom prst="rect">
            <a:avLst/>
          </a:prstGeom>
        </p:spPr>
      </p:pic>
      <p:sp>
        <p:nvSpPr>
          <p:cNvPr id="2" name="Freeform 2"/>
          <p:cNvSpPr/>
          <p:nvPr/>
        </p:nvSpPr>
        <p:spPr>
          <a:xfrm>
            <a:off x="578945" y="82855"/>
            <a:ext cx="13960549" cy="6203645"/>
          </a:xfrm>
          <a:custGeom>
            <a:avLst/>
            <a:gdLst/>
            <a:ahLst/>
            <a:cxnLst/>
            <a:rect l="l" t="t" r="r" b="b"/>
            <a:pathLst>
              <a:path w="13960549" h="7716376">
                <a:moveTo>
                  <a:pt x="0" y="0"/>
                </a:moveTo>
                <a:lnTo>
                  <a:pt x="13960550" y="0"/>
                </a:lnTo>
                <a:lnTo>
                  <a:pt x="13960550" y="7716377"/>
                </a:lnTo>
                <a:lnTo>
                  <a:pt x="0" y="771637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927444" y="5470396"/>
            <a:ext cx="3929910" cy="4657671"/>
          </a:xfrm>
          <a:custGeom>
            <a:avLst/>
            <a:gdLst/>
            <a:ahLst/>
            <a:cxnLst/>
            <a:rect l="l" t="t" r="r" b="b"/>
            <a:pathLst>
              <a:path w="3929910" h="4657671">
                <a:moveTo>
                  <a:pt x="0" y="0"/>
                </a:moveTo>
                <a:lnTo>
                  <a:pt x="3929910" y="0"/>
                </a:lnTo>
                <a:lnTo>
                  <a:pt x="3929910" y="4657671"/>
                </a:lnTo>
                <a:lnTo>
                  <a:pt x="0" y="4657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55594" y="1416856"/>
            <a:ext cx="2397691" cy="1495560"/>
          </a:xfrm>
          <a:custGeom>
            <a:avLst/>
            <a:gdLst/>
            <a:ahLst/>
            <a:cxnLst/>
            <a:rect l="l" t="t" r="r" b="b"/>
            <a:pathLst>
              <a:path w="2397691" h="1495560">
                <a:moveTo>
                  <a:pt x="0" y="0"/>
                </a:moveTo>
                <a:lnTo>
                  <a:pt x="2397691" y="0"/>
                </a:lnTo>
                <a:lnTo>
                  <a:pt x="2397691" y="1495560"/>
                </a:lnTo>
                <a:lnTo>
                  <a:pt x="0" y="14955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667100" y="3412528"/>
            <a:ext cx="2113902" cy="2182093"/>
          </a:xfrm>
          <a:custGeom>
            <a:avLst/>
            <a:gdLst/>
            <a:ahLst/>
            <a:cxnLst/>
            <a:rect l="l" t="t" r="r" b="b"/>
            <a:pathLst>
              <a:path w="2113902" h="2182093">
                <a:moveTo>
                  <a:pt x="0" y="0"/>
                </a:moveTo>
                <a:lnTo>
                  <a:pt x="2113902" y="0"/>
                </a:lnTo>
                <a:lnTo>
                  <a:pt x="2113902" y="2182093"/>
                </a:lnTo>
                <a:lnTo>
                  <a:pt x="0" y="218209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186356">
            <a:off x="4803193" y="2894597"/>
            <a:ext cx="627795" cy="2821550"/>
          </a:xfrm>
          <a:custGeom>
            <a:avLst/>
            <a:gdLst/>
            <a:ahLst/>
            <a:cxnLst/>
            <a:rect l="l" t="t" r="r" b="b"/>
            <a:pathLst>
              <a:path w="627795" h="2821550">
                <a:moveTo>
                  <a:pt x="0" y="0"/>
                </a:moveTo>
                <a:lnTo>
                  <a:pt x="627795" y="0"/>
                </a:lnTo>
                <a:lnTo>
                  <a:pt x="627795" y="2821551"/>
                </a:lnTo>
                <a:lnTo>
                  <a:pt x="0" y="282155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326952" y="3541640"/>
            <a:ext cx="1966741" cy="1676647"/>
          </a:xfrm>
          <a:custGeom>
            <a:avLst/>
            <a:gdLst/>
            <a:ahLst/>
            <a:cxnLst/>
            <a:rect l="l" t="t" r="r" b="b"/>
            <a:pathLst>
              <a:path w="1966741" h="1676647">
                <a:moveTo>
                  <a:pt x="0" y="0"/>
                </a:moveTo>
                <a:lnTo>
                  <a:pt x="1966742" y="0"/>
                </a:lnTo>
                <a:lnTo>
                  <a:pt x="1966742" y="1676647"/>
                </a:lnTo>
                <a:lnTo>
                  <a:pt x="0" y="167664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382867" y="1550554"/>
            <a:ext cx="2066534" cy="1485322"/>
          </a:xfrm>
          <a:custGeom>
            <a:avLst/>
            <a:gdLst/>
            <a:ahLst/>
            <a:cxnLst/>
            <a:rect l="l" t="t" r="r" b="b"/>
            <a:pathLst>
              <a:path w="2066534" h="1485322">
                <a:moveTo>
                  <a:pt x="0" y="0"/>
                </a:moveTo>
                <a:lnTo>
                  <a:pt x="2066535" y="0"/>
                </a:lnTo>
                <a:lnTo>
                  <a:pt x="2066535" y="1485321"/>
                </a:lnTo>
                <a:lnTo>
                  <a:pt x="0" y="14853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970338" y="1385890"/>
            <a:ext cx="1912893" cy="1922586"/>
          </a:xfrm>
          <a:custGeom>
            <a:avLst/>
            <a:gdLst/>
            <a:ahLst/>
            <a:cxnLst/>
            <a:rect l="l" t="t" r="r" b="b"/>
            <a:pathLst>
              <a:path w="1912893" h="1922586">
                <a:moveTo>
                  <a:pt x="0" y="0"/>
                </a:moveTo>
                <a:lnTo>
                  <a:pt x="1912893" y="0"/>
                </a:lnTo>
                <a:lnTo>
                  <a:pt x="1912893" y="1922586"/>
                </a:lnTo>
                <a:lnTo>
                  <a:pt x="0" y="192258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329163" y="1062666"/>
            <a:ext cx="1464530" cy="1860257"/>
          </a:xfrm>
          <a:custGeom>
            <a:avLst/>
            <a:gdLst/>
            <a:ahLst/>
            <a:cxnLst/>
            <a:rect l="l" t="t" r="r" b="b"/>
            <a:pathLst>
              <a:path w="1464530" h="1860257">
                <a:moveTo>
                  <a:pt x="0" y="0"/>
                </a:moveTo>
                <a:lnTo>
                  <a:pt x="1464529" y="0"/>
                </a:lnTo>
                <a:lnTo>
                  <a:pt x="1464529" y="1860257"/>
                </a:lnTo>
                <a:lnTo>
                  <a:pt x="0" y="186025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34771" y="3108920"/>
            <a:ext cx="1694870" cy="2274993"/>
          </a:xfrm>
          <a:custGeom>
            <a:avLst/>
            <a:gdLst/>
            <a:ahLst/>
            <a:cxnLst/>
            <a:rect l="l" t="t" r="r" b="b"/>
            <a:pathLst>
              <a:path w="1694870" h="2274993">
                <a:moveTo>
                  <a:pt x="0" y="0"/>
                </a:moveTo>
                <a:lnTo>
                  <a:pt x="1694870" y="0"/>
                </a:lnTo>
                <a:lnTo>
                  <a:pt x="1694870" y="2274993"/>
                </a:lnTo>
                <a:lnTo>
                  <a:pt x="0" y="227499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155159" y="1550554"/>
            <a:ext cx="2808120" cy="1730504"/>
          </a:xfrm>
          <a:custGeom>
            <a:avLst/>
            <a:gdLst/>
            <a:ahLst/>
            <a:cxnLst/>
            <a:rect l="l" t="t" r="r" b="b"/>
            <a:pathLst>
              <a:path w="2808120" h="1730504">
                <a:moveTo>
                  <a:pt x="0" y="0"/>
                </a:moveTo>
                <a:lnTo>
                  <a:pt x="2808119" y="0"/>
                </a:lnTo>
                <a:lnTo>
                  <a:pt x="2808119" y="1730504"/>
                </a:lnTo>
                <a:lnTo>
                  <a:pt x="0" y="1730504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365226" y="342950"/>
            <a:ext cx="8358825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80"/>
              </a:lnSpc>
            </a:pPr>
            <a:r>
              <a:rPr lang="en-US" sz="48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Що</a:t>
            </a:r>
            <a:r>
              <a:rPr lang="en-US" sz="48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8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ви</a:t>
            </a:r>
            <a:r>
              <a:rPr lang="en-US" sz="48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8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не</a:t>
            </a:r>
            <a:r>
              <a:rPr lang="en-US" sz="48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8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візьмете</a:t>
            </a:r>
            <a:r>
              <a:rPr lang="en-US" sz="48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8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</a:t>
            </a:r>
            <a:r>
              <a:rPr lang="en-US" sz="48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800" dirty="0" err="1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рюкзака</a:t>
            </a:r>
            <a:r>
              <a:rPr lang="en-US" sz="4800" dirty="0">
                <a:solidFill>
                  <a:srgbClr val="127529"/>
                </a:solidFill>
                <a:latin typeface="Bryndan Write"/>
                <a:ea typeface="Bryndan Write"/>
                <a:cs typeface="Bryndan Write"/>
                <a:sym typeface="Bryndan Write"/>
              </a:rPr>
              <a:t>?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324600" y="5770899"/>
            <a:ext cx="7248772" cy="385910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C8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6082" y="383067"/>
            <a:ext cx="13873143" cy="7668064"/>
          </a:xfrm>
          <a:custGeom>
            <a:avLst/>
            <a:gdLst/>
            <a:ahLst/>
            <a:cxnLst/>
            <a:rect l="l" t="t" r="r" b="b"/>
            <a:pathLst>
              <a:path w="13873143" h="7668064">
                <a:moveTo>
                  <a:pt x="0" y="0"/>
                </a:moveTo>
                <a:lnTo>
                  <a:pt x="13873142" y="0"/>
                </a:lnTo>
                <a:lnTo>
                  <a:pt x="13873142" y="7668064"/>
                </a:lnTo>
                <a:lnTo>
                  <a:pt x="0" y="76680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552848">
            <a:off x="-111524" y="8431650"/>
            <a:ext cx="3564719" cy="1134229"/>
          </a:xfrm>
          <a:custGeom>
            <a:avLst/>
            <a:gdLst/>
            <a:ahLst/>
            <a:cxnLst/>
            <a:rect l="l" t="t" r="r" b="b"/>
            <a:pathLst>
              <a:path w="3564719" h="1134229">
                <a:moveTo>
                  <a:pt x="0" y="0"/>
                </a:moveTo>
                <a:lnTo>
                  <a:pt x="3564719" y="0"/>
                </a:lnTo>
                <a:lnTo>
                  <a:pt x="3564719" y="1134229"/>
                </a:lnTo>
                <a:lnTo>
                  <a:pt x="0" y="11342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42558" y="1064277"/>
            <a:ext cx="6178119" cy="5924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err="1">
                <a:solidFill>
                  <a:srgbClr val="004AAD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Відгадайте</a:t>
            </a:r>
            <a:r>
              <a:rPr lang="en-US" sz="4400" dirty="0">
                <a:solidFill>
                  <a:srgbClr val="004AAD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004AAD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загадку</a:t>
            </a:r>
            <a:endParaRPr lang="en-US" sz="4400" dirty="0">
              <a:solidFill>
                <a:srgbClr val="004AAD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l"/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Дуже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я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потрібна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всім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–</a:t>
            </a:r>
          </a:p>
          <a:p>
            <a:pPr algn="l"/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І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дорослим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, і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малим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  <a:p>
            <a:pPr algn="l"/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Всіх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я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розуму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учу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,</a:t>
            </a:r>
          </a:p>
          <a:p>
            <a:pPr algn="l"/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А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сама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завжди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мовчу</a:t>
            </a:r>
            <a:r>
              <a:rPr lang="en-US" sz="4400" dirty="0">
                <a:solidFill>
                  <a:srgbClr val="CD4343"/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  <a:p>
            <a:pPr algn="l">
              <a:lnSpc>
                <a:spcPts val="9900"/>
              </a:lnSpc>
            </a:pPr>
            <a:endParaRPr lang="en-US" sz="9000" dirty="0">
              <a:solidFill>
                <a:srgbClr val="CD4343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l">
              <a:lnSpc>
                <a:spcPts val="9900"/>
              </a:lnSpc>
            </a:pPr>
            <a:endParaRPr lang="en-US" sz="9000" dirty="0">
              <a:solidFill>
                <a:srgbClr val="CD4343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2493156" y="5227285"/>
            <a:ext cx="5794844" cy="5063245"/>
          </a:xfrm>
          <a:custGeom>
            <a:avLst/>
            <a:gdLst/>
            <a:ahLst/>
            <a:cxnLst/>
            <a:rect l="l" t="t" r="r" b="b"/>
            <a:pathLst>
              <a:path w="5794844" h="5063245">
                <a:moveTo>
                  <a:pt x="0" y="0"/>
                </a:moveTo>
                <a:lnTo>
                  <a:pt x="5794844" y="0"/>
                </a:lnTo>
                <a:lnTo>
                  <a:pt x="5794844" y="5063245"/>
                </a:lnTo>
                <a:lnTo>
                  <a:pt x="0" y="50632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7311" y="3345235"/>
            <a:ext cx="6785436" cy="38651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75124" y="571500"/>
            <a:ext cx="14913068" cy="8242859"/>
          </a:xfrm>
          <a:custGeom>
            <a:avLst/>
            <a:gdLst/>
            <a:ahLst/>
            <a:cxnLst/>
            <a:rect l="l" t="t" r="r" b="b"/>
            <a:pathLst>
              <a:path w="14913068" h="8242859">
                <a:moveTo>
                  <a:pt x="0" y="0"/>
                </a:moveTo>
                <a:lnTo>
                  <a:pt x="14913069" y="0"/>
                </a:lnTo>
                <a:lnTo>
                  <a:pt x="14913069" y="8242860"/>
                </a:lnTo>
                <a:lnTo>
                  <a:pt x="0" y="82428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998513" y="6397612"/>
            <a:ext cx="5677684" cy="3690495"/>
          </a:xfrm>
          <a:custGeom>
            <a:avLst/>
            <a:gdLst/>
            <a:ahLst/>
            <a:cxnLst/>
            <a:rect l="l" t="t" r="r" b="b"/>
            <a:pathLst>
              <a:path w="5677684" h="3690495">
                <a:moveTo>
                  <a:pt x="0" y="0"/>
                </a:moveTo>
                <a:lnTo>
                  <a:pt x="5677685" y="0"/>
                </a:lnTo>
                <a:lnTo>
                  <a:pt x="5677685" y="3690495"/>
                </a:lnTo>
                <a:lnTo>
                  <a:pt x="0" y="36904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762000" y="1409700"/>
            <a:ext cx="5487551" cy="20313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Всі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ключі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поради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</a:p>
          <a:p>
            <a:pPr algn="ctr"/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ми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зібрали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.</a:t>
            </a:r>
          </a:p>
          <a:p>
            <a:pPr algn="ctr"/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І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ось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наша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 </a:t>
            </a:r>
            <a:r>
              <a:rPr lang="en-US" sz="4400" dirty="0" err="1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нагорода</a:t>
            </a:r>
            <a:r>
              <a:rPr lang="en-US" sz="4400" dirty="0">
                <a:solidFill>
                  <a:srgbClr val="5E17EB"/>
                </a:solidFill>
                <a:latin typeface="Bryndan Write"/>
                <a:ea typeface="Bryndan Write"/>
                <a:cs typeface="Bryndan Write"/>
                <a:sym typeface="Bryndan Write"/>
              </a:rPr>
              <a:t>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200" y="4349521"/>
            <a:ext cx="8071804" cy="38651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39400" y="190500"/>
            <a:ext cx="6741901" cy="543097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109</Words>
  <Application>Microsoft Office PowerPoint</Application>
  <PresentationFormat>Произвольный</PresentationFormat>
  <Paragraphs>23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Handyman</vt:lpstr>
      <vt:lpstr>Lobster</vt:lpstr>
      <vt:lpstr>Bryndan Write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Привет, с возвращением в школу!</dc:title>
  <cp:lastModifiedBy>Оксана</cp:lastModifiedBy>
  <cp:revision>4</cp:revision>
  <dcterms:created xsi:type="dcterms:W3CDTF">2006-08-16T00:00:00Z</dcterms:created>
  <dcterms:modified xsi:type="dcterms:W3CDTF">2025-05-13T15:21:06Z</dcterms:modified>
  <dc:identifier>DAGjNsjCp3o</dc:identifier>
</cp:coreProperties>
</file>