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4" r:id="rId7"/>
    <p:sldId id="265" r:id="rId8"/>
    <p:sldId id="266" r:id="rId9"/>
    <p:sldId id="269" r:id="rId10"/>
    <p:sldId id="270" r:id="rId11"/>
  </p:sldIdLst>
  <p:sldSz cx="18288000" cy="10287000"/>
  <p:notesSz cx="6858000" cy="9144000"/>
  <p:embeddedFontLst>
    <p:embeddedFont>
      <p:font typeface="Borsok" panose="02000503000000020002" charset="0"/>
      <p:regular r:id="rId12"/>
    </p:embeddedFont>
    <p:embeddedFont>
      <p:font typeface="Inter" panose="020B0604020202020204" charset="0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Aharoni" panose="02010803020104030203" pitchFamily="2" charset="-79"/>
      <p:bold r:id="rId18"/>
    </p:embeddedFont>
    <p:embeddedFont>
      <p:font typeface="Georgia" panose="02040502050405020303" pitchFamily="18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114" y="5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2.svg"/><Relationship Id="rId18" Type="http://schemas.openxmlformats.org/officeDocument/2006/relationships/image" Target="../media/image9.png"/><Relationship Id="rId3" Type="http://schemas.openxmlformats.org/officeDocument/2006/relationships/image" Target="../media/image2.svg"/><Relationship Id="rId21" Type="http://schemas.openxmlformats.org/officeDocument/2006/relationships/image" Target="../media/image20.svg"/><Relationship Id="rId7" Type="http://schemas.openxmlformats.org/officeDocument/2006/relationships/image" Target="../media/image6.svg"/><Relationship Id="rId12" Type="http://schemas.openxmlformats.org/officeDocument/2006/relationships/image" Target="../media/image6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10" Type="http://schemas.openxmlformats.org/officeDocument/2006/relationships/image" Target="../media/image5.png"/><Relationship Id="rId19" Type="http://schemas.openxmlformats.org/officeDocument/2006/relationships/image" Target="../media/image18.svg"/><Relationship Id="rId4" Type="http://schemas.openxmlformats.org/officeDocument/2006/relationships/image" Target="../media/image2.png"/><Relationship Id="rId9" Type="http://schemas.openxmlformats.org/officeDocument/2006/relationships/image" Target="../media/image8.svg"/><Relationship Id="rId14" Type="http://schemas.openxmlformats.org/officeDocument/2006/relationships/image" Target="../media/image7.png"/><Relationship Id="rId22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13" Type="http://schemas.openxmlformats.org/officeDocument/2006/relationships/image" Target="../media/image16.png"/><Relationship Id="rId18" Type="http://schemas.openxmlformats.org/officeDocument/2006/relationships/image" Target="../media/image18.png"/><Relationship Id="rId3" Type="http://schemas.openxmlformats.org/officeDocument/2006/relationships/image" Target="../media/image2.svg"/><Relationship Id="rId21" Type="http://schemas.openxmlformats.org/officeDocument/2006/relationships/image" Target="../media/image20.png"/><Relationship Id="rId7" Type="http://schemas.openxmlformats.org/officeDocument/2006/relationships/image" Target="../media/image14.png"/><Relationship Id="rId12" Type="http://schemas.openxmlformats.org/officeDocument/2006/relationships/image" Target="../media/image31.svg"/><Relationship Id="rId17" Type="http://schemas.openxmlformats.org/officeDocument/2006/relationships/image" Target="../media/image17.png"/><Relationship Id="rId2" Type="http://schemas.openxmlformats.org/officeDocument/2006/relationships/image" Target="../media/image1.png"/><Relationship Id="rId16" Type="http://schemas.openxmlformats.org/officeDocument/2006/relationships/image" Target="../media/image35.svg"/><Relationship Id="rId20" Type="http://schemas.openxmlformats.org/officeDocument/2006/relationships/image" Target="../media/image37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24.svg"/><Relationship Id="rId23" Type="http://schemas.openxmlformats.org/officeDocument/2006/relationships/image" Target="../media/image21.png"/><Relationship Id="rId10" Type="http://schemas.openxmlformats.org/officeDocument/2006/relationships/image" Target="../media/image29.svg"/><Relationship Id="rId19" Type="http://schemas.openxmlformats.org/officeDocument/2006/relationships/image" Target="../media/image19.png"/><Relationship Id="rId4" Type="http://schemas.openxmlformats.org/officeDocument/2006/relationships/image" Target="../media/image12.png"/><Relationship Id="rId9" Type="http://schemas.openxmlformats.org/officeDocument/2006/relationships/image" Target="../media/image15.png"/><Relationship Id="rId22" Type="http://schemas.openxmlformats.org/officeDocument/2006/relationships/image" Target="../media/image40.svg"/><Relationship Id="rId14" Type="http://schemas.openxmlformats.org/officeDocument/2006/relationships/image" Target="../media/image33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48.svg"/><Relationship Id="rId3" Type="http://schemas.openxmlformats.org/officeDocument/2006/relationships/image" Target="../media/image2.svg"/><Relationship Id="rId7" Type="http://schemas.openxmlformats.org/officeDocument/2006/relationships/image" Target="../media/image42.svg"/><Relationship Id="rId12" Type="http://schemas.openxmlformats.org/officeDocument/2006/relationships/image" Target="../media/image25.png"/><Relationship Id="rId17" Type="http://schemas.openxmlformats.org/officeDocument/2006/relationships/image" Target="../media/image52.svg"/><Relationship Id="rId2" Type="http://schemas.openxmlformats.org/officeDocument/2006/relationships/image" Target="../media/image1.png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46.svg"/><Relationship Id="rId5" Type="http://schemas.openxmlformats.org/officeDocument/2006/relationships/image" Target="../media/image24.svg"/><Relationship Id="rId15" Type="http://schemas.openxmlformats.org/officeDocument/2006/relationships/image" Target="../media/image50.svg"/><Relationship Id="rId10" Type="http://schemas.openxmlformats.org/officeDocument/2006/relationships/image" Target="../media/image24.png"/><Relationship Id="rId4" Type="http://schemas.openxmlformats.org/officeDocument/2006/relationships/image" Target="../media/image12.png"/><Relationship Id="rId9" Type="http://schemas.openxmlformats.org/officeDocument/2006/relationships/image" Target="../media/image44.svg"/><Relationship Id="rId14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4.sv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3" Type="http://schemas.openxmlformats.org/officeDocument/2006/relationships/image" Target="../media/image2.svg"/><Relationship Id="rId7" Type="http://schemas.openxmlformats.org/officeDocument/2006/relationships/image" Target="../media/image30.png"/><Relationship Id="rId17" Type="http://schemas.openxmlformats.org/officeDocument/2006/relationships/image" Target="../media/image35.png"/><Relationship Id="rId12" Type="http://schemas.openxmlformats.org/officeDocument/2006/relationships/image" Target="../media/image63.svg"/><Relationship Id="rId2" Type="http://schemas.openxmlformats.org/officeDocument/2006/relationships/image" Target="../media/image1.png"/><Relationship Id="rId16" Type="http://schemas.openxmlformats.org/officeDocument/2006/relationships/image" Target="../media/image67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11" Type="http://schemas.openxmlformats.org/officeDocument/2006/relationships/image" Target="../media/image33.png"/><Relationship Id="rId5" Type="http://schemas.openxmlformats.org/officeDocument/2006/relationships/image" Target="../media/image24.svg"/><Relationship Id="rId15" Type="http://schemas.openxmlformats.org/officeDocument/2006/relationships/image" Target="../media/image34.png"/><Relationship Id="rId10" Type="http://schemas.openxmlformats.org/officeDocument/2006/relationships/image" Target="../media/image32.png"/><Relationship Id="rId4" Type="http://schemas.openxmlformats.org/officeDocument/2006/relationships/image" Target="../media/image12.png"/><Relationship Id="rId9" Type="http://schemas.openxmlformats.org/officeDocument/2006/relationships/image" Target="../media/image31.png"/><Relationship Id="rId14" Type="http://schemas.openxmlformats.org/officeDocument/2006/relationships/image" Target="../media/image65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svg"/><Relationship Id="rId13" Type="http://schemas.openxmlformats.org/officeDocument/2006/relationships/image" Target="../media/image77.svg"/><Relationship Id="rId18" Type="http://schemas.openxmlformats.org/officeDocument/2006/relationships/image" Target="../media/image43.png"/><Relationship Id="rId3" Type="http://schemas.openxmlformats.org/officeDocument/2006/relationships/image" Target="../media/image2.svg"/><Relationship Id="rId7" Type="http://schemas.openxmlformats.org/officeDocument/2006/relationships/image" Target="../media/image37.png"/><Relationship Id="rId12" Type="http://schemas.openxmlformats.org/officeDocument/2006/relationships/image" Target="../media/image40.png"/><Relationship Id="rId17" Type="http://schemas.openxmlformats.org/officeDocument/2006/relationships/image" Target="../media/image81.svg"/><Relationship Id="rId2" Type="http://schemas.openxmlformats.org/officeDocument/2006/relationships/image" Target="../media/image1.png"/><Relationship Id="rId16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39.png"/><Relationship Id="rId5" Type="http://schemas.openxmlformats.org/officeDocument/2006/relationships/image" Target="../media/image24.svg"/><Relationship Id="rId15" Type="http://schemas.openxmlformats.org/officeDocument/2006/relationships/image" Target="../media/image79.svg"/><Relationship Id="rId10" Type="http://schemas.openxmlformats.org/officeDocument/2006/relationships/image" Target="../media/image74.svg"/><Relationship Id="rId19" Type="http://schemas.openxmlformats.org/officeDocument/2006/relationships/image" Target="../media/image83.svg"/><Relationship Id="rId4" Type="http://schemas.openxmlformats.org/officeDocument/2006/relationships/image" Target="../media/image12.png"/><Relationship Id="rId9" Type="http://schemas.openxmlformats.org/officeDocument/2006/relationships/image" Target="../media/image38.png"/><Relationship Id="rId14" Type="http://schemas.openxmlformats.org/officeDocument/2006/relationships/image" Target="../media/image4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svg"/><Relationship Id="rId3" Type="http://schemas.openxmlformats.org/officeDocument/2006/relationships/image" Target="../media/image2.svg"/><Relationship Id="rId7" Type="http://schemas.openxmlformats.org/officeDocument/2006/relationships/image" Target="../media/image45.png"/><Relationship Id="rId12" Type="http://schemas.openxmlformats.org/officeDocument/2006/relationships/image" Target="../media/image4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11" Type="http://schemas.openxmlformats.org/officeDocument/2006/relationships/image" Target="../media/image89.svg"/><Relationship Id="rId5" Type="http://schemas.openxmlformats.org/officeDocument/2006/relationships/image" Target="../media/image24.svg"/><Relationship Id="rId10" Type="http://schemas.openxmlformats.org/officeDocument/2006/relationships/image" Target="../media/image47.png"/><Relationship Id="rId4" Type="http://schemas.openxmlformats.org/officeDocument/2006/relationships/image" Target="../media/image12.png"/><Relationship Id="rId9" Type="http://schemas.openxmlformats.org/officeDocument/2006/relationships/image" Target="../media/image4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svg"/><Relationship Id="rId13" Type="http://schemas.openxmlformats.org/officeDocument/2006/relationships/image" Target="../media/image53.png"/><Relationship Id="rId18" Type="http://schemas.openxmlformats.org/officeDocument/2006/relationships/image" Target="../media/image102.svg"/><Relationship Id="rId26" Type="http://schemas.openxmlformats.org/officeDocument/2006/relationships/image" Target="../media/image110.svg"/><Relationship Id="rId3" Type="http://schemas.openxmlformats.org/officeDocument/2006/relationships/image" Target="../media/image2.svg"/><Relationship Id="rId21" Type="http://schemas.openxmlformats.org/officeDocument/2006/relationships/image" Target="../media/image57.png"/><Relationship Id="rId7" Type="http://schemas.openxmlformats.org/officeDocument/2006/relationships/image" Target="../media/image50.png"/><Relationship Id="rId12" Type="http://schemas.openxmlformats.org/officeDocument/2006/relationships/image" Target="../media/image96.svg"/><Relationship Id="rId17" Type="http://schemas.openxmlformats.org/officeDocument/2006/relationships/image" Target="../media/image55.png"/><Relationship Id="rId25" Type="http://schemas.openxmlformats.org/officeDocument/2006/relationships/image" Target="../media/image59.png"/><Relationship Id="rId2" Type="http://schemas.openxmlformats.org/officeDocument/2006/relationships/image" Target="../media/image1.png"/><Relationship Id="rId16" Type="http://schemas.openxmlformats.org/officeDocument/2006/relationships/image" Target="../media/image100.svg"/><Relationship Id="rId20" Type="http://schemas.openxmlformats.org/officeDocument/2006/relationships/image" Target="../media/image10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24" Type="http://schemas.openxmlformats.org/officeDocument/2006/relationships/image" Target="../media/image108.svg"/><Relationship Id="rId5" Type="http://schemas.openxmlformats.org/officeDocument/2006/relationships/image" Target="../media/image24.svg"/><Relationship Id="rId15" Type="http://schemas.openxmlformats.org/officeDocument/2006/relationships/image" Target="../media/image54.png"/><Relationship Id="rId23" Type="http://schemas.openxmlformats.org/officeDocument/2006/relationships/image" Target="../media/image58.png"/><Relationship Id="rId28" Type="http://schemas.openxmlformats.org/officeDocument/2006/relationships/image" Target="../media/image112.svg"/><Relationship Id="rId10" Type="http://schemas.openxmlformats.org/officeDocument/2006/relationships/image" Target="../media/image94.svg"/><Relationship Id="rId19" Type="http://schemas.openxmlformats.org/officeDocument/2006/relationships/image" Target="../media/image56.png"/><Relationship Id="rId4" Type="http://schemas.openxmlformats.org/officeDocument/2006/relationships/image" Target="../media/image12.png"/><Relationship Id="rId9" Type="http://schemas.openxmlformats.org/officeDocument/2006/relationships/image" Target="../media/image51.png"/><Relationship Id="rId14" Type="http://schemas.openxmlformats.org/officeDocument/2006/relationships/image" Target="../media/image98.svg"/><Relationship Id="rId22" Type="http://schemas.openxmlformats.org/officeDocument/2006/relationships/image" Target="../media/image106.svg"/><Relationship Id="rId27" Type="http://schemas.openxmlformats.org/officeDocument/2006/relationships/image" Target="../media/image6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svg"/><Relationship Id="rId13" Type="http://schemas.openxmlformats.org/officeDocument/2006/relationships/image" Target="../media/image130.svg"/><Relationship Id="rId3" Type="http://schemas.openxmlformats.org/officeDocument/2006/relationships/image" Target="../media/image2.svg"/><Relationship Id="rId7" Type="http://schemas.openxmlformats.org/officeDocument/2006/relationships/image" Target="../media/image62.png"/><Relationship Id="rId12" Type="http://schemas.openxmlformats.org/officeDocument/2006/relationships/image" Target="../media/image65.png"/><Relationship Id="rId2" Type="http://schemas.openxmlformats.org/officeDocument/2006/relationships/image" Target="../media/image1.png"/><Relationship Id="rId16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11" Type="http://schemas.openxmlformats.org/officeDocument/2006/relationships/image" Target="../media/image128.svg"/><Relationship Id="rId5" Type="http://schemas.openxmlformats.org/officeDocument/2006/relationships/image" Target="../media/image24.svg"/><Relationship Id="rId15" Type="http://schemas.openxmlformats.org/officeDocument/2006/relationships/image" Target="../media/image132.svg"/><Relationship Id="rId10" Type="http://schemas.openxmlformats.org/officeDocument/2006/relationships/image" Target="../media/image64.png"/><Relationship Id="rId4" Type="http://schemas.openxmlformats.org/officeDocument/2006/relationships/image" Target="../media/image12.png"/><Relationship Id="rId9" Type="http://schemas.openxmlformats.org/officeDocument/2006/relationships/image" Target="../media/image63.png"/><Relationship Id="rId14" Type="http://schemas.openxmlformats.org/officeDocument/2006/relationships/image" Target="../media/image6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141.svg"/><Relationship Id="rId18" Type="http://schemas.openxmlformats.org/officeDocument/2006/relationships/image" Target="../media/image10.png"/><Relationship Id="rId26" Type="http://schemas.openxmlformats.org/officeDocument/2006/relationships/image" Target="../media/image76.png"/><Relationship Id="rId3" Type="http://schemas.openxmlformats.org/officeDocument/2006/relationships/image" Target="../media/image135.svg"/><Relationship Id="rId21" Type="http://schemas.openxmlformats.org/officeDocument/2006/relationships/image" Target="../media/image145.svg"/><Relationship Id="rId34" Type="http://schemas.openxmlformats.org/officeDocument/2006/relationships/image" Target="../media/image2.png"/><Relationship Id="rId7" Type="http://schemas.openxmlformats.org/officeDocument/2006/relationships/image" Target="../media/image137.svg"/><Relationship Id="rId12" Type="http://schemas.openxmlformats.org/officeDocument/2006/relationships/image" Target="../media/image72.png"/><Relationship Id="rId17" Type="http://schemas.openxmlformats.org/officeDocument/2006/relationships/image" Target="../media/image143.svg"/><Relationship Id="rId25" Type="http://schemas.openxmlformats.org/officeDocument/2006/relationships/image" Target="../media/image16.svg"/><Relationship Id="rId33" Type="http://schemas.openxmlformats.org/officeDocument/2006/relationships/image" Target="../media/image153.svg"/><Relationship Id="rId2" Type="http://schemas.openxmlformats.org/officeDocument/2006/relationships/image" Target="../media/image68.png"/><Relationship Id="rId16" Type="http://schemas.openxmlformats.org/officeDocument/2006/relationships/image" Target="../media/image73.png"/><Relationship Id="rId20" Type="http://schemas.openxmlformats.org/officeDocument/2006/relationships/image" Target="../media/image74.png"/><Relationship Id="rId29" Type="http://schemas.openxmlformats.org/officeDocument/2006/relationships/image" Target="../media/image1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png"/><Relationship Id="rId11" Type="http://schemas.openxmlformats.org/officeDocument/2006/relationships/image" Target="../media/image122.svg"/><Relationship Id="rId24" Type="http://schemas.openxmlformats.org/officeDocument/2006/relationships/image" Target="../media/image8.png"/><Relationship Id="rId32" Type="http://schemas.openxmlformats.org/officeDocument/2006/relationships/image" Target="../media/image78.png"/><Relationship Id="rId37" Type="http://schemas.openxmlformats.org/officeDocument/2006/relationships/image" Target="../media/image155.svg"/><Relationship Id="rId5" Type="http://schemas.openxmlformats.org/officeDocument/2006/relationships/image" Target="../media/image6.svg"/><Relationship Id="rId15" Type="http://schemas.openxmlformats.org/officeDocument/2006/relationships/image" Target="../media/image8.svg"/><Relationship Id="rId23" Type="http://schemas.openxmlformats.org/officeDocument/2006/relationships/image" Target="../media/image147.svg"/><Relationship Id="rId28" Type="http://schemas.openxmlformats.org/officeDocument/2006/relationships/image" Target="../media/image9.png"/><Relationship Id="rId36" Type="http://schemas.openxmlformats.org/officeDocument/2006/relationships/image" Target="../media/image79.png"/><Relationship Id="rId10" Type="http://schemas.openxmlformats.org/officeDocument/2006/relationships/image" Target="../media/image71.png"/><Relationship Id="rId19" Type="http://schemas.openxmlformats.org/officeDocument/2006/relationships/image" Target="../media/image20.svg"/><Relationship Id="rId31" Type="http://schemas.openxmlformats.org/officeDocument/2006/relationships/image" Target="../media/image151.svg"/><Relationship Id="rId4" Type="http://schemas.openxmlformats.org/officeDocument/2006/relationships/image" Target="../media/image3.png"/><Relationship Id="rId9" Type="http://schemas.openxmlformats.org/officeDocument/2006/relationships/image" Target="../media/image139.svg"/><Relationship Id="rId14" Type="http://schemas.openxmlformats.org/officeDocument/2006/relationships/image" Target="../media/image4.png"/><Relationship Id="rId22" Type="http://schemas.openxmlformats.org/officeDocument/2006/relationships/image" Target="../media/image75.png"/><Relationship Id="rId27" Type="http://schemas.openxmlformats.org/officeDocument/2006/relationships/image" Target="../media/image149.svg"/><Relationship Id="rId30" Type="http://schemas.openxmlformats.org/officeDocument/2006/relationships/image" Target="../media/image77.png"/><Relationship Id="rId35" Type="http://schemas.openxmlformats.org/officeDocument/2006/relationships/image" Target="../media/image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C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835278" y="-1281747"/>
            <a:ext cx="8617443" cy="11528352"/>
          </a:xfrm>
          <a:custGeom>
            <a:avLst/>
            <a:gdLst/>
            <a:ahLst/>
            <a:cxnLst/>
            <a:rect l="l" t="t" r="r" b="b"/>
            <a:pathLst>
              <a:path w="8617443" h="11528352">
                <a:moveTo>
                  <a:pt x="0" y="0"/>
                </a:moveTo>
                <a:lnTo>
                  <a:pt x="8617444" y="0"/>
                </a:lnTo>
                <a:lnTo>
                  <a:pt x="8617444" y="11528352"/>
                </a:lnTo>
                <a:lnTo>
                  <a:pt x="0" y="115283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7200900"/>
            <a:ext cx="18288000" cy="3086100"/>
            <a:chOff x="0" y="0"/>
            <a:chExt cx="4816593" cy="812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816592" cy="812800"/>
            </a:xfrm>
            <a:custGeom>
              <a:avLst/>
              <a:gdLst/>
              <a:ahLst/>
              <a:cxnLst/>
              <a:rect l="l" t="t" r="r" b="b"/>
              <a:pathLst>
                <a:path w="4816592" h="812800">
                  <a:moveTo>
                    <a:pt x="0" y="0"/>
                  </a:moveTo>
                  <a:lnTo>
                    <a:pt x="4816592" y="0"/>
                  </a:lnTo>
                  <a:lnTo>
                    <a:pt x="4816592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FFDE59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816593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0" y="5971266"/>
            <a:ext cx="2075149" cy="4315734"/>
          </a:xfrm>
          <a:custGeom>
            <a:avLst/>
            <a:gdLst/>
            <a:ahLst/>
            <a:cxnLst/>
            <a:rect l="l" t="t" r="r" b="b"/>
            <a:pathLst>
              <a:path w="2075149" h="4315734">
                <a:moveTo>
                  <a:pt x="0" y="0"/>
                </a:moveTo>
                <a:lnTo>
                  <a:pt x="2075149" y="0"/>
                </a:lnTo>
                <a:lnTo>
                  <a:pt x="2075149" y="4315734"/>
                </a:lnTo>
                <a:lnTo>
                  <a:pt x="0" y="43157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978533" y="6172200"/>
            <a:ext cx="1764221" cy="4114800"/>
          </a:xfrm>
          <a:custGeom>
            <a:avLst/>
            <a:gdLst/>
            <a:ahLst/>
            <a:cxnLst/>
            <a:rect l="l" t="t" r="r" b="b"/>
            <a:pathLst>
              <a:path w="1764221" h="4114800">
                <a:moveTo>
                  <a:pt x="0" y="0"/>
                </a:moveTo>
                <a:lnTo>
                  <a:pt x="1764221" y="0"/>
                </a:lnTo>
                <a:lnTo>
                  <a:pt x="176422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4163912" y="6172200"/>
            <a:ext cx="1807083" cy="4114800"/>
          </a:xfrm>
          <a:custGeom>
            <a:avLst/>
            <a:gdLst/>
            <a:ahLst/>
            <a:cxnLst/>
            <a:rect l="l" t="t" r="r" b="b"/>
            <a:pathLst>
              <a:path w="1807083" h="4114800">
                <a:moveTo>
                  <a:pt x="0" y="0"/>
                </a:moveTo>
                <a:lnTo>
                  <a:pt x="1807083" y="0"/>
                </a:lnTo>
                <a:lnTo>
                  <a:pt x="180708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5970995" y="6172200"/>
            <a:ext cx="1832800" cy="4114800"/>
          </a:xfrm>
          <a:custGeom>
            <a:avLst/>
            <a:gdLst/>
            <a:ahLst/>
            <a:cxnLst/>
            <a:rect l="l" t="t" r="r" b="b"/>
            <a:pathLst>
              <a:path w="1832800" h="4114800">
                <a:moveTo>
                  <a:pt x="0" y="0"/>
                </a:moveTo>
                <a:lnTo>
                  <a:pt x="1832801" y="0"/>
                </a:lnTo>
                <a:lnTo>
                  <a:pt x="183280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8219027" y="6172200"/>
            <a:ext cx="1849945" cy="4114800"/>
          </a:xfrm>
          <a:custGeom>
            <a:avLst/>
            <a:gdLst/>
            <a:ahLst/>
            <a:cxnLst/>
            <a:rect l="l" t="t" r="r" b="b"/>
            <a:pathLst>
              <a:path w="1849945" h="4114800">
                <a:moveTo>
                  <a:pt x="0" y="0"/>
                </a:moveTo>
                <a:lnTo>
                  <a:pt x="1849946" y="0"/>
                </a:lnTo>
                <a:lnTo>
                  <a:pt x="184994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9659731" y="6172200"/>
            <a:ext cx="2859786" cy="4114800"/>
          </a:xfrm>
          <a:custGeom>
            <a:avLst/>
            <a:gdLst/>
            <a:ahLst/>
            <a:cxnLst/>
            <a:rect l="l" t="t" r="r" b="b"/>
            <a:pathLst>
              <a:path w="2859786" h="4114800">
                <a:moveTo>
                  <a:pt x="0" y="0"/>
                </a:moveTo>
                <a:lnTo>
                  <a:pt x="2859786" y="0"/>
                </a:lnTo>
                <a:lnTo>
                  <a:pt x="285978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2316873" y="6172200"/>
            <a:ext cx="2043684" cy="4114800"/>
          </a:xfrm>
          <a:custGeom>
            <a:avLst/>
            <a:gdLst/>
            <a:ahLst/>
            <a:cxnLst/>
            <a:rect l="l" t="t" r="r" b="b"/>
            <a:pathLst>
              <a:path w="2043684" h="4114800">
                <a:moveTo>
                  <a:pt x="0" y="0"/>
                </a:moveTo>
                <a:lnTo>
                  <a:pt x="2043684" y="0"/>
                </a:lnTo>
                <a:lnTo>
                  <a:pt x="204368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3676897" y="6172200"/>
            <a:ext cx="2330005" cy="4114800"/>
          </a:xfrm>
          <a:custGeom>
            <a:avLst/>
            <a:gdLst/>
            <a:ahLst/>
            <a:cxnLst/>
            <a:rect l="l" t="t" r="r" b="b"/>
            <a:pathLst>
              <a:path w="2330005" h="4114800">
                <a:moveTo>
                  <a:pt x="0" y="0"/>
                </a:moveTo>
                <a:lnTo>
                  <a:pt x="2330006" y="0"/>
                </a:lnTo>
                <a:lnTo>
                  <a:pt x="233000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5785687" y="6172200"/>
            <a:ext cx="2947226" cy="4114800"/>
          </a:xfrm>
          <a:custGeom>
            <a:avLst/>
            <a:gdLst/>
            <a:ahLst/>
            <a:cxnLst/>
            <a:rect l="l" t="t" r="r" b="b"/>
            <a:pathLst>
              <a:path w="2947226" h="4114800">
                <a:moveTo>
                  <a:pt x="0" y="0"/>
                </a:moveTo>
                <a:lnTo>
                  <a:pt x="2947226" y="0"/>
                </a:lnTo>
                <a:lnTo>
                  <a:pt x="294722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3742754" y="2142917"/>
            <a:ext cx="11148917" cy="43551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298"/>
              </a:lnSpc>
            </a:pPr>
            <a:r>
              <a:rPr lang="en-US" sz="15927">
                <a:solidFill>
                  <a:srgbClr val="FF3131"/>
                </a:solidFill>
                <a:latin typeface="Borsok"/>
                <a:ea typeface="Borsok"/>
                <a:cs typeface="Borsok"/>
                <a:sym typeface="Borsok"/>
              </a:rPr>
              <a:t>ПРОФЕСІЙ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689663" y="266120"/>
            <a:ext cx="4908673" cy="30489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298"/>
              </a:lnSpc>
            </a:pPr>
            <a:r>
              <a:rPr lang="en-US" sz="15927">
                <a:solidFill>
                  <a:srgbClr val="FF3131"/>
                </a:solidFill>
                <a:latin typeface="Borsok"/>
                <a:ea typeface="Borsok"/>
                <a:cs typeface="Borsok"/>
                <a:sym typeface="Borsok"/>
              </a:rPr>
              <a:t>СВІТ</a:t>
            </a:r>
          </a:p>
        </p:txBody>
      </p:sp>
      <p:sp>
        <p:nvSpPr>
          <p:cNvPr id="17" name="Freeform 17"/>
          <p:cNvSpPr/>
          <p:nvPr/>
        </p:nvSpPr>
        <p:spPr>
          <a:xfrm>
            <a:off x="5486400" y="5285466"/>
            <a:ext cx="7315200" cy="685800"/>
          </a:xfrm>
          <a:custGeom>
            <a:avLst/>
            <a:gdLst/>
            <a:ahLst/>
            <a:cxnLst/>
            <a:rect l="l" t="t" r="r" b="b"/>
            <a:pathLst>
              <a:path w="7315200" h="685800">
                <a:moveTo>
                  <a:pt x="0" y="0"/>
                </a:moveTo>
                <a:lnTo>
                  <a:pt x="7315200" y="0"/>
                </a:lnTo>
                <a:lnTo>
                  <a:pt x="73152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FF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343969" y="1028700"/>
            <a:ext cx="6151626" cy="8229600"/>
          </a:xfrm>
          <a:custGeom>
            <a:avLst/>
            <a:gdLst/>
            <a:ahLst/>
            <a:cxnLst/>
            <a:rect l="l" t="t" r="r" b="b"/>
            <a:pathLst>
              <a:path w="6151626" h="8229600">
                <a:moveTo>
                  <a:pt x="0" y="0"/>
                </a:moveTo>
                <a:lnTo>
                  <a:pt x="6151626" y="0"/>
                </a:lnTo>
                <a:lnTo>
                  <a:pt x="615162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792405" y="1028700"/>
            <a:ext cx="10335447" cy="8229600"/>
          </a:xfrm>
          <a:custGeom>
            <a:avLst/>
            <a:gdLst/>
            <a:ahLst/>
            <a:cxnLst/>
            <a:rect l="l" t="t" r="r" b="b"/>
            <a:pathLst>
              <a:path w="10335447" h="8229600">
                <a:moveTo>
                  <a:pt x="10335447" y="0"/>
                </a:moveTo>
                <a:lnTo>
                  <a:pt x="0" y="0"/>
                </a:lnTo>
                <a:lnTo>
                  <a:pt x="0" y="8229600"/>
                </a:lnTo>
                <a:lnTo>
                  <a:pt x="10335447" y="8229600"/>
                </a:lnTo>
                <a:lnTo>
                  <a:pt x="1033544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282232" y="1028700"/>
            <a:ext cx="3785616" cy="8229600"/>
          </a:xfrm>
          <a:custGeom>
            <a:avLst/>
            <a:gdLst/>
            <a:ahLst/>
            <a:cxnLst/>
            <a:rect l="l" t="t" r="r" b="b"/>
            <a:pathLst>
              <a:path w="3785616" h="8229600">
                <a:moveTo>
                  <a:pt x="0" y="0"/>
                </a:moveTo>
                <a:lnTo>
                  <a:pt x="3785616" y="0"/>
                </a:lnTo>
                <a:lnTo>
                  <a:pt x="378561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961711" y="2539943"/>
            <a:ext cx="7838001" cy="4902313"/>
          </a:xfrm>
          <a:custGeom>
            <a:avLst/>
            <a:gdLst/>
            <a:ahLst/>
            <a:cxnLst/>
            <a:rect l="l" t="t" r="r" b="b"/>
            <a:pathLst>
              <a:path w="7838001" h="4902313">
                <a:moveTo>
                  <a:pt x="0" y="0"/>
                </a:moveTo>
                <a:lnTo>
                  <a:pt x="7838001" y="0"/>
                </a:lnTo>
                <a:lnTo>
                  <a:pt x="7838001" y="4902314"/>
                </a:lnTo>
                <a:lnTo>
                  <a:pt x="0" y="49023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656157" y="2511836"/>
            <a:ext cx="5483093" cy="5256915"/>
          </a:xfrm>
          <a:custGeom>
            <a:avLst/>
            <a:gdLst/>
            <a:ahLst/>
            <a:cxnLst/>
            <a:rect l="l" t="t" r="r" b="b"/>
            <a:pathLst>
              <a:path w="5483093" h="5256915">
                <a:moveTo>
                  <a:pt x="0" y="0"/>
                </a:moveTo>
                <a:lnTo>
                  <a:pt x="5483093" y="0"/>
                </a:lnTo>
                <a:lnTo>
                  <a:pt x="5483093" y="5256915"/>
                </a:lnTo>
                <a:lnTo>
                  <a:pt x="0" y="525691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4238625" y="2369219"/>
            <a:ext cx="3585420" cy="5243759"/>
          </a:xfrm>
          <a:custGeom>
            <a:avLst/>
            <a:gdLst/>
            <a:ahLst/>
            <a:cxnLst/>
            <a:rect l="l" t="t" r="r" b="b"/>
            <a:pathLst>
              <a:path w="3585420" h="5243759">
                <a:moveTo>
                  <a:pt x="0" y="0"/>
                </a:moveTo>
                <a:lnTo>
                  <a:pt x="3585420" y="0"/>
                </a:lnTo>
                <a:lnTo>
                  <a:pt x="3585420" y="5243759"/>
                </a:lnTo>
                <a:lnTo>
                  <a:pt x="0" y="524375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4591197" y="2369219"/>
            <a:ext cx="4065635" cy="4832850"/>
          </a:xfrm>
          <a:custGeom>
            <a:avLst/>
            <a:gdLst/>
            <a:ahLst/>
            <a:cxnLst/>
            <a:rect l="l" t="t" r="r" b="b"/>
            <a:pathLst>
              <a:path w="4065635" h="4832850">
                <a:moveTo>
                  <a:pt x="0" y="0"/>
                </a:moveTo>
                <a:lnTo>
                  <a:pt x="4065635" y="0"/>
                </a:lnTo>
                <a:lnTo>
                  <a:pt x="4065635" y="4832851"/>
                </a:lnTo>
                <a:lnTo>
                  <a:pt x="0" y="4832851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6489076" y="48033"/>
            <a:ext cx="6780105" cy="20420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595"/>
              </a:lnSpc>
            </a:pPr>
            <a:r>
              <a:rPr lang="en-US" sz="11853" dirty="0">
                <a:solidFill>
                  <a:srgbClr val="004AAD"/>
                </a:solidFill>
                <a:latin typeface="Borsok"/>
                <a:ea typeface="Borsok"/>
                <a:cs typeface="Borsok"/>
                <a:sym typeface="Borsok"/>
              </a:rPr>
              <a:t>ЛІКАР</a:t>
            </a:r>
          </a:p>
        </p:txBody>
      </p:sp>
      <p:sp>
        <p:nvSpPr>
          <p:cNvPr id="6" name="Freeform 6"/>
          <p:cNvSpPr/>
          <p:nvPr/>
        </p:nvSpPr>
        <p:spPr>
          <a:xfrm>
            <a:off x="3440040" y="2200984"/>
            <a:ext cx="5241272" cy="5241272"/>
          </a:xfrm>
          <a:custGeom>
            <a:avLst/>
            <a:gdLst/>
            <a:ahLst/>
            <a:cxnLst/>
            <a:rect l="l" t="t" r="r" b="b"/>
            <a:pathLst>
              <a:path w="5241272" h="5241272">
                <a:moveTo>
                  <a:pt x="0" y="0"/>
                </a:moveTo>
                <a:lnTo>
                  <a:pt x="5241271" y="0"/>
                </a:lnTo>
                <a:lnTo>
                  <a:pt x="5241271" y="5241272"/>
                </a:lnTo>
                <a:lnTo>
                  <a:pt x="0" y="524127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3163450" y="2728244"/>
            <a:ext cx="5159624" cy="4114800"/>
          </a:xfrm>
          <a:custGeom>
            <a:avLst/>
            <a:gdLst/>
            <a:ahLst/>
            <a:cxnLst/>
            <a:rect l="l" t="t" r="r" b="b"/>
            <a:pathLst>
              <a:path w="5159624" h="4114800">
                <a:moveTo>
                  <a:pt x="0" y="0"/>
                </a:moveTo>
                <a:lnTo>
                  <a:pt x="5159624" y="0"/>
                </a:lnTo>
                <a:lnTo>
                  <a:pt x="515962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454992" y="2466226"/>
            <a:ext cx="3552542" cy="5224326"/>
          </a:xfrm>
          <a:custGeom>
            <a:avLst/>
            <a:gdLst/>
            <a:ahLst/>
            <a:cxnLst/>
            <a:rect l="l" t="t" r="r" b="b"/>
            <a:pathLst>
              <a:path w="3552542" h="5224326">
                <a:moveTo>
                  <a:pt x="0" y="0"/>
                </a:moveTo>
                <a:lnTo>
                  <a:pt x="3552541" y="0"/>
                </a:lnTo>
                <a:lnTo>
                  <a:pt x="3552541" y="5224326"/>
                </a:lnTo>
                <a:lnTo>
                  <a:pt x="0" y="522432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=""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119339" y="2481914"/>
            <a:ext cx="3719743" cy="5531216"/>
          </a:xfrm>
          <a:custGeom>
            <a:avLst/>
            <a:gdLst/>
            <a:ahLst/>
            <a:cxnLst/>
            <a:rect l="l" t="t" r="r" b="b"/>
            <a:pathLst>
              <a:path w="3719743" h="5531216">
                <a:moveTo>
                  <a:pt x="0" y="0"/>
                </a:moveTo>
                <a:lnTo>
                  <a:pt x="3719743" y="0"/>
                </a:lnTo>
                <a:lnTo>
                  <a:pt x="3719743" y="5531216"/>
                </a:lnTo>
                <a:lnTo>
                  <a:pt x="0" y="5531216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3"/>
          <p:cNvSpPr txBox="1"/>
          <p:nvPr/>
        </p:nvSpPr>
        <p:spPr>
          <a:xfrm>
            <a:off x="792405" y="9181760"/>
            <a:ext cx="167693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i="1" dirty="0" smtClean="0">
                <a:latin typeface="Georgia" panose="02040502050405020303" pitchFamily="18" charset="0"/>
                <a:cs typeface="Aharoni" panose="02010803020104030203" pitchFamily="2" charset="-79"/>
              </a:rPr>
              <a:t>З якими предметами працює лікар? Плесни в долоні.</a:t>
            </a:r>
            <a:endParaRPr lang="uk-UA" sz="4400" b="1" i="1" dirty="0">
              <a:latin typeface="Georgia" panose="02040502050405020303" pitchFamily="18" charset="0"/>
              <a:cs typeface="Aharoni" panose="02010803020104030203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C3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81633" y="1167517"/>
            <a:ext cx="6151626" cy="8229600"/>
          </a:xfrm>
          <a:custGeom>
            <a:avLst/>
            <a:gdLst/>
            <a:ahLst/>
            <a:cxnLst/>
            <a:rect l="l" t="t" r="r" b="b"/>
            <a:pathLst>
              <a:path w="6151626" h="8229600">
                <a:moveTo>
                  <a:pt x="0" y="0"/>
                </a:moveTo>
                <a:lnTo>
                  <a:pt x="6151626" y="0"/>
                </a:lnTo>
                <a:lnTo>
                  <a:pt x="615162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6871210" y="1028700"/>
            <a:ext cx="11478327" cy="9139618"/>
          </a:xfrm>
          <a:custGeom>
            <a:avLst/>
            <a:gdLst/>
            <a:ahLst/>
            <a:cxnLst/>
            <a:rect l="l" t="t" r="r" b="b"/>
            <a:pathLst>
              <a:path w="11478327" h="9139618">
                <a:moveTo>
                  <a:pt x="11478327" y="0"/>
                </a:moveTo>
                <a:lnTo>
                  <a:pt x="0" y="0"/>
                </a:lnTo>
                <a:lnTo>
                  <a:pt x="0" y="9139618"/>
                </a:lnTo>
                <a:lnTo>
                  <a:pt x="11478327" y="9139618"/>
                </a:lnTo>
                <a:lnTo>
                  <a:pt x="1147832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93628" y="1371072"/>
            <a:ext cx="4909799" cy="7887228"/>
          </a:xfrm>
          <a:custGeom>
            <a:avLst/>
            <a:gdLst/>
            <a:ahLst/>
            <a:cxnLst/>
            <a:rect l="l" t="t" r="r" b="b"/>
            <a:pathLst>
              <a:path w="4909799" h="7887228">
                <a:moveTo>
                  <a:pt x="0" y="0"/>
                </a:moveTo>
                <a:lnTo>
                  <a:pt x="4909799" y="0"/>
                </a:lnTo>
                <a:lnTo>
                  <a:pt x="4909799" y="7887228"/>
                </a:lnTo>
                <a:lnTo>
                  <a:pt x="0" y="788722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8658937" y="2104375"/>
            <a:ext cx="2959460" cy="2556234"/>
          </a:xfrm>
          <a:custGeom>
            <a:avLst/>
            <a:gdLst/>
            <a:ahLst/>
            <a:cxnLst/>
            <a:rect l="l" t="t" r="r" b="b"/>
            <a:pathLst>
              <a:path w="2959460" h="2556234">
                <a:moveTo>
                  <a:pt x="0" y="0"/>
                </a:moveTo>
                <a:lnTo>
                  <a:pt x="2959460" y="0"/>
                </a:lnTo>
                <a:lnTo>
                  <a:pt x="2959460" y="2556234"/>
                </a:lnTo>
                <a:lnTo>
                  <a:pt x="0" y="255623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7638394" y="4757133"/>
            <a:ext cx="3314628" cy="2788431"/>
          </a:xfrm>
          <a:custGeom>
            <a:avLst/>
            <a:gdLst/>
            <a:ahLst/>
            <a:cxnLst/>
            <a:rect l="l" t="t" r="r" b="b"/>
            <a:pathLst>
              <a:path w="3314628" h="2788431">
                <a:moveTo>
                  <a:pt x="0" y="0"/>
                </a:moveTo>
                <a:lnTo>
                  <a:pt x="3314628" y="0"/>
                </a:lnTo>
                <a:lnTo>
                  <a:pt x="3314628" y="2788431"/>
                </a:lnTo>
                <a:lnTo>
                  <a:pt x="0" y="278843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3643368" y="4185023"/>
            <a:ext cx="4097783" cy="2776248"/>
          </a:xfrm>
          <a:custGeom>
            <a:avLst/>
            <a:gdLst/>
            <a:ahLst/>
            <a:cxnLst/>
            <a:rect l="l" t="t" r="r" b="b"/>
            <a:pathLst>
              <a:path w="4097783" h="2776248">
                <a:moveTo>
                  <a:pt x="0" y="0"/>
                </a:moveTo>
                <a:lnTo>
                  <a:pt x="4097783" y="0"/>
                </a:lnTo>
                <a:lnTo>
                  <a:pt x="4097783" y="2776248"/>
                </a:lnTo>
                <a:lnTo>
                  <a:pt x="0" y="277624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1487741" y="5684053"/>
            <a:ext cx="3021409" cy="2896776"/>
          </a:xfrm>
          <a:custGeom>
            <a:avLst/>
            <a:gdLst/>
            <a:ahLst/>
            <a:cxnLst/>
            <a:rect l="l" t="t" r="r" b="b"/>
            <a:pathLst>
              <a:path w="3021409" h="2896776">
                <a:moveTo>
                  <a:pt x="0" y="0"/>
                </a:moveTo>
                <a:lnTo>
                  <a:pt x="3021409" y="0"/>
                </a:lnTo>
                <a:lnTo>
                  <a:pt x="3021409" y="2896776"/>
                </a:lnTo>
                <a:lnTo>
                  <a:pt x="0" y="289677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1692332">
            <a:off x="13631870" y="1165364"/>
            <a:ext cx="3634344" cy="3593457"/>
          </a:xfrm>
          <a:custGeom>
            <a:avLst/>
            <a:gdLst/>
            <a:ahLst/>
            <a:cxnLst/>
            <a:rect l="l" t="t" r="r" b="b"/>
            <a:pathLst>
              <a:path w="3634344" h="3593457">
                <a:moveTo>
                  <a:pt x="0" y="0"/>
                </a:moveTo>
                <a:lnTo>
                  <a:pt x="3634343" y="0"/>
                </a:lnTo>
                <a:lnTo>
                  <a:pt x="3634343" y="3593457"/>
                </a:lnTo>
                <a:lnTo>
                  <a:pt x="0" y="3593457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5051190" y="470698"/>
            <a:ext cx="9297853" cy="16102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096"/>
              </a:lnSpc>
            </a:pPr>
            <a:r>
              <a:rPr lang="en-US" sz="9354" dirty="0">
                <a:solidFill>
                  <a:srgbClr val="004AAD"/>
                </a:solidFill>
                <a:latin typeface="Borsok"/>
                <a:ea typeface="Borsok"/>
                <a:cs typeface="Borsok"/>
                <a:sym typeface="Borsok"/>
              </a:rPr>
              <a:t>ПОЛІЦЕЙСЬКИЙ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53020" y="9188774"/>
            <a:ext cx="98908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b="1" i="1" dirty="0" smtClean="0">
                <a:latin typeface="Georgia" panose="02040502050405020303" pitchFamily="18" charset="0"/>
              </a:rPr>
              <a:t>Впізнайте </a:t>
            </a:r>
            <a:r>
              <a:rPr lang="uk-UA" sz="4800" b="1" i="1" dirty="0">
                <a:latin typeface="Georgia" panose="02040502050405020303" pitchFamily="18" charset="0"/>
              </a:rPr>
              <a:t>сліди "злочинця"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D6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34580" y="1028700"/>
            <a:ext cx="6151626" cy="8229600"/>
          </a:xfrm>
          <a:custGeom>
            <a:avLst/>
            <a:gdLst/>
            <a:ahLst/>
            <a:cxnLst/>
            <a:rect l="l" t="t" r="r" b="b"/>
            <a:pathLst>
              <a:path w="6151626" h="8229600">
                <a:moveTo>
                  <a:pt x="0" y="0"/>
                </a:moveTo>
                <a:lnTo>
                  <a:pt x="6151626" y="0"/>
                </a:lnTo>
                <a:lnTo>
                  <a:pt x="615162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7117972" y="1108778"/>
            <a:ext cx="10335447" cy="8229600"/>
          </a:xfrm>
          <a:custGeom>
            <a:avLst/>
            <a:gdLst/>
            <a:ahLst/>
            <a:cxnLst/>
            <a:rect l="l" t="t" r="r" b="b"/>
            <a:pathLst>
              <a:path w="10335447" h="8229600">
                <a:moveTo>
                  <a:pt x="10335448" y="0"/>
                </a:moveTo>
                <a:lnTo>
                  <a:pt x="0" y="0"/>
                </a:lnTo>
                <a:lnTo>
                  <a:pt x="0" y="8229600"/>
                </a:lnTo>
                <a:lnTo>
                  <a:pt x="10335448" y="8229600"/>
                </a:lnTo>
                <a:lnTo>
                  <a:pt x="10335448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27659" y="1412256"/>
            <a:ext cx="4549066" cy="7178014"/>
          </a:xfrm>
          <a:custGeom>
            <a:avLst/>
            <a:gdLst/>
            <a:ahLst/>
            <a:cxnLst/>
            <a:rect l="l" t="t" r="r" b="b"/>
            <a:pathLst>
              <a:path w="4549066" h="7178014">
                <a:moveTo>
                  <a:pt x="0" y="0"/>
                </a:moveTo>
                <a:lnTo>
                  <a:pt x="4549067" y="0"/>
                </a:lnTo>
                <a:lnTo>
                  <a:pt x="4549067" y="7178014"/>
                </a:lnTo>
                <a:lnTo>
                  <a:pt x="0" y="717801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8775900" y="1211387"/>
            <a:ext cx="4310641" cy="4310641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BF63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3016689" y="-34853"/>
            <a:ext cx="8697745" cy="1902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85"/>
              </a:lnSpc>
            </a:pPr>
            <a:r>
              <a:rPr lang="en-US" sz="10989" dirty="0">
                <a:solidFill>
                  <a:srgbClr val="004AAD"/>
                </a:solidFill>
                <a:latin typeface="Borsok"/>
                <a:ea typeface="Borsok"/>
                <a:cs typeface="Borsok"/>
                <a:sym typeface="Borsok"/>
              </a:rPr>
              <a:t>ВОДІЙ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12916322" y="5316834"/>
            <a:ext cx="4310641" cy="4310641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DC128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7440048" y="4112700"/>
            <a:ext cx="4310641" cy="4310641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3131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1583596" y="2112771"/>
            <a:ext cx="4310641" cy="431064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DC128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9615626" y="4859904"/>
            <a:ext cx="4310641" cy="4310641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DC128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1439522" y="2583407"/>
            <a:ext cx="4310641" cy="4310641"/>
            <a:chOff x="0" y="0"/>
            <a:chExt cx="812800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3131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1875125" y="1135622"/>
            <a:ext cx="4310641" cy="4310641"/>
            <a:chOff x="0" y="0"/>
            <a:chExt cx="812800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3131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1355601" y="3108707"/>
            <a:ext cx="4310641" cy="4310641"/>
            <a:chOff x="0" y="0"/>
            <a:chExt cx="812800" cy="81280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BF63"/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11523443" y="5029169"/>
            <a:ext cx="4310641" cy="4310641"/>
            <a:chOff x="0" y="0"/>
            <a:chExt cx="812800" cy="812800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BF63"/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204681" y="8524970"/>
            <a:ext cx="1378935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i="1" dirty="0" smtClean="0">
                <a:latin typeface="Georgia" panose="02040502050405020303" pitchFamily="18" charset="0"/>
              </a:rPr>
              <a:t>Руханка «Світлофор». </a:t>
            </a:r>
          </a:p>
          <a:p>
            <a:r>
              <a:rPr lang="ru-RU" sz="3600" b="1" i="1" dirty="0" err="1" smtClean="0">
                <a:latin typeface="Georgia" panose="02040502050405020303" pitchFamily="18" charset="0"/>
              </a:rPr>
              <a:t>Червоний</a:t>
            </a:r>
            <a:r>
              <a:rPr lang="ru-RU" sz="3600" b="1" i="1" dirty="0" smtClean="0">
                <a:latin typeface="Georgia" panose="02040502050405020303" pitchFamily="18" charset="0"/>
              </a:rPr>
              <a:t> </a:t>
            </a:r>
            <a:r>
              <a:rPr lang="ru-RU" sz="3600" b="1" i="1" dirty="0">
                <a:latin typeface="Georgia" panose="02040502050405020303" pitchFamily="18" charset="0"/>
              </a:rPr>
              <a:t>(</a:t>
            </a:r>
            <a:r>
              <a:rPr lang="ru-RU" sz="3600" b="1" i="1" dirty="0" err="1">
                <a:latin typeface="Georgia" panose="02040502050405020303" pitchFamily="18" charset="0"/>
              </a:rPr>
              <a:t>стоїмо</a:t>
            </a:r>
            <a:r>
              <a:rPr lang="ru-RU" sz="3600" b="1" i="1" dirty="0">
                <a:latin typeface="Georgia" panose="02040502050405020303" pitchFamily="18" charset="0"/>
              </a:rPr>
              <a:t>)— </a:t>
            </a:r>
            <a:r>
              <a:rPr lang="ru-RU" sz="3600" b="1" i="1" dirty="0" err="1">
                <a:latin typeface="Georgia" panose="02040502050405020303" pitchFamily="18" charset="0"/>
              </a:rPr>
              <a:t>жовтий</a:t>
            </a:r>
            <a:r>
              <a:rPr lang="ru-RU" sz="3600" b="1" i="1" dirty="0">
                <a:latin typeface="Georgia" panose="02040502050405020303" pitchFamily="18" charset="0"/>
              </a:rPr>
              <a:t>(</a:t>
            </a:r>
            <a:r>
              <a:rPr lang="ru-RU" sz="3600" b="1" i="1" dirty="0" err="1">
                <a:latin typeface="Georgia" panose="02040502050405020303" pitchFamily="18" charset="0"/>
              </a:rPr>
              <a:t>плескаємо</a:t>
            </a:r>
            <a:r>
              <a:rPr lang="ru-RU" sz="3600" b="1" i="1" dirty="0">
                <a:latin typeface="Georgia" panose="02040502050405020303" pitchFamily="18" charset="0"/>
              </a:rPr>
              <a:t> в </a:t>
            </a:r>
            <a:r>
              <a:rPr lang="ru-RU" sz="3600" b="1" i="1" dirty="0" err="1">
                <a:latin typeface="Georgia" panose="02040502050405020303" pitchFamily="18" charset="0"/>
              </a:rPr>
              <a:t>долоні</a:t>
            </a:r>
            <a:r>
              <a:rPr lang="ru-RU" sz="3600" b="1" i="1" dirty="0">
                <a:latin typeface="Georgia" panose="02040502050405020303" pitchFamily="18" charset="0"/>
              </a:rPr>
              <a:t> ) — </a:t>
            </a:r>
            <a:endParaRPr lang="ru-RU" sz="3600" b="1" i="1" dirty="0" smtClean="0">
              <a:latin typeface="Georgia" panose="02040502050405020303" pitchFamily="18" charset="0"/>
            </a:endParaRPr>
          </a:p>
          <a:p>
            <a:r>
              <a:rPr lang="ru-RU" sz="3600" b="1" i="1" dirty="0" err="1" smtClean="0">
                <a:latin typeface="Georgia" panose="02040502050405020303" pitchFamily="18" charset="0"/>
              </a:rPr>
              <a:t>зелений</a:t>
            </a:r>
            <a:r>
              <a:rPr lang="ru-RU" sz="3600" b="1" i="1" dirty="0" smtClean="0">
                <a:latin typeface="Georgia" panose="02040502050405020303" pitchFamily="18" charset="0"/>
              </a:rPr>
              <a:t>(</a:t>
            </a:r>
            <a:r>
              <a:rPr lang="ru-RU" sz="3600" b="1" i="1" dirty="0" err="1" smtClean="0">
                <a:latin typeface="Georgia" panose="02040502050405020303" pitchFamily="18" charset="0"/>
              </a:rPr>
              <a:t>біжимо</a:t>
            </a:r>
            <a:r>
              <a:rPr lang="ru-RU" sz="3600" b="1" i="1" dirty="0" smtClean="0">
                <a:latin typeface="Georgia" panose="02040502050405020303" pitchFamily="18" charset="0"/>
              </a:rPr>
              <a:t> на </a:t>
            </a:r>
            <a:r>
              <a:rPr lang="ru-RU" sz="3600" b="1" i="1" dirty="0" err="1" smtClean="0">
                <a:latin typeface="Georgia" panose="02040502050405020303" pitchFamily="18" charset="0"/>
              </a:rPr>
              <a:t>місці</a:t>
            </a:r>
            <a:r>
              <a:rPr lang="ru-RU" sz="3600" b="1" i="1" dirty="0" smtClean="0">
                <a:latin typeface="Georgia" panose="02040502050405020303" pitchFamily="18" charset="0"/>
              </a:rPr>
              <a:t>)</a:t>
            </a:r>
            <a:r>
              <a:rPr lang="uk-UA" sz="3600" b="1" i="1" dirty="0" smtClean="0">
                <a:latin typeface="Georgia" panose="02040502050405020303" pitchFamily="18" charset="0"/>
              </a:rPr>
              <a:t> </a:t>
            </a:r>
            <a:endParaRPr lang="uk-UA" sz="3600" b="1" i="1" dirty="0">
              <a:latin typeface="Georgia" panose="0204050205040502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83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343969" y="1028700"/>
            <a:ext cx="6151626" cy="8229600"/>
          </a:xfrm>
          <a:custGeom>
            <a:avLst/>
            <a:gdLst/>
            <a:ahLst/>
            <a:cxnLst/>
            <a:rect l="l" t="t" r="r" b="b"/>
            <a:pathLst>
              <a:path w="6151626" h="8229600">
                <a:moveTo>
                  <a:pt x="0" y="0"/>
                </a:moveTo>
                <a:lnTo>
                  <a:pt x="6151626" y="0"/>
                </a:lnTo>
                <a:lnTo>
                  <a:pt x="615162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792405" y="1028700"/>
            <a:ext cx="10335447" cy="8229600"/>
          </a:xfrm>
          <a:custGeom>
            <a:avLst/>
            <a:gdLst/>
            <a:ahLst/>
            <a:cxnLst/>
            <a:rect l="l" t="t" r="r" b="b"/>
            <a:pathLst>
              <a:path w="10335447" h="8229600">
                <a:moveTo>
                  <a:pt x="10335447" y="0"/>
                </a:moveTo>
                <a:lnTo>
                  <a:pt x="0" y="0"/>
                </a:lnTo>
                <a:lnTo>
                  <a:pt x="0" y="8229600"/>
                </a:lnTo>
                <a:lnTo>
                  <a:pt x="10335447" y="8229600"/>
                </a:lnTo>
                <a:lnTo>
                  <a:pt x="1033544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1941530" y="1407700"/>
            <a:ext cx="4651210" cy="7532323"/>
          </a:xfrm>
          <a:custGeom>
            <a:avLst/>
            <a:gdLst/>
            <a:ahLst/>
            <a:cxnLst/>
            <a:rect l="l" t="t" r="r" b="b"/>
            <a:pathLst>
              <a:path w="4651210" h="7532323">
                <a:moveTo>
                  <a:pt x="0" y="0"/>
                </a:moveTo>
                <a:lnTo>
                  <a:pt x="4651210" y="0"/>
                </a:lnTo>
                <a:lnTo>
                  <a:pt x="4651210" y="7532323"/>
                </a:lnTo>
                <a:lnTo>
                  <a:pt x="0" y="753232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758271" y="2526441"/>
            <a:ext cx="3646742" cy="4114800"/>
          </a:xfrm>
          <a:custGeom>
            <a:avLst/>
            <a:gdLst/>
            <a:ahLst/>
            <a:cxnLst/>
            <a:rect l="l" t="t" r="r" b="b"/>
            <a:pathLst>
              <a:path w="3646742" h="4114800">
                <a:moveTo>
                  <a:pt x="0" y="0"/>
                </a:moveTo>
                <a:lnTo>
                  <a:pt x="3646742" y="0"/>
                </a:lnTo>
                <a:lnTo>
                  <a:pt x="364674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288904" y="2337928"/>
            <a:ext cx="5109899" cy="5428844"/>
          </a:xfrm>
          <a:custGeom>
            <a:avLst/>
            <a:gdLst/>
            <a:ahLst/>
            <a:cxnLst/>
            <a:rect l="l" t="t" r="r" b="b"/>
            <a:pathLst>
              <a:path w="5109899" h="5428844">
                <a:moveTo>
                  <a:pt x="0" y="0"/>
                </a:moveTo>
                <a:lnTo>
                  <a:pt x="5109900" y="0"/>
                </a:lnTo>
                <a:lnTo>
                  <a:pt x="5109900" y="5428844"/>
                </a:lnTo>
                <a:lnTo>
                  <a:pt x="0" y="542884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4307016" y="3170948"/>
            <a:ext cx="3071103" cy="4670878"/>
          </a:xfrm>
          <a:custGeom>
            <a:avLst/>
            <a:gdLst/>
            <a:ahLst/>
            <a:cxnLst/>
            <a:rect l="l" t="t" r="r" b="b"/>
            <a:pathLst>
              <a:path w="3071103" h="4670878">
                <a:moveTo>
                  <a:pt x="0" y="0"/>
                </a:moveTo>
                <a:lnTo>
                  <a:pt x="3071103" y="0"/>
                </a:lnTo>
                <a:lnTo>
                  <a:pt x="3071103" y="4670878"/>
                </a:lnTo>
                <a:lnTo>
                  <a:pt x="0" y="467087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476885" y="3234678"/>
            <a:ext cx="4209514" cy="4114800"/>
          </a:xfrm>
          <a:custGeom>
            <a:avLst/>
            <a:gdLst/>
            <a:ahLst/>
            <a:cxnLst/>
            <a:rect l="l" t="t" r="r" b="b"/>
            <a:pathLst>
              <a:path w="4209514" h="4114800">
                <a:moveTo>
                  <a:pt x="0" y="0"/>
                </a:moveTo>
                <a:lnTo>
                  <a:pt x="4209514" y="0"/>
                </a:lnTo>
                <a:lnTo>
                  <a:pt x="420951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3758271" y="3287220"/>
            <a:ext cx="3801046" cy="4114800"/>
          </a:xfrm>
          <a:custGeom>
            <a:avLst/>
            <a:gdLst/>
            <a:ahLst/>
            <a:cxnLst/>
            <a:rect l="l" t="t" r="r" b="b"/>
            <a:pathLst>
              <a:path w="3801046" h="4114800">
                <a:moveTo>
                  <a:pt x="0" y="0"/>
                </a:moveTo>
                <a:lnTo>
                  <a:pt x="3801046" y="0"/>
                </a:lnTo>
                <a:lnTo>
                  <a:pt x="380104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4724400" y="23427"/>
            <a:ext cx="9144769" cy="21081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155"/>
              </a:lnSpc>
            </a:pPr>
            <a:r>
              <a:rPr lang="en-US" sz="12253" dirty="0" err="1">
                <a:solidFill>
                  <a:srgbClr val="004AAD"/>
                </a:solidFill>
                <a:latin typeface="Borsok"/>
                <a:ea typeface="Borsok"/>
                <a:cs typeface="Borsok"/>
                <a:sym typeface="Borsok"/>
              </a:rPr>
              <a:t>Ветеринар</a:t>
            </a:r>
            <a:endParaRPr lang="en-US" sz="12253" dirty="0">
              <a:solidFill>
                <a:srgbClr val="004AAD"/>
              </a:solidFill>
              <a:latin typeface="Borsok"/>
              <a:ea typeface="Borsok"/>
              <a:cs typeface="Borsok"/>
              <a:sym typeface="Borsok"/>
            </a:endParaRPr>
          </a:p>
        </p:txBody>
      </p:sp>
      <p:sp>
        <p:nvSpPr>
          <p:cNvPr id="8" name="Freeform 8"/>
          <p:cNvSpPr/>
          <p:nvPr/>
        </p:nvSpPr>
        <p:spPr>
          <a:xfrm>
            <a:off x="3706368" y="3479881"/>
            <a:ext cx="3852949" cy="4114800"/>
          </a:xfrm>
          <a:custGeom>
            <a:avLst/>
            <a:gdLst/>
            <a:ahLst/>
            <a:cxnLst/>
            <a:rect l="l" t="t" r="r" b="b"/>
            <a:pathLst>
              <a:path w="3852949" h="4114800">
                <a:moveTo>
                  <a:pt x="0" y="0"/>
                </a:moveTo>
                <a:lnTo>
                  <a:pt x="3852949" y="0"/>
                </a:lnTo>
                <a:lnTo>
                  <a:pt x="38529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1"/>
          <p:cNvSpPr txBox="1"/>
          <p:nvPr/>
        </p:nvSpPr>
        <p:spPr>
          <a:xfrm>
            <a:off x="2286000" y="9030422"/>
            <a:ext cx="78935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i="1" dirty="0" smtClean="0">
                <a:latin typeface="Georgia" panose="02040502050405020303" pitchFamily="18" charset="0"/>
              </a:rPr>
              <a:t>Гра “Хто </a:t>
            </a:r>
            <a:r>
              <a:rPr lang="uk-UA" sz="4400" b="1" i="1" dirty="0">
                <a:latin typeface="Georgia" panose="02040502050405020303" pitchFamily="18" charset="0"/>
              </a:rPr>
              <a:t>як говорить?”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C3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127852" y="572048"/>
            <a:ext cx="6709091" cy="8975372"/>
          </a:xfrm>
          <a:custGeom>
            <a:avLst/>
            <a:gdLst/>
            <a:ahLst/>
            <a:cxnLst/>
            <a:rect l="l" t="t" r="r" b="b"/>
            <a:pathLst>
              <a:path w="6709091" h="8975372">
                <a:moveTo>
                  <a:pt x="0" y="0"/>
                </a:moveTo>
                <a:lnTo>
                  <a:pt x="6709091" y="0"/>
                </a:lnTo>
                <a:lnTo>
                  <a:pt x="6709091" y="8975372"/>
                </a:lnTo>
                <a:lnTo>
                  <a:pt x="0" y="89753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0" y="1352842"/>
            <a:ext cx="10684587" cy="8507602"/>
          </a:xfrm>
          <a:custGeom>
            <a:avLst/>
            <a:gdLst/>
            <a:ahLst/>
            <a:cxnLst/>
            <a:rect l="l" t="t" r="r" b="b"/>
            <a:pathLst>
              <a:path w="10684587" h="8507602">
                <a:moveTo>
                  <a:pt x="10684587" y="0"/>
                </a:moveTo>
                <a:lnTo>
                  <a:pt x="0" y="0"/>
                </a:lnTo>
                <a:lnTo>
                  <a:pt x="0" y="8507602"/>
                </a:lnTo>
                <a:lnTo>
                  <a:pt x="10684587" y="8507602"/>
                </a:lnTo>
                <a:lnTo>
                  <a:pt x="1068458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1797490" y="944934"/>
            <a:ext cx="5369814" cy="8229600"/>
          </a:xfrm>
          <a:custGeom>
            <a:avLst/>
            <a:gdLst/>
            <a:ahLst/>
            <a:cxnLst/>
            <a:rect l="l" t="t" r="r" b="b"/>
            <a:pathLst>
              <a:path w="5369814" h="8229600">
                <a:moveTo>
                  <a:pt x="0" y="0"/>
                </a:moveTo>
                <a:lnTo>
                  <a:pt x="5369814" y="0"/>
                </a:lnTo>
                <a:lnTo>
                  <a:pt x="5369814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502262" y="1491843"/>
            <a:ext cx="3070669" cy="4114800"/>
          </a:xfrm>
          <a:custGeom>
            <a:avLst/>
            <a:gdLst/>
            <a:ahLst/>
            <a:cxnLst/>
            <a:rect l="l" t="t" r="r" b="b"/>
            <a:pathLst>
              <a:path w="3070669" h="4114800">
                <a:moveTo>
                  <a:pt x="0" y="0"/>
                </a:moveTo>
                <a:lnTo>
                  <a:pt x="3070669" y="0"/>
                </a:lnTo>
                <a:lnTo>
                  <a:pt x="307066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818039" y="1823857"/>
            <a:ext cx="2859786" cy="4114800"/>
          </a:xfrm>
          <a:custGeom>
            <a:avLst/>
            <a:gdLst/>
            <a:ahLst/>
            <a:cxnLst/>
            <a:rect l="l" t="t" r="r" b="b"/>
            <a:pathLst>
              <a:path w="2859786" h="4114800">
                <a:moveTo>
                  <a:pt x="0" y="0"/>
                </a:moveTo>
                <a:lnTo>
                  <a:pt x="2859786" y="0"/>
                </a:lnTo>
                <a:lnTo>
                  <a:pt x="285978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7609616" y="5059734"/>
            <a:ext cx="2205890" cy="4411780"/>
          </a:xfrm>
          <a:custGeom>
            <a:avLst/>
            <a:gdLst/>
            <a:ahLst/>
            <a:cxnLst/>
            <a:rect l="l" t="t" r="r" b="b"/>
            <a:pathLst>
              <a:path w="2205890" h="4411780">
                <a:moveTo>
                  <a:pt x="0" y="0"/>
                </a:moveTo>
                <a:lnTo>
                  <a:pt x="2205890" y="0"/>
                </a:lnTo>
                <a:lnTo>
                  <a:pt x="2205890" y="4411780"/>
                </a:lnTo>
                <a:lnTo>
                  <a:pt x="0" y="441178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2731265" y="4805637"/>
            <a:ext cx="1683333" cy="4741784"/>
          </a:xfrm>
          <a:custGeom>
            <a:avLst/>
            <a:gdLst/>
            <a:ahLst/>
            <a:cxnLst/>
            <a:rect l="l" t="t" r="r" b="b"/>
            <a:pathLst>
              <a:path w="1683333" h="4741784">
                <a:moveTo>
                  <a:pt x="0" y="0"/>
                </a:moveTo>
                <a:lnTo>
                  <a:pt x="1683333" y="0"/>
                </a:lnTo>
                <a:lnTo>
                  <a:pt x="1683333" y="4741783"/>
                </a:lnTo>
                <a:lnTo>
                  <a:pt x="0" y="474178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2819359">
            <a:off x="543616" y="6218476"/>
            <a:ext cx="2503757" cy="2525859"/>
          </a:xfrm>
          <a:custGeom>
            <a:avLst/>
            <a:gdLst/>
            <a:ahLst/>
            <a:cxnLst/>
            <a:rect l="l" t="t" r="r" b="b"/>
            <a:pathLst>
              <a:path w="2503757" h="2525859">
                <a:moveTo>
                  <a:pt x="0" y="0"/>
                </a:moveTo>
                <a:lnTo>
                  <a:pt x="2503757" y="0"/>
                </a:lnTo>
                <a:lnTo>
                  <a:pt x="2503757" y="2525859"/>
                </a:lnTo>
                <a:lnTo>
                  <a:pt x="0" y="252585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4414598" y="6079287"/>
            <a:ext cx="3195018" cy="3468133"/>
          </a:xfrm>
          <a:custGeom>
            <a:avLst/>
            <a:gdLst/>
            <a:ahLst/>
            <a:cxnLst/>
            <a:rect l="l" t="t" r="r" b="b"/>
            <a:pathLst>
              <a:path w="3195018" h="3468133">
                <a:moveTo>
                  <a:pt x="0" y="0"/>
                </a:moveTo>
                <a:lnTo>
                  <a:pt x="3195018" y="0"/>
                </a:lnTo>
                <a:lnTo>
                  <a:pt x="3195018" y="3468133"/>
                </a:lnTo>
                <a:lnTo>
                  <a:pt x="0" y="346813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6394792" y="2585835"/>
            <a:ext cx="4024612" cy="2590844"/>
          </a:xfrm>
          <a:custGeom>
            <a:avLst/>
            <a:gdLst/>
            <a:ahLst/>
            <a:cxnLst/>
            <a:rect l="l" t="t" r="r" b="b"/>
            <a:pathLst>
              <a:path w="4024612" h="2590844">
                <a:moveTo>
                  <a:pt x="0" y="0"/>
                </a:moveTo>
                <a:lnTo>
                  <a:pt x="4024612" y="0"/>
                </a:lnTo>
                <a:lnTo>
                  <a:pt x="4024612" y="2590844"/>
                </a:lnTo>
                <a:lnTo>
                  <a:pt x="0" y="259084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5247932" y="174963"/>
            <a:ext cx="7792136" cy="21081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155"/>
              </a:lnSpc>
            </a:pPr>
            <a:r>
              <a:rPr lang="en-US" sz="12253" dirty="0">
                <a:solidFill>
                  <a:srgbClr val="B71B35"/>
                </a:solidFill>
                <a:latin typeface="Borsok"/>
                <a:ea typeface="Borsok"/>
                <a:cs typeface="Borsok"/>
                <a:sym typeface="Borsok"/>
              </a:rPr>
              <a:t>АГРОНОМ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959596" y="9258301"/>
            <a:ext cx="571182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i="1" dirty="0">
                <a:latin typeface="Georgia" panose="02040502050405020303" pitchFamily="18" charset="0"/>
              </a:rPr>
              <a:t>В</a:t>
            </a:r>
            <a:r>
              <a:rPr lang="uk-UA" sz="4400" b="1" i="1" dirty="0" smtClean="0">
                <a:latin typeface="Georgia" panose="02040502050405020303" pitchFamily="18" charset="0"/>
              </a:rPr>
              <a:t>пізнай рослину! </a:t>
            </a:r>
            <a:endParaRPr lang="uk-UA" sz="4400" b="1" i="1" dirty="0">
              <a:latin typeface="Georgia" panose="0204050205040502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83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941713" y="490565"/>
            <a:ext cx="6928117" cy="9268384"/>
          </a:xfrm>
          <a:custGeom>
            <a:avLst/>
            <a:gdLst/>
            <a:ahLst/>
            <a:cxnLst/>
            <a:rect l="l" t="t" r="r" b="b"/>
            <a:pathLst>
              <a:path w="6928117" h="9268384">
                <a:moveTo>
                  <a:pt x="0" y="0"/>
                </a:moveTo>
                <a:lnTo>
                  <a:pt x="6928117" y="0"/>
                </a:lnTo>
                <a:lnTo>
                  <a:pt x="6928117" y="9268384"/>
                </a:lnTo>
                <a:lnTo>
                  <a:pt x="0" y="92683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>
            <a:off x="677399" y="1529349"/>
            <a:ext cx="10335447" cy="8229600"/>
          </a:xfrm>
          <a:custGeom>
            <a:avLst/>
            <a:gdLst/>
            <a:ahLst/>
            <a:cxnLst/>
            <a:rect l="l" t="t" r="r" b="b"/>
            <a:pathLst>
              <a:path w="10335447" h="8229600">
                <a:moveTo>
                  <a:pt x="10335447" y="0"/>
                </a:moveTo>
                <a:lnTo>
                  <a:pt x="0" y="0"/>
                </a:lnTo>
                <a:lnTo>
                  <a:pt x="0" y="8229600"/>
                </a:lnTo>
                <a:lnTo>
                  <a:pt x="10335447" y="8229600"/>
                </a:lnTo>
                <a:lnTo>
                  <a:pt x="1033544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2669243" y="1380801"/>
            <a:ext cx="3950208" cy="8229600"/>
          </a:xfrm>
          <a:custGeom>
            <a:avLst/>
            <a:gdLst/>
            <a:ahLst/>
            <a:cxnLst/>
            <a:rect l="l" t="t" r="r" b="b"/>
            <a:pathLst>
              <a:path w="3950208" h="8229600">
                <a:moveTo>
                  <a:pt x="0" y="0"/>
                </a:moveTo>
                <a:lnTo>
                  <a:pt x="3950208" y="0"/>
                </a:lnTo>
                <a:lnTo>
                  <a:pt x="395020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2331137" y="2218314"/>
            <a:ext cx="8670921" cy="2314575"/>
            <a:chOff x="0" y="0"/>
            <a:chExt cx="2283699" cy="6096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283699" cy="609600"/>
            </a:xfrm>
            <a:custGeom>
              <a:avLst/>
              <a:gdLst/>
              <a:ahLst/>
              <a:cxnLst/>
              <a:rect l="l" t="t" r="r" b="b"/>
              <a:pathLst>
                <a:path w="2283699" h="609600">
                  <a:moveTo>
                    <a:pt x="203200" y="609600"/>
                  </a:moveTo>
                  <a:lnTo>
                    <a:pt x="2080499" y="609600"/>
                  </a:lnTo>
                  <a:lnTo>
                    <a:pt x="2283699" y="0"/>
                  </a:lnTo>
                  <a:lnTo>
                    <a:pt x="0" y="0"/>
                  </a:lnTo>
                  <a:lnTo>
                    <a:pt x="203200" y="609600"/>
                  </a:lnTo>
                  <a:close/>
                </a:path>
              </a:pathLst>
            </a:custGeom>
            <a:solidFill>
              <a:srgbClr val="8D5D39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27000" y="-38100"/>
              <a:ext cx="2029699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2131661" y="4532889"/>
            <a:ext cx="7884945" cy="3544634"/>
            <a:chOff x="0" y="0"/>
            <a:chExt cx="1356039" cy="6096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356039" cy="609600"/>
            </a:xfrm>
            <a:custGeom>
              <a:avLst/>
              <a:gdLst/>
              <a:ahLst/>
              <a:cxnLst/>
              <a:rect l="l" t="t" r="r" b="b"/>
              <a:pathLst>
                <a:path w="1356039" h="609600">
                  <a:moveTo>
                    <a:pt x="203200" y="0"/>
                  </a:moveTo>
                  <a:lnTo>
                    <a:pt x="1356039" y="0"/>
                  </a:lnTo>
                  <a:lnTo>
                    <a:pt x="1152839" y="609600"/>
                  </a:lnTo>
                  <a:lnTo>
                    <a:pt x="0" y="609600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E8DEA9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101600" y="-38100"/>
              <a:ext cx="1152839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>
            <a:off x="5742952" y="5189338"/>
            <a:ext cx="923645" cy="1572161"/>
          </a:xfrm>
          <a:custGeom>
            <a:avLst/>
            <a:gdLst/>
            <a:ahLst/>
            <a:cxnLst/>
            <a:rect l="l" t="t" r="r" b="b"/>
            <a:pathLst>
              <a:path w="923645" h="1572161">
                <a:moveTo>
                  <a:pt x="0" y="0"/>
                </a:moveTo>
                <a:lnTo>
                  <a:pt x="923644" y="0"/>
                </a:lnTo>
                <a:lnTo>
                  <a:pt x="923644" y="1572161"/>
                </a:lnTo>
                <a:lnTo>
                  <a:pt x="0" y="157216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3379868" y="1498517"/>
            <a:ext cx="1763682" cy="1602746"/>
          </a:xfrm>
          <a:custGeom>
            <a:avLst/>
            <a:gdLst/>
            <a:ahLst/>
            <a:cxnLst/>
            <a:rect l="l" t="t" r="r" b="b"/>
            <a:pathLst>
              <a:path w="1763682" h="1602746">
                <a:moveTo>
                  <a:pt x="0" y="0"/>
                </a:moveTo>
                <a:lnTo>
                  <a:pt x="1763682" y="0"/>
                </a:lnTo>
                <a:lnTo>
                  <a:pt x="1763682" y="1602747"/>
                </a:lnTo>
                <a:lnTo>
                  <a:pt x="0" y="160274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3290028" y="7110387"/>
            <a:ext cx="685003" cy="876804"/>
          </a:xfrm>
          <a:custGeom>
            <a:avLst/>
            <a:gdLst/>
            <a:ahLst/>
            <a:cxnLst/>
            <a:rect l="l" t="t" r="r" b="b"/>
            <a:pathLst>
              <a:path w="685003" h="876804">
                <a:moveTo>
                  <a:pt x="0" y="0"/>
                </a:moveTo>
                <a:lnTo>
                  <a:pt x="685003" y="0"/>
                </a:lnTo>
                <a:lnTo>
                  <a:pt x="685003" y="876804"/>
                </a:lnTo>
                <a:lnTo>
                  <a:pt x="0" y="87680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7741750" y="4685997"/>
            <a:ext cx="1265007" cy="1619209"/>
          </a:xfrm>
          <a:custGeom>
            <a:avLst/>
            <a:gdLst/>
            <a:ahLst/>
            <a:cxnLst/>
            <a:rect l="l" t="t" r="r" b="b"/>
            <a:pathLst>
              <a:path w="1265007" h="1619209">
                <a:moveTo>
                  <a:pt x="0" y="0"/>
                </a:moveTo>
                <a:lnTo>
                  <a:pt x="1265007" y="0"/>
                </a:lnTo>
                <a:lnTo>
                  <a:pt x="1265007" y="1619209"/>
                </a:lnTo>
                <a:lnTo>
                  <a:pt x="0" y="16192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grpSp>
        <p:nvGrpSpPr>
          <p:cNvPr id="19" name="Group 19"/>
          <p:cNvGrpSpPr/>
          <p:nvPr/>
        </p:nvGrpSpPr>
        <p:grpSpPr>
          <a:xfrm rot="-10739421">
            <a:off x="2311418" y="2256824"/>
            <a:ext cx="8670921" cy="2314575"/>
            <a:chOff x="0" y="0"/>
            <a:chExt cx="2283699" cy="6096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2283699" cy="609600"/>
            </a:xfrm>
            <a:custGeom>
              <a:avLst/>
              <a:gdLst/>
              <a:ahLst/>
              <a:cxnLst/>
              <a:rect l="l" t="t" r="r" b="b"/>
              <a:pathLst>
                <a:path w="2283699" h="609600">
                  <a:moveTo>
                    <a:pt x="203200" y="609600"/>
                  </a:moveTo>
                  <a:lnTo>
                    <a:pt x="2080499" y="609600"/>
                  </a:lnTo>
                  <a:lnTo>
                    <a:pt x="2283699" y="0"/>
                  </a:lnTo>
                  <a:lnTo>
                    <a:pt x="0" y="0"/>
                  </a:lnTo>
                  <a:lnTo>
                    <a:pt x="203200" y="609600"/>
                  </a:lnTo>
                  <a:close/>
                </a:path>
              </a:pathLst>
            </a:custGeom>
            <a:solidFill>
              <a:srgbClr val="8D5D39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127000" y="-38100"/>
              <a:ext cx="2029699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5475294" y="-149179"/>
            <a:ext cx="9392677" cy="21081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155"/>
              </a:lnSpc>
            </a:pPr>
            <a:r>
              <a:rPr lang="en-US" sz="12253" dirty="0">
                <a:solidFill>
                  <a:srgbClr val="004AAD"/>
                </a:solidFill>
                <a:latin typeface="Borsok"/>
                <a:ea typeface="Borsok"/>
                <a:cs typeface="Borsok"/>
                <a:sym typeface="Borsok"/>
              </a:rPr>
              <a:t>АРХІТЕКТОР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3004811" y="4539515"/>
            <a:ext cx="7307182" cy="3524502"/>
            <a:chOff x="0" y="0"/>
            <a:chExt cx="1924525" cy="9282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924525" cy="928264"/>
            </a:xfrm>
            <a:custGeom>
              <a:avLst/>
              <a:gdLst/>
              <a:ahLst/>
              <a:cxnLst/>
              <a:rect l="l" t="t" r="r" b="b"/>
              <a:pathLst>
                <a:path w="1924525" h="928264">
                  <a:moveTo>
                    <a:pt x="0" y="0"/>
                  </a:moveTo>
                  <a:lnTo>
                    <a:pt x="1924525" y="0"/>
                  </a:lnTo>
                  <a:lnTo>
                    <a:pt x="1924525" y="928264"/>
                  </a:lnTo>
                  <a:lnTo>
                    <a:pt x="0" y="928264"/>
                  </a:lnTo>
                  <a:close/>
                </a:path>
              </a:pathLst>
            </a:custGeom>
            <a:solidFill>
              <a:srgbClr val="E8DEA9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924525" cy="9663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pic>
        <p:nvPicPr>
          <p:cNvPr id="25" name="Рисунок 2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430279" y="4980330"/>
            <a:ext cx="1261981" cy="1615580"/>
          </a:xfrm>
          <a:prstGeom prst="rect">
            <a:avLst/>
          </a:prstGeom>
        </p:spPr>
      </p:pic>
      <p:sp>
        <p:nvSpPr>
          <p:cNvPr id="22" name="Freeform 22"/>
          <p:cNvSpPr/>
          <p:nvPr/>
        </p:nvSpPr>
        <p:spPr>
          <a:xfrm>
            <a:off x="5742952" y="6491329"/>
            <a:ext cx="923645" cy="1572161"/>
          </a:xfrm>
          <a:custGeom>
            <a:avLst/>
            <a:gdLst/>
            <a:ahLst/>
            <a:cxnLst/>
            <a:rect l="l" t="t" r="r" b="b"/>
            <a:pathLst>
              <a:path w="923645" h="1572161">
                <a:moveTo>
                  <a:pt x="0" y="0"/>
                </a:moveTo>
                <a:lnTo>
                  <a:pt x="923645" y="0"/>
                </a:lnTo>
                <a:lnTo>
                  <a:pt x="923645" y="1572160"/>
                </a:lnTo>
                <a:lnTo>
                  <a:pt x="0" y="157216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4031380" y="5613221"/>
            <a:ext cx="685003" cy="876804"/>
          </a:xfrm>
          <a:custGeom>
            <a:avLst/>
            <a:gdLst/>
            <a:ahLst/>
            <a:cxnLst/>
            <a:rect l="l" t="t" r="r" b="b"/>
            <a:pathLst>
              <a:path w="685003" h="876804">
                <a:moveTo>
                  <a:pt x="0" y="0"/>
                </a:moveTo>
                <a:lnTo>
                  <a:pt x="685003" y="0"/>
                </a:lnTo>
                <a:lnTo>
                  <a:pt x="685003" y="876805"/>
                </a:lnTo>
                <a:lnTo>
                  <a:pt x="0" y="87680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8170925" y="6856862"/>
            <a:ext cx="2331805" cy="2441322"/>
          </a:xfrm>
          <a:custGeom>
            <a:avLst/>
            <a:gdLst/>
            <a:ahLst/>
            <a:cxnLst/>
            <a:rect l="l" t="t" r="r" b="b"/>
            <a:pathLst>
              <a:path w="1763682" h="1602746">
                <a:moveTo>
                  <a:pt x="0" y="0"/>
                </a:moveTo>
                <a:lnTo>
                  <a:pt x="1763682" y="0"/>
                </a:lnTo>
                <a:lnTo>
                  <a:pt x="1763682" y="1602746"/>
                </a:lnTo>
                <a:lnTo>
                  <a:pt x="0" y="160274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26" name="TextBox 25"/>
          <p:cNvSpPr txBox="1"/>
          <p:nvPr/>
        </p:nvSpPr>
        <p:spPr>
          <a:xfrm>
            <a:off x="152400" y="8711338"/>
            <a:ext cx="915026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>
                <a:latin typeface="Georgia" panose="02040502050405020303" pitchFamily="18" charset="0"/>
              </a:rPr>
              <a:t>На </a:t>
            </a:r>
            <a:r>
              <a:rPr lang="ru-RU" sz="4000" b="1" i="1" dirty="0" err="1">
                <a:latin typeface="Georgia" panose="02040502050405020303" pitchFamily="18" charset="0"/>
              </a:rPr>
              <a:t>малюнку</a:t>
            </a:r>
            <a:r>
              <a:rPr lang="ru-RU" sz="4000" b="1" i="1" dirty="0">
                <a:latin typeface="Georgia" panose="02040502050405020303" pitchFamily="18" charset="0"/>
              </a:rPr>
              <a:t> — </a:t>
            </a:r>
            <a:r>
              <a:rPr lang="ru-RU" sz="4000" b="1" i="1" dirty="0" err="1">
                <a:latin typeface="Georgia" panose="02040502050405020303" pitchFamily="18" charset="0"/>
              </a:rPr>
              <a:t>дивний</a:t>
            </a:r>
            <a:r>
              <a:rPr lang="ru-RU" sz="4000" b="1" i="1" dirty="0">
                <a:latin typeface="Georgia" panose="02040502050405020303" pitchFamily="18" charset="0"/>
              </a:rPr>
              <a:t> </a:t>
            </a:r>
            <a:r>
              <a:rPr lang="ru-RU" sz="4000" b="1" i="1" dirty="0" err="1">
                <a:latin typeface="Georgia" panose="02040502050405020303" pitchFamily="18" charset="0"/>
              </a:rPr>
              <a:t>будинок</a:t>
            </a:r>
            <a:r>
              <a:rPr lang="ru-RU" sz="4000" b="1" i="1" dirty="0" smtClean="0">
                <a:latin typeface="Georgia" panose="02040502050405020303" pitchFamily="18" charset="0"/>
              </a:rPr>
              <a:t>.</a:t>
            </a:r>
          </a:p>
          <a:p>
            <a:r>
              <a:rPr lang="ru-RU" sz="4000" b="1" i="1" dirty="0" smtClean="0">
                <a:latin typeface="Georgia" panose="02040502050405020303" pitchFamily="18" charset="0"/>
              </a:rPr>
              <a:t> </a:t>
            </a:r>
            <a:r>
              <a:rPr lang="ru-RU" sz="4000" b="1" i="1" dirty="0" err="1" smtClean="0">
                <a:latin typeface="Georgia" panose="02040502050405020303" pitchFamily="18" charset="0"/>
              </a:rPr>
              <a:t>Назвіть</a:t>
            </a:r>
            <a:r>
              <a:rPr lang="ru-RU" sz="4000" b="1" i="1" dirty="0" smtClean="0">
                <a:latin typeface="Georgia" panose="02040502050405020303" pitchFamily="18" charset="0"/>
              </a:rPr>
              <a:t>, </a:t>
            </a:r>
            <a:r>
              <a:rPr lang="ru-RU" sz="4000" b="1" i="1" dirty="0" err="1">
                <a:latin typeface="Georgia" panose="02040502050405020303" pitchFamily="18" charset="0"/>
              </a:rPr>
              <a:t>що</a:t>
            </a:r>
            <a:r>
              <a:rPr lang="ru-RU" sz="4000" b="1" i="1" dirty="0">
                <a:latin typeface="Georgia" panose="02040502050405020303" pitchFamily="18" charset="0"/>
              </a:rPr>
              <a:t> не так.</a:t>
            </a:r>
            <a:endParaRPr lang="uk-UA" sz="4000" b="1" i="1" dirty="0">
              <a:latin typeface="Georgia" panose="0204050205040502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941713" y="490565"/>
            <a:ext cx="6928117" cy="9268384"/>
          </a:xfrm>
          <a:custGeom>
            <a:avLst/>
            <a:gdLst/>
            <a:ahLst/>
            <a:cxnLst/>
            <a:rect l="l" t="t" r="r" b="b"/>
            <a:pathLst>
              <a:path w="6928117" h="9268384">
                <a:moveTo>
                  <a:pt x="0" y="0"/>
                </a:moveTo>
                <a:lnTo>
                  <a:pt x="6928117" y="0"/>
                </a:lnTo>
                <a:lnTo>
                  <a:pt x="6928117" y="9268384"/>
                </a:lnTo>
                <a:lnTo>
                  <a:pt x="0" y="92683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-22492" y="1028700"/>
            <a:ext cx="10964205" cy="8730249"/>
          </a:xfrm>
          <a:custGeom>
            <a:avLst/>
            <a:gdLst/>
            <a:ahLst/>
            <a:cxnLst/>
            <a:rect l="l" t="t" r="r" b="b"/>
            <a:pathLst>
              <a:path w="10964205" h="8730249">
                <a:moveTo>
                  <a:pt x="10964205" y="0"/>
                </a:moveTo>
                <a:lnTo>
                  <a:pt x="0" y="0"/>
                </a:lnTo>
                <a:lnTo>
                  <a:pt x="0" y="8730249"/>
                </a:lnTo>
                <a:lnTo>
                  <a:pt x="10964205" y="8730249"/>
                </a:lnTo>
                <a:lnTo>
                  <a:pt x="10964205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1127852" y="1978907"/>
            <a:ext cx="6503047" cy="6291698"/>
          </a:xfrm>
          <a:custGeom>
            <a:avLst/>
            <a:gdLst/>
            <a:ahLst/>
            <a:cxnLst/>
            <a:rect l="l" t="t" r="r" b="b"/>
            <a:pathLst>
              <a:path w="6503047" h="6291698">
                <a:moveTo>
                  <a:pt x="0" y="0"/>
                </a:moveTo>
                <a:lnTo>
                  <a:pt x="6503047" y="0"/>
                </a:lnTo>
                <a:lnTo>
                  <a:pt x="6503047" y="6291699"/>
                </a:lnTo>
                <a:lnTo>
                  <a:pt x="0" y="629169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028700" y="1978907"/>
            <a:ext cx="1159143" cy="1116992"/>
          </a:xfrm>
          <a:custGeom>
            <a:avLst/>
            <a:gdLst/>
            <a:ahLst/>
            <a:cxnLst/>
            <a:rect l="l" t="t" r="r" b="b"/>
            <a:pathLst>
              <a:path w="1159143" h="1116992">
                <a:moveTo>
                  <a:pt x="0" y="0"/>
                </a:moveTo>
                <a:lnTo>
                  <a:pt x="1159143" y="0"/>
                </a:lnTo>
                <a:lnTo>
                  <a:pt x="1159143" y="1116993"/>
                </a:lnTo>
                <a:lnTo>
                  <a:pt x="0" y="111699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095384" y="3699173"/>
            <a:ext cx="2364226" cy="1444327"/>
          </a:xfrm>
          <a:custGeom>
            <a:avLst/>
            <a:gdLst/>
            <a:ahLst/>
            <a:cxnLst/>
            <a:rect l="l" t="t" r="r" b="b"/>
            <a:pathLst>
              <a:path w="2364226" h="1444327">
                <a:moveTo>
                  <a:pt x="0" y="0"/>
                </a:moveTo>
                <a:lnTo>
                  <a:pt x="2364226" y="0"/>
                </a:lnTo>
                <a:lnTo>
                  <a:pt x="2364226" y="1444327"/>
                </a:lnTo>
                <a:lnTo>
                  <a:pt x="0" y="144432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201652" y="4845948"/>
            <a:ext cx="1381030" cy="2057400"/>
          </a:xfrm>
          <a:custGeom>
            <a:avLst/>
            <a:gdLst/>
            <a:ahLst/>
            <a:cxnLst/>
            <a:rect l="l" t="t" r="r" b="b"/>
            <a:pathLst>
              <a:path w="1381030" h="2057400">
                <a:moveTo>
                  <a:pt x="0" y="0"/>
                </a:moveTo>
                <a:lnTo>
                  <a:pt x="1381030" y="0"/>
                </a:lnTo>
                <a:lnTo>
                  <a:pt x="1381030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4502819" y="5915654"/>
            <a:ext cx="2313740" cy="2354952"/>
          </a:xfrm>
          <a:custGeom>
            <a:avLst/>
            <a:gdLst/>
            <a:ahLst/>
            <a:cxnLst/>
            <a:rect l="l" t="t" r="r" b="b"/>
            <a:pathLst>
              <a:path w="2313740" h="2354952">
                <a:moveTo>
                  <a:pt x="0" y="0"/>
                </a:moveTo>
                <a:lnTo>
                  <a:pt x="2313740" y="0"/>
                </a:lnTo>
                <a:lnTo>
                  <a:pt x="2313740" y="2354952"/>
                </a:lnTo>
                <a:lnTo>
                  <a:pt x="0" y="235495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8580082" y="2755618"/>
            <a:ext cx="1665719" cy="1665719"/>
          </a:xfrm>
          <a:custGeom>
            <a:avLst/>
            <a:gdLst/>
            <a:ahLst/>
            <a:cxnLst/>
            <a:rect l="l" t="t" r="r" b="b"/>
            <a:pathLst>
              <a:path w="1665719" h="1665719">
                <a:moveTo>
                  <a:pt x="0" y="0"/>
                </a:moveTo>
                <a:lnTo>
                  <a:pt x="1665719" y="0"/>
                </a:lnTo>
                <a:lnTo>
                  <a:pt x="1665719" y="1665718"/>
                </a:lnTo>
                <a:lnTo>
                  <a:pt x="0" y="1665718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7107993" y="6174748"/>
            <a:ext cx="1841773" cy="2634393"/>
          </a:xfrm>
          <a:custGeom>
            <a:avLst/>
            <a:gdLst/>
            <a:ahLst/>
            <a:cxnLst/>
            <a:rect l="l" t="t" r="r" b="b"/>
            <a:pathLst>
              <a:path w="1841773" h="2634393">
                <a:moveTo>
                  <a:pt x="0" y="0"/>
                </a:moveTo>
                <a:lnTo>
                  <a:pt x="1841773" y="0"/>
                </a:lnTo>
                <a:lnTo>
                  <a:pt x="1841773" y="2634393"/>
                </a:lnTo>
                <a:lnTo>
                  <a:pt x="0" y="2634393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3447990" y="1633866"/>
            <a:ext cx="2687101" cy="1807076"/>
          </a:xfrm>
          <a:custGeom>
            <a:avLst/>
            <a:gdLst/>
            <a:ahLst/>
            <a:cxnLst/>
            <a:rect l="l" t="t" r="r" b="b"/>
            <a:pathLst>
              <a:path w="2687101" h="1807076">
                <a:moveTo>
                  <a:pt x="0" y="0"/>
                </a:moveTo>
                <a:lnTo>
                  <a:pt x="2687101" y="0"/>
                </a:lnTo>
                <a:lnTo>
                  <a:pt x="2687101" y="1807075"/>
                </a:lnTo>
                <a:lnTo>
                  <a:pt x="0" y="1807075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5973960" y="3699597"/>
            <a:ext cx="1826660" cy="1694227"/>
          </a:xfrm>
          <a:custGeom>
            <a:avLst/>
            <a:gdLst/>
            <a:ahLst/>
            <a:cxnLst/>
            <a:rect l="l" t="t" r="r" b="b"/>
            <a:pathLst>
              <a:path w="1826660" h="1694227">
                <a:moveTo>
                  <a:pt x="0" y="0"/>
                </a:moveTo>
                <a:lnTo>
                  <a:pt x="1826661" y="0"/>
                </a:lnTo>
                <a:lnTo>
                  <a:pt x="1826661" y="1694227"/>
                </a:lnTo>
                <a:lnTo>
                  <a:pt x="0" y="1694227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=""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712298" y="7080347"/>
            <a:ext cx="2408372" cy="1700913"/>
          </a:xfrm>
          <a:custGeom>
            <a:avLst/>
            <a:gdLst/>
            <a:ahLst/>
            <a:cxnLst/>
            <a:rect l="l" t="t" r="r" b="b"/>
            <a:pathLst>
              <a:path w="2408372" h="1700913">
                <a:moveTo>
                  <a:pt x="0" y="0"/>
                </a:moveTo>
                <a:lnTo>
                  <a:pt x="2408372" y="0"/>
                </a:lnTo>
                <a:lnTo>
                  <a:pt x="2408372" y="1700913"/>
                </a:lnTo>
                <a:lnTo>
                  <a:pt x="0" y="1700913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=""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7800621" y="4845948"/>
            <a:ext cx="1989580" cy="1499646"/>
          </a:xfrm>
          <a:custGeom>
            <a:avLst/>
            <a:gdLst/>
            <a:ahLst/>
            <a:cxnLst/>
            <a:rect l="l" t="t" r="r" b="b"/>
            <a:pathLst>
              <a:path w="1989580" h="1499646">
                <a:moveTo>
                  <a:pt x="0" y="0"/>
                </a:moveTo>
                <a:lnTo>
                  <a:pt x="1989580" y="0"/>
                </a:lnTo>
                <a:lnTo>
                  <a:pt x="1989580" y="1499646"/>
                </a:lnTo>
                <a:lnTo>
                  <a:pt x="0" y="1499646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=""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6135091" y="1759019"/>
            <a:ext cx="3227849" cy="996599"/>
          </a:xfrm>
          <a:custGeom>
            <a:avLst/>
            <a:gdLst/>
            <a:ahLst/>
            <a:cxnLst/>
            <a:rect l="l" t="t" r="r" b="b"/>
            <a:pathLst>
              <a:path w="3227849" h="996599">
                <a:moveTo>
                  <a:pt x="0" y="0"/>
                </a:moveTo>
                <a:lnTo>
                  <a:pt x="3227850" y="0"/>
                </a:lnTo>
                <a:lnTo>
                  <a:pt x="3227850" y="996599"/>
                </a:lnTo>
                <a:lnTo>
                  <a:pt x="0" y="996599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=""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5659689" y="-191777"/>
            <a:ext cx="9864062" cy="21081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155"/>
              </a:lnSpc>
            </a:pPr>
            <a:r>
              <a:rPr lang="en-US" sz="12253" dirty="0" err="1">
                <a:solidFill>
                  <a:srgbClr val="4A8B40"/>
                </a:solidFill>
                <a:latin typeface="Borsok"/>
                <a:ea typeface="Borsok"/>
                <a:cs typeface="Borsok"/>
                <a:sym typeface="Borsok"/>
              </a:rPr>
              <a:t>Продавець</a:t>
            </a:r>
            <a:endParaRPr lang="en-US" sz="12253" dirty="0">
              <a:solidFill>
                <a:srgbClr val="4A8B40"/>
              </a:solidFill>
              <a:latin typeface="Borsok"/>
              <a:ea typeface="Borsok"/>
              <a:cs typeface="Borsok"/>
              <a:sym typeface="Borsok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87843" y="8740862"/>
            <a:ext cx="1154354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 err="1">
                <a:latin typeface="Georgia" panose="02040502050405020303" pitchFamily="18" charset="0"/>
              </a:rPr>
              <a:t>Що</a:t>
            </a:r>
            <a:r>
              <a:rPr lang="ru-RU" sz="4000" b="1" i="1" dirty="0">
                <a:latin typeface="Georgia" panose="02040502050405020303" pitchFamily="18" charset="0"/>
              </a:rPr>
              <a:t> </a:t>
            </a:r>
            <a:r>
              <a:rPr lang="ru-RU" sz="4000" b="1" i="1" dirty="0" err="1">
                <a:latin typeface="Georgia" panose="02040502050405020303" pitchFamily="18" charset="0"/>
              </a:rPr>
              <a:t>ви</a:t>
            </a:r>
            <a:r>
              <a:rPr lang="ru-RU" sz="4000" b="1" i="1" dirty="0">
                <a:latin typeface="Georgia" panose="02040502050405020303" pitchFamily="18" charset="0"/>
              </a:rPr>
              <a:t> купите в </a:t>
            </a:r>
            <a:r>
              <a:rPr lang="ru-RU" sz="4000" b="1" i="1" dirty="0" err="1">
                <a:latin typeface="Georgia" panose="02040502050405020303" pitchFamily="18" charset="0"/>
              </a:rPr>
              <a:t>іграшковому</a:t>
            </a:r>
            <a:r>
              <a:rPr lang="ru-RU" sz="4000" b="1" i="1" dirty="0">
                <a:latin typeface="Georgia" panose="02040502050405020303" pitchFamily="18" charset="0"/>
              </a:rPr>
              <a:t> </a:t>
            </a:r>
            <a:r>
              <a:rPr lang="ru-RU" sz="4000" b="1" i="1" dirty="0" err="1">
                <a:latin typeface="Georgia" panose="02040502050405020303" pitchFamily="18" charset="0"/>
              </a:rPr>
              <a:t>магазині</a:t>
            </a:r>
            <a:r>
              <a:rPr lang="ru-RU" sz="4000" b="1" i="1" dirty="0">
                <a:latin typeface="Georgia" panose="02040502050405020303" pitchFamily="18" charset="0"/>
              </a:rPr>
              <a:t>, </a:t>
            </a:r>
            <a:endParaRPr lang="ru-RU" sz="4000" b="1" i="1" dirty="0" smtClean="0">
              <a:latin typeface="Georgia" panose="02040502050405020303" pitchFamily="18" charset="0"/>
            </a:endParaRPr>
          </a:p>
          <a:p>
            <a:r>
              <a:rPr lang="ru-RU" sz="4000" b="1" i="1" dirty="0" smtClean="0">
                <a:latin typeface="Georgia" panose="02040502050405020303" pitchFamily="18" charset="0"/>
              </a:rPr>
              <a:t>а </a:t>
            </a:r>
            <a:r>
              <a:rPr lang="ru-RU" sz="4000" b="1" i="1" dirty="0" err="1">
                <a:latin typeface="Georgia" panose="02040502050405020303" pitchFamily="18" charset="0"/>
              </a:rPr>
              <a:t>що</a:t>
            </a:r>
            <a:r>
              <a:rPr lang="ru-RU" sz="4000" b="1" i="1" dirty="0">
                <a:latin typeface="Georgia" panose="02040502050405020303" pitchFamily="18" charset="0"/>
              </a:rPr>
              <a:t> в </a:t>
            </a:r>
            <a:r>
              <a:rPr lang="ru-RU" sz="4000" b="1" i="1" dirty="0" smtClean="0">
                <a:latin typeface="Georgia" panose="02040502050405020303" pitchFamily="18" charset="0"/>
              </a:rPr>
              <a:t>продуктовому, </a:t>
            </a:r>
            <a:r>
              <a:rPr lang="ru-RU" sz="4000" b="1" i="1" dirty="0" err="1">
                <a:latin typeface="Georgia" panose="02040502050405020303" pitchFamily="18" charset="0"/>
              </a:rPr>
              <a:t>назвіть</a:t>
            </a:r>
            <a:r>
              <a:rPr lang="ru-RU" sz="4000" b="1" i="1" dirty="0">
                <a:latin typeface="Georgia" panose="02040502050405020303" pitchFamily="18" charset="0"/>
              </a:rPr>
              <a:t>?</a:t>
            </a:r>
            <a:endParaRPr lang="uk-UA" sz="4000" b="1" i="1" dirty="0">
              <a:latin typeface="Georgia" panose="0204050205040502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CC0DF">
                <a:alpha val="100000"/>
              </a:srgbClr>
            </a:gs>
            <a:gs pos="100000">
              <a:srgbClr val="FFDE5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941713" y="490565"/>
            <a:ext cx="6928117" cy="9268384"/>
          </a:xfrm>
          <a:custGeom>
            <a:avLst/>
            <a:gdLst/>
            <a:ahLst/>
            <a:cxnLst/>
            <a:rect l="l" t="t" r="r" b="b"/>
            <a:pathLst>
              <a:path w="6928117" h="9268384">
                <a:moveTo>
                  <a:pt x="0" y="0"/>
                </a:moveTo>
                <a:lnTo>
                  <a:pt x="6928117" y="0"/>
                </a:lnTo>
                <a:lnTo>
                  <a:pt x="6928117" y="9268384"/>
                </a:lnTo>
                <a:lnTo>
                  <a:pt x="0" y="92683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84992" y="1028700"/>
            <a:ext cx="10716289" cy="8532845"/>
          </a:xfrm>
          <a:custGeom>
            <a:avLst/>
            <a:gdLst/>
            <a:ahLst/>
            <a:cxnLst/>
            <a:rect l="l" t="t" r="r" b="b"/>
            <a:pathLst>
              <a:path w="10716289" h="8532845">
                <a:moveTo>
                  <a:pt x="10716289" y="0"/>
                </a:moveTo>
                <a:lnTo>
                  <a:pt x="0" y="0"/>
                </a:lnTo>
                <a:lnTo>
                  <a:pt x="0" y="8532845"/>
                </a:lnTo>
                <a:lnTo>
                  <a:pt x="10716289" y="8532845"/>
                </a:lnTo>
                <a:lnTo>
                  <a:pt x="10716289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065701" y="2933700"/>
            <a:ext cx="4980140" cy="6627845"/>
          </a:xfrm>
          <a:custGeom>
            <a:avLst/>
            <a:gdLst/>
            <a:ahLst/>
            <a:cxnLst/>
            <a:rect l="l" t="t" r="r" b="b"/>
            <a:pathLst>
              <a:path w="4613729" h="6030524">
                <a:moveTo>
                  <a:pt x="0" y="0"/>
                </a:moveTo>
                <a:lnTo>
                  <a:pt x="4613729" y="0"/>
                </a:lnTo>
                <a:lnTo>
                  <a:pt x="4613729" y="6030524"/>
                </a:lnTo>
                <a:lnTo>
                  <a:pt x="0" y="603052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50756" t="-2046" b="-2046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845702" y="1392534"/>
            <a:ext cx="3219890" cy="2616161"/>
          </a:xfrm>
          <a:custGeom>
            <a:avLst/>
            <a:gdLst/>
            <a:ahLst/>
            <a:cxnLst/>
            <a:rect l="l" t="t" r="r" b="b"/>
            <a:pathLst>
              <a:path w="3219890" h="2616161">
                <a:moveTo>
                  <a:pt x="0" y="0"/>
                </a:moveTo>
                <a:lnTo>
                  <a:pt x="3219890" y="0"/>
                </a:lnTo>
                <a:lnTo>
                  <a:pt x="3219890" y="2616161"/>
                </a:lnTo>
                <a:lnTo>
                  <a:pt x="0" y="261616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4299576" y="2665097"/>
            <a:ext cx="3584206" cy="2146043"/>
          </a:xfrm>
          <a:custGeom>
            <a:avLst/>
            <a:gdLst/>
            <a:ahLst/>
            <a:cxnLst/>
            <a:rect l="l" t="t" r="r" b="b"/>
            <a:pathLst>
              <a:path w="3584206" h="2146043">
                <a:moveTo>
                  <a:pt x="0" y="0"/>
                </a:moveTo>
                <a:lnTo>
                  <a:pt x="3584206" y="0"/>
                </a:lnTo>
                <a:lnTo>
                  <a:pt x="3584206" y="2146043"/>
                </a:lnTo>
                <a:lnTo>
                  <a:pt x="0" y="214604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4427049" y="5671452"/>
            <a:ext cx="2755088" cy="3309415"/>
          </a:xfrm>
          <a:custGeom>
            <a:avLst/>
            <a:gdLst/>
            <a:ahLst/>
            <a:cxnLst/>
            <a:rect l="l" t="t" r="r" b="b"/>
            <a:pathLst>
              <a:path w="2755088" h="3309415">
                <a:moveTo>
                  <a:pt x="0" y="0"/>
                </a:moveTo>
                <a:lnTo>
                  <a:pt x="2755088" y="0"/>
                </a:lnTo>
                <a:lnTo>
                  <a:pt x="2755088" y="3309415"/>
                </a:lnTo>
                <a:lnTo>
                  <a:pt x="0" y="330941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7483171" y="6142909"/>
            <a:ext cx="3085755" cy="3447771"/>
          </a:xfrm>
          <a:custGeom>
            <a:avLst/>
            <a:gdLst/>
            <a:ahLst/>
            <a:cxnLst/>
            <a:rect l="l" t="t" r="r" b="b"/>
            <a:pathLst>
              <a:path w="3085755" h="3447771">
                <a:moveTo>
                  <a:pt x="0" y="0"/>
                </a:moveTo>
                <a:lnTo>
                  <a:pt x="3085754" y="0"/>
                </a:lnTo>
                <a:lnTo>
                  <a:pt x="3085754" y="3447771"/>
                </a:lnTo>
                <a:lnTo>
                  <a:pt x="0" y="3447771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8247510" y="2316583"/>
            <a:ext cx="2297042" cy="3384224"/>
          </a:xfrm>
          <a:custGeom>
            <a:avLst/>
            <a:gdLst/>
            <a:ahLst/>
            <a:cxnLst/>
            <a:rect l="l" t="t" r="r" b="b"/>
            <a:pathLst>
              <a:path w="2297042" h="3384224">
                <a:moveTo>
                  <a:pt x="0" y="0"/>
                </a:moveTo>
                <a:lnTo>
                  <a:pt x="2297042" y="0"/>
                </a:lnTo>
                <a:lnTo>
                  <a:pt x="2297042" y="3384224"/>
                </a:lnTo>
                <a:lnTo>
                  <a:pt x="0" y="338422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352898" y="4762876"/>
            <a:ext cx="3806246" cy="2459786"/>
          </a:xfrm>
          <a:custGeom>
            <a:avLst/>
            <a:gdLst/>
            <a:ahLst/>
            <a:cxnLst/>
            <a:rect l="l" t="t" r="r" b="b"/>
            <a:pathLst>
              <a:path w="3806246" h="2459786">
                <a:moveTo>
                  <a:pt x="0" y="0"/>
                </a:moveTo>
                <a:lnTo>
                  <a:pt x="3806246" y="0"/>
                </a:lnTo>
                <a:lnTo>
                  <a:pt x="3806246" y="2459787"/>
                </a:lnTo>
                <a:lnTo>
                  <a:pt x="0" y="2459787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5751705" y="274519"/>
            <a:ext cx="10099152" cy="20420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595"/>
              </a:lnSpc>
            </a:pPr>
            <a:r>
              <a:rPr lang="en-US" sz="11853" dirty="0" err="1">
                <a:solidFill>
                  <a:srgbClr val="EF3220"/>
                </a:solidFill>
                <a:latin typeface="Borsok"/>
                <a:ea typeface="Borsok"/>
                <a:cs typeface="Borsok"/>
                <a:sym typeface="Borsok"/>
              </a:rPr>
              <a:t>вихователь</a:t>
            </a:r>
            <a:endParaRPr lang="en-US" sz="11853" dirty="0">
              <a:solidFill>
                <a:srgbClr val="EF3220"/>
              </a:solidFill>
              <a:latin typeface="Borsok"/>
              <a:ea typeface="Borsok"/>
              <a:cs typeface="Borsok"/>
              <a:sym typeface="Borsok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96446" y="9059321"/>
            <a:ext cx="608692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i="1">
                <a:latin typeface="Georgia" panose="02040502050405020303" pitchFamily="18" charset="0"/>
              </a:rPr>
              <a:t>З якої казки герой?</a:t>
            </a:r>
          </a:p>
          <a:p>
            <a:r>
              <a:rPr lang="uk-UA" sz="4400" b="1" i="1">
                <a:latin typeface="Georgia" panose="02040502050405020303" pitchFamily="18" charset="0"/>
              </a:rPr>
              <a:t> </a:t>
            </a:r>
            <a:endParaRPr lang="uk-UA" sz="4400" b="1" i="1" dirty="0">
              <a:latin typeface="Georgia" panose="0204050205040502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" y="3086100"/>
            <a:ext cx="1516746" cy="2637819"/>
          </a:xfrm>
          <a:custGeom>
            <a:avLst/>
            <a:gdLst/>
            <a:ahLst/>
            <a:cxnLst/>
            <a:rect l="l" t="t" r="r" b="b"/>
            <a:pathLst>
              <a:path w="1516746" h="2637819">
                <a:moveTo>
                  <a:pt x="0" y="0"/>
                </a:moveTo>
                <a:lnTo>
                  <a:pt x="1516746" y="0"/>
                </a:lnTo>
                <a:lnTo>
                  <a:pt x="1516746" y="2637819"/>
                </a:lnTo>
                <a:lnTo>
                  <a:pt x="0" y="263781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896416" y="3086100"/>
            <a:ext cx="1130965" cy="2637819"/>
          </a:xfrm>
          <a:custGeom>
            <a:avLst/>
            <a:gdLst/>
            <a:ahLst/>
            <a:cxnLst/>
            <a:rect l="l" t="t" r="r" b="b"/>
            <a:pathLst>
              <a:path w="1130965" h="2637819">
                <a:moveTo>
                  <a:pt x="0" y="0"/>
                </a:moveTo>
                <a:lnTo>
                  <a:pt x="1130965" y="0"/>
                </a:lnTo>
                <a:lnTo>
                  <a:pt x="1130965" y="2637819"/>
                </a:lnTo>
                <a:lnTo>
                  <a:pt x="0" y="263781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551751" y="3086100"/>
            <a:ext cx="1101289" cy="2637819"/>
          </a:xfrm>
          <a:custGeom>
            <a:avLst/>
            <a:gdLst/>
            <a:ahLst/>
            <a:cxnLst/>
            <a:rect l="l" t="t" r="r" b="b"/>
            <a:pathLst>
              <a:path w="1101289" h="2637819">
                <a:moveTo>
                  <a:pt x="0" y="0"/>
                </a:moveTo>
                <a:lnTo>
                  <a:pt x="1101289" y="0"/>
                </a:lnTo>
                <a:lnTo>
                  <a:pt x="1101289" y="2637819"/>
                </a:lnTo>
                <a:lnTo>
                  <a:pt x="0" y="263781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005465" y="3138529"/>
            <a:ext cx="921045" cy="2585390"/>
          </a:xfrm>
          <a:custGeom>
            <a:avLst/>
            <a:gdLst/>
            <a:ahLst/>
            <a:cxnLst/>
            <a:rect l="l" t="t" r="r" b="b"/>
            <a:pathLst>
              <a:path w="921045" h="2585390">
                <a:moveTo>
                  <a:pt x="0" y="0"/>
                </a:moveTo>
                <a:lnTo>
                  <a:pt x="921046" y="0"/>
                </a:lnTo>
                <a:lnTo>
                  <a:pt x="921046" y="2585390"/>
                </a:lnTo>
                <a:lnTo>
                  <a:pt x="0" y="258539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7461499" y="2983178"/>
            <a:ext cx="1682501" cy="2843663"/>
          </a:xfrm>
          <a:custGeom>
            <a:avLst/>
            <a:gdLst/>
            <a:ahLst/>
            <a:cxnLst/>
            <a:rect l="l" t="t" r="r" b="b"/>
            <a:pathLst>
              <a:path w="1682501" h="2843663">
                <a:moveTo>
                  <a:pt x="0" y="0"/>
                </a:moveTo>
                <a:lnTo>
                  <a:pt x="1682501" y="0"/>
                </a:lnTo>
                <a:lnTo>
                  <a:pt x="1682501" y="2843663"/>
                </a:lnTo>
                <a:lnTo>
                  <a:pt x="0" y="284366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144000" y="3241451"/>
            <a:ext cx="2089857" cy="2585390"/>
          </a:xfrm>
          <a:custGeom>
            <a:avLst/>
            <a:gdLst/>
            <a:ahLst/>
            <a:cxnLst/>
            <a:rect l="l" t="t" r="r" b="b"/>
            <a:pathLst>
              <a:path w="2089857" h="2585390">
                <a:moveTo>
                  <a:pt x="0" y="0"/>
                </a:moveTo>
                <a:lnTo>
                  <a:pt x="2089857" y="0"/>
                </a:lnTo>
                <a:lnTo>
                  <a:pt x="2089857" y="2585390"/>
                </a:lnTo>
                <a:lnTo>
                  <a:pt x="0" y="258539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1233857" y="3086100"/>
            <a:ext cx="1158442" cy="2637819"/>
          </a:xfrm>
          <a:custGeom>
            <a:avLst/>
            <a:gdLst/>
            <a:ahLst/>
            <a:cxnLst/>
            <a:rect l="l" t="t" r="r" b="b"/>
            <a:pathLst>
              <a:path w="1158442" h="2637819">
                <a:moveTo>
                  <a:pt x="0" y="0"/>
                </a:moveTo>
                <a:lnTo>
                  <a:pt x="1158442" y="0"/>
                </a:lnTo>
                <a:lnTo>
                  <a:pt x="1158442" y="2637819"/>
                </a:lnTo>
                <a:lnTo>
                  <a:pt x="0" y="263781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2744724" y="3035607"/>
            <a:ext cx="2066640" cy="2688312"/>
          </a:xfrm>
          <a:custGeom>
            <a:avLst/>
            <a:gdLst/>
            <a:ahLst/>
            <a:cxnLst/>
            <a:rect l="l" t="t" r="r" b="b"/>
            <a:pathLst>
              <a:path w="2066640" h="2688312">
                <a:moveTo>
                  <a:pt x="0" y="0"/>
                </a:moveTo>
                <a:lnTo>
                  <a:pt x="2066640" y="0"/>
                </a:lnTo>
                <a:lnTo>
                  <a:pt x="2066640" y="2688312"/>
                </a:lnTo>
                <a:lnTo>
                  <a:pt x="0" y="268831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5163789" y="2983178"/>
            <a:ext cx="1963056" cy="2740741"/>
          </a:xfrm>
          <a:custGeom>
            <a:avLst/>
            <a:gdLst/>
            <a:ahLst/>
            <a:cxnLst/>
            <a:rect l="l" t="t" r="r" b="b"/>
            <a:pathLst>
              <a:path w="1963056" h="2740741">
                <a:moveTo>
                  <a:pt x="0" y="0"/>
                </a:moveTo>
                <a:lnTo>
                  <a:pt x="1963056" y="0"/>
                </a:lnTo>
                <a:lnTo>
                  <a:pt x="1963056" y="2740741"/>
                </a:lnTo>
                <a:lnTo>
                  <a:pt x="0" y="2740741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028700" y="6495444"/>
            <a:ext cx="1999733" cy="2728459"/>
          </a:xfrm>
          <a:custGeom>
            <a:avLst/>
            <a:gdLst/>
            <a:ahLst/>
            <a:cxnLst/>
            <a:rect l="l" t="t" r="r" b="b"/>
            <a:pathLst>
              <a:path w="1999733" h="2728459">
                <a:moveTo>
                  <a:pt x="0" y="0"/>
                </a:moveTo>
                <a:lnTo>
                  <a:pt x="1999733" y="0"/>
                </a:lnTo>
                <a:lnTo>
                  <a:pt x="1999733" y="2728459"/>
                </a:lnTo>
                <a:lnTo>
                  <a:pt x="0" y="2728459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2896416" y="6361039"/>
            <a:ext cx="1403721" cy="2997268"/>
          </a:xfrm>
          <a:custGeom>
            <a:avLst/>
            <a:gdLst/>
            <a:ahLst/>
            <a:cxnLst/>
            <a:rect l="l" t="t" r="r" b="b"/>
            <a:pathLst>
              <a:path w="1403721" h="2997268">
                <a:moveTo>
                  <a:pt x="0" y="0"/>
                </a:moveTo>
                <a:lnTo>
                  <a:pt x="1403721" y="0"/>
                </a:lnTo>
                <a:lnTo>
                  <a:pt x="1403721" y="2997269"/>
                </a:lnTo>
                <a:lnTo>
                  <a:pt x="0" y="2997269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4391451" y="6361039"/>
            <a:ext cx="1421889" cy="2862864"/>
          </a:xfrm>
          <a:custGeom>
            <a:avLst/>
            <a:gdLst/>
            <a:ahLst/>
            <a:cxnLst/>
            <a:rect l="l" t="t" r="r" b="b"/>
            <a:pathLst>
              <a:path w="1421889" h="2862864">
                <a:moveTo>
                  <a:pt x="0" y="0"/>
                </a:moveTo>
                <a:lnTo>
                  <a:pt x="1421889" y="0"/>
                </a:lnTo>
                <a:lnTo>
                  <a:pt x="1421889" y="2862864"/>
                </a:lnTo>
                <a:lnTo>
                  <a:pt x="0" y="2862864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5653040" y="6495444"/>
            <a:ext cx="2797829" cy="2762856"/>
          </a:xfrm>
          <a:custGeom>
            <a:avLst/>
            <a:gdLst/>
            <a:ahLst/>
            <a:cxnLst/>
            <a:rect l="l" t="t" r="r" b="b"/>
            <a:pathLst>
              <a:path w="2797829" h="2762856">
                <a:moveTo>
                  <a:pt x="0" y="0"/>
                </a:moveTo>
                <a:lnTo>
                  <a:pt x="2797829" y="0"/>
                </a:lnTo>
                <a:lnTo>
                  <a:pt x="2797829" y="2762856"/>
                </a:lnTo>
                <a:lnTo>
                  <a:pt x="0" y="2762856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=""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8302750" y="6495444"/>
            <a:ext cx="1621096" cy="2862864"/>
          </a:xfrm>
          <a:custGeom>
            <a:avLst/>
            <a:gdLst/>
            <a:ahLst/>
            <a:cxnLst/>
            <a:rect l="l" t="t" r="r" b="b"/>
            <a:pathLst>
              <a:path w="1621096" h="2862864">
                <a:moveTo>
                  <a:pt x="0" y="0"/>
                </a:moveTo>
                <a:lnTo>
                  <a:pt x="1621096" y="0"/>
                </a:lnTo>
                <a:lnTo>
                  <a:pt x="1621096" y="2862864"/>
                </a:lnTo>
                <a:lnTo>
                  <a:pt x="0" y="286286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=""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9923846" y="6361039"/>
            <a:ext cx="2199246" cy="2997268"/>
          </a:xfrm>
          <a:custGeom>
            <a:avLst/>
            <a:gdLst/>
            <a:ahLst/>
            <a:cxnLst/>
            <a:rect l="l" t="t" r="r" b="b"/>
            <a:pathLst>
              <a:path w="2199246" h="2997268">
                <a:moveTo>
                  <a:pt x="0" y="0"/>
                </a:moveTo>
                <a:lnTo>
                  <a:pt x="2199246" y="0"/>
                </a:lnTo>
                <a:lnTo>
                  <a:pt x="2199246" y="2997269"/>
                </a:lnTo>
                <a:lnTo>
                  <a:pt x="0" y="2997269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=""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2346664" y="6495444"/>
            <a:ext cx="1346739" cy="2862864"/>
          </a:xfrm>
          <a:custGeom>
            <a:avLst/>
            <a:gdLst/>
            <a:ahLst/>
            <a:cxnLst/>
            <a:rect l="l" t="t" r="r" b="b"/>
            <a:pathLst>
              <a:path w="1346739" h="2862864">
                <a:moveTo>
                  <a:pt x="0" y="0"/>
                </a:moveTo>
                <a:lnTo>
                  <a:pt x="1346738" y="0"/>
                </a:lnTo>
                <a:lnTo>
                  <a:pt x="1346738" y="2862864"/>
                </a:lnTo>
                <a:lnTo>
                  <a:pt x="0" y="2862864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=""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3912477" y="6361039"/>
            <a:ext cx="1441187" cy="2997268"/>
          </a:xfrm>
          <a:custGeom>
            <a:avLst/>
            <a:gdLst/>
            <a:ahLst/>
            <a:cxnLst/>
            <a:rect l="l" t="t" r="r" b="b"/>
            <a:pathLst>
              <a:path w="1441187" h="2997268">
                <a:moveTo>
                  <a:pt x="0" y="0"/>
                </a:moveTo>
                <a:lnTo>
                  <a:pt x="1441187" y="0"/>
                </a:lnTo>
                <a:lnTo>
                  <a:pt x="1441187" y="2997269"/>
                </a:lnTo>
                <a:lnTo>
                  <a:pt x="0" y="2997269"/>
                </a:lnTo>
                <a:lnTo>
                  <a:pt x="0" y="0"/>
                </a:lnTo>
                <a:close/>
              </a:path>
            </a:pathLst>
          </a:custGeom>
          <a:blipFill>
            <a:blip r:embed="rId34">
              <a:extLst>
                <a:ext uri="{96DAC541-7B7A-43D3-8B79-37D633B846F1}">
                  <asvg:svgBlip xmlns="" xmlns:asvg="http://schemas.microsoft.com/office/drawing/2016/SVG/main" r:embed="rId35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5448914" y="6241146"/>
            <a:ext cx="1885721" cy="3017154"/>
          </a:xfrm>
          <a:custGeom>
            <a:avLst/>
            <a:gdLst/>
            <a:ahLst/>
            <a:cxnLst/>
            <a:rect l="l" t="t" r="r" b="b"/>
            <a:pathLst>
              <a:path w="1885721" h="3017154">
                <a:moveTo>
                  <a:pt x="0" y="0"/>
                </a:moveTo>
                <a:lnTo>
                  <a:pt x="1885721" y="0"/>
                </a:lnTo>
                <a:lnTo>
                  <a:pt x="1885721" y="3017154"/>
                </a:lnTo>
                <a:lnTo>
                  <a:pt x="0" y="3017154"/>
                </a:lnTo>
                <a:lnTo>
                  <a:pt x="0" y="0"/>
                </a:lnTo>
                <a:close/>
              </a:path>
            </a:pathLst>
          </a:custGeom>
          <a:blipFill>
            <a:blip r:embed="rId36">
              <a:extLst>
                <a:ext uri="{96DAC541-7B7A-43D3-8B79-37D633B846F1}">
                  <asvg:svgBlip xmlns="" xmlns:asvg="http://schemas.microsoft.com/office/drawing/2016/SVG/main" r:embed="rId37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1028700" y="847725"/>
            <a:ext cx="15854407" cy="14700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00"/>
              </a:lnSpc>
            </a:pPr>
            <a:r>
              <a:rPr lang="en-US" sz="8500" dirty="0">
                <a:solidFill>
                  <a:srgbClr val="004AAD"/>
                </a:solidFill>
                <a:latin typeface="Inter"/>
                <a:ea typeface="Inter"/>
                <a:cs typeface="Inter"/>
                <a:sym typeface="Inter"/>
              </a:rPr>
              <a:t>ВСІ ПРОФЕСІЇ ВАЖЛИВІ!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88</Words>
  <Application>Microsoft Office PowerPoint</Application>
  <PresentationFormat>Произвольный</PresentationFormat>
  <Paragraphs>24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Borsok</vt:lpstr>
      <vt:lpstr>Inter</vt:lpstr>
      <vt:lpstr>Calibri</vt:lpstr>
      <vt:lpstr>Aharoni</vt:lpstr>
      <vt:lpstr>Arial</vt:lpstr>
      <vt:lpstr>Georgia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СВІТ</dc:title>
  <cp:lastModifiedBy>Оксана</cp:lastModifiedBy>
  <cp:revision>11</cp:revision>
  <dcterms:created xsi:type="dcterms:W3CDTF">2006-08-16T00:00:00Z</dcterms:created>
  <dcterms:modified xsi:type="dcterms:W3CDTF">2025-05-13T12:40:20Z</dcterms:modified>
  <dc:identifier>DAGj9pt-tUQ</dc:identifier>
</cp:coreProperties>
</file>