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17" autoAdjust="0"/>
  </p:normalViewPr>
  <p:slideViewPr>
    <p:cSldViewPr>
      <p:cViewPr varScale="1">
        <p:scale>
          <a:sx n="90" d="100"/>
          <a:sy n="90" d="100"/>
        </p:scale>
        <p:origin x="677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64B66D-24CC-4A16-B72C-FEA74CC4D28A}" type="datetimeFigureOut">
              <a:rPr lang="uk-UA" smtClean="0"/>
              <a:pPr/>
              <a:t>15.02.2023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16AD7-DB05-460B-B669-A51E7B965DB2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Бесплатное векторное изображение Фон сцены природного парка с радугой в неб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02" cy="6858000"/>
          </a:xfrm>
          <a:prstGeom prst="rect">
            <a:avLst/>
          </a:prstGeom>
          <a:noFill/>
        </p:spPr>
      </p:pic>
      <p:sp>
        <p:nvSpPr>
          <p:cNvPr id="5" name="Блок-схема: ручной ввод 4"/>
          <p:cNvSpPr/>
          <p:nvPr/>
        </p:nvSpPr>
        <p:spPr>
          <a:xfrm>
            <a:off x="1763688" y="2852936"/>
            <a:ext cx="5472608" cy="1728192"/>
          </a:xfrm>
          <a:prstGeom prst="flowChartManualInpu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Вправа “ Кластер ”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20072" y="116632"/>
            <a:ext cx="3491880" cy="284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Пустой природный парк пейзажная сцена в дневное врем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2411760" y="260648"/>
            <a:ext cx="4176464" cy="6480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ПОГОДА</a:t>
            </a:r>
          </a:p>
        </p:txBody>
      </p:sp>
      <p:cxnSp>
        <p:nvCxnSpPr>
          <p:cNvPr id="4" name="Прямая со стрелкой 3"/>
          <p:cNvCxnSpPr/>
          <p:nvPr/>
        </p:nvCxnSpPr>
        <p:spPr>
          <a:xfrm flipH="1">
            <a:off x="2843808" y="908720"/>
            <a:ext cx="1656184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4427984" y="908720"/>
            <a:ext cx="1872208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1475656" y="1484784"/>
            <a:ext cx="2448272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Прикмети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292080" y="1484784"/>
            <a:ext cx="2664296" cy="57606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Цифрові технології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2564904"/>
            <a:ext cx="1490464" cy="4320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Жива природа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771800" y="2636912"/>
            <a:ext cx="1584176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latin typeface="Times New Roman" pitchFamily="18" charset="0"/>
                <a:cs typeface="Times New Roman" pitchFamily="18" charset="0"/>
              </a:rPr>
              <a:t>Нежива природа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76056" y="2636912"/>
            <a:ext cx="1418456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Інтернет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164288" y="2636912"/>
            <a:ext cx="1418456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Періодичні видання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07504" y="3356992"/>
            <a:ext cx="1008112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Тварини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259632" y="3356992"/>
            <a:ext cx="1008112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Рослини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555776" y="3501008"/>
            <a:ext cx="1080120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Повітря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923928" y="3501008"/>
            <a:ext cx="936104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Сонце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7504" y="4149080"/>
            <a:ext cx="1008112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Комахи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259632" y="4149080"/>
            <a:ext cx="1008112" cy="4320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Птахи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07504" y="4869160"/>
            <a:ext cx="1008112" cy="4320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Люди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259632" y="4869160"/>
            <a:ext cx="1080120" cy="5040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Звірі</a:t>
            </a: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555776" y="4221088"/>
            <a:ext cx="1008112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Зорі</a:t>
            </a:r>
            <a:endParaRPr lang="uk-UA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592842" y="4964389"/>
            <a:ext cx="1080120" cy="432048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Місяць</a:t>
            </a: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923928" y="4221088"/>
            <a:ext cx="936104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Роса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923928" y="4941168"/>
            <a:ext cx="936104" cy="5040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Звуки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220072" y="3501008"/>
            <a:ext cx="1080120" cy="432048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Інтернет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5148064" y="4221088"/>
            <a:ext cx="1152128" cy="43204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Мобільні телефони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5220072" y="4941168"/>
            <a:ext cx="1224136" cy="43204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Телевізор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5220072" y="5661248"/>
            <a:ext cx="1224136" cy="43204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Соціальні мережі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7236296" y="3501008"/>
            <a:ext cx="1152128" cy="432048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Газети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7236296" y="4293096"/>
            <a:ext cx="1152128" cy="4320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Журнали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164288" y="5013176"/>
            <a:ext cx="1368152" cy="4320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Повідомлення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7236296" y="5661248"/>
            <a:ext cx="1152128" cy="432048"/>
          </a:xfrm>
          <a:prstGeom prst="roundRect">
            <a:avLst>
              <a:gd name="adj" fmla="val 0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1400" dirty="0">
                <a:latin typeface="Times New Roman" pitchFamily="18" charset="0"/>
                <a:cs typeface="Times New Roman" pitchFamily="18" charset="0"/>
              </a:rPr>
              <a:t>Оголошення </a:t>
            </a:r>
          </a:p>
        </p:txBody>
      </p:sp>
      <p:cxnSp>
        <p:nvCxnSpPr>
          <p:cNvPr id="38" name="Прямая со стрелкой 37"/>
          <p:cNvCxnSpPr>
            <a:stCxn id="10" idx="2"/>
            <a:endCxn id="17" idx="0"/>
          </p:cNvCxnSpPr>
          <p:nvPr/>
        </p:nvCxnSpPr>
        <p:spPr>
          <a:xfrm>
            <a:off x="1140768" y="2996952"/>
            <a:ext cx="62292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cxnSpLocks/>
            <a:stCxn id="11" idx="2"/>
          </p:cNvCxnSpPr>
          <p:nvPr/>
        </p:nvCxnSpPr>
        <p:spPr>
          <a:xfrm>
            <a:off x="3563888" y="3068960"/>
            <a:ext cx="5760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6804248" y="2060848"/>
            <a:ext cx="1008112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2555776" y="2132856"/>
            <a:ext cx="936104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14" idx="2"/>
          </p:cNvCxnSpPr>
          <p:nvPr/>
        </p:nvCxnSpPr>
        <p:spPr>
          <a:xfrm>
            <a:off x="611560" y="3789040"/>
            <a:ext cx="8384" cy="368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7" idx="2"/>
          </p:cNvCxnSpPr>
          <p:nvPr/>
        </p:nvCxnSpPr>
        <p:spPr>
          <a:xfrm flipH="1">
            <a:off x="5652120" y="2060848"/>
            <a:ext cx="972108" cy="5208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H="1">
            <a:off x="1115616" y="2132856"/>
            <a:ext cx="1296144" cy="4068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>
            <a:stCxn id="17" idx="2"/>
            <a:endCxn id="21" idx="0"/>
          </p:cNvCxnSpPr>
          <p:nvPr/>
        </p:nvCxnSpPr>
        <p:spPr>
          <a:xfrm>
            <a:off x="1763688" y="3789040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>
            <a:off x="1763688" y="4611547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>
            <a:off x="5724128" y="39330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>
            <a:cxnSpLocks/>
            <a:stCxn id="20" idx="2"/>
          </p:cNvCxnSpPr>
          <p:nvPr/>
        </p:nvCxnSpPr>
        <p:spPr>
          <a:xfrm>
            <a:off x="611560" y="458112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cxnSpLocks/>
          </p:cNvCxnSpPr>
          <p:nvPr/>
        </p:nvCxnSpPr>
        <p:spPr>
          <a:xfrm flipH="1">
            <a:off x="4427983" y="4653136"/>
            <a:ext cx="1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>
            <a:cxnSpLocks/>
          </p:cNvCxnSpPr>
          <p:nvPr/>
        </p:nvCxnSpPr>
        <p:spPr>
          <a:xfrm>
            <a:off x="3059832" y="465313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>
            <a:cxnSpLocks/>
            <a:endCxn id="24" idx="0"/>
          </p:cNvCxnSpPr>
          <p:nvPr/>
        </p:nvCxnSpPr>
        <p:spPr>
          <a:xfrm>
            <a:off x="3059832" y="39330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>
            <a:cxnSpLocks/>
            <a:stCxn id="19" idx="2"/>
            <a:endCxn id="26" idx="0"/>
          </p:cNvCxnSpPr>
          <p:nvPr/>
        </p:nvCxnSpPr>
        <p:spPr>
          <a:xfrm>
            <a:off x="4391980" y="39330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>
            <a:cxnSpLocks/>
          </p:cNvCxnSpPr>
          <p:nvPr/>
        </p:nvCxnSpPr>
        <p:spPr>
          <a:xfrm>
            <a:off x="5724128" y="4725144"/>
            <a:ext cx="0" cy="2392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7812360" y="4725144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 стрелкой 88"/>
          <p:cNvCxnSpPr/>
          <p:nvPr/>
        </p:nvCxnSpPr>
        <p:spPr>
          <a:xfrm flipH="1">
            <a:off x="5724128" y="3068960"/>
            <a:ext cx="2515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 стрелкой 89"/>
          <p:cNvCxnSpPr/>
          <p:nvPr/>
        </p:nvCxnSpPr>
        <p:spPr>
          <a:xfrm>
            <a:off x="7812360" y="314096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 стрелкой 90"/>
          <p:cNvCxnSpPr>
            <a:stCxn id="32" idx="2"/>
            <a:endCxn id="33" idx="0"/>
          </p:cNvCxnSpPr>
          <p:nvPr/>
        </p:nvCxnSpPr>
        <p:spPr>
          <a:xfrm>
            <a:off x="7812360" y="393305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>
            <a:endCxn id="36" idx="0"/>
          </p:cNvCxnSpPr>
          <p:nvPr/>
        </p:nvCxnSpPr>
        <p:spPr>
          <a:xfrm>
            <a:off x="7812360" y="5445224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 стрелкой 108"/>
          <p:cNvCxnSpPr/>
          <p:nvPr/>
        </p:nvCxnSpPr>
        <p:spPr>
          <a:xfrm>
            <a:off x="5728320" y="5370264"/>
            <a:ext cx="8384" cy="2964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 стрелкой 110"/>
          <p:cNvCxnSpPr/>
          <p:nvPr/>
        </p:nvCxnSpPr>
        <p:spPr>
          <a:xfrm flipH="1">
            <a:off x="2915816" y="3068960"/>
            <a:ext cx="5676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 стрелкой 118"/>
          <p:cNvCxnSpPr/>
          <p:nvPr/>
        </p:nvCxnSpPr>
        <p:spPr>
          <a:xfrm flipH="1">
            <a:off x="467544" y="2996952"/>
            <a:ext cx="504056" cy="3684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000"/>
                            </p:stCondLst>
                            <p:childTnLst>
                              <p:par>
                                <p:cTn id="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00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6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6000"/>
                            </p:stCondLst>
                            <p:childTnLst>
                              <p:par>
                                <p:cTn id="8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7000"/>
                            </p:stCondLst>
                            <p:childTnLst>
                              <p:par>
                                <p:cTn id="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90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1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7000"/>
                            </p:stCondLst>
                            <p:childTnLst>
                              <p:par>
                                <p:cTn id="1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  <p:bldP spid="18" grpId="0" animBg="1"/>
      <p:bldP spid="18" grpId="1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Бесплатное векторное изображение Пустой природный парк пейзажная сцена в дневное врем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1691680" y="2852936"/>
            <a:ext cx="5328592" cy="230425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 sz="1000" b="1" dirty="0">
              <a:solidFill>
                <a:srgbClr val="002060"/>
              </a:solidFill>
              <a:latin typeface="Segoe Script" pitchFamily="66" charset="0"/>
            </a:endParaRPr>
          </a:p>
          <a:p>
            <a:pPr algn="ctr"/>
            <a:r>
              <a:rPr lang="uk-UA" sz="3200" b="1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Використані джерела :</a:t>
            </a:r>
          </a:p>
          <a:p>
            <a:pPr algn="ctr"/>
            <a:endParaRPr lang="uk-UA" sz="32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§"/>
            </a:pPr>
            <a:r>
              <a:rPr lang="en-US" b="1" dirty="0">
                <a:solidFill>
                  <a:srgbClr val="002060"/>
                </a:solidFill>
                <a:latin typeface="Segoe Script" pitchFamily="66" charset="0"/>
              </a:rPr>
              <a:t>https://ru.pngtree.com/freepng/children-bags_950746.html</a:t>
            </a:r>
            <a:r>
              <a:rPr lang="uk-UA" b="1" dirty="0">
                <a:solidFill>
                  <a:srgbClr val="002060"/>
                </a:solidFill>
                <a:latin typeface="Segoe Script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5" presetClass="emph" presetSubtype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3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0" presetClass="entr" presetSubtype="0" decel="10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  <p:bldP spid="3" grpId="1" build="allAtOnce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</TotalTime>
  <Words>55</Words>
  <Application>Microsoft Office PowerPoint</Application>
  <PresentationFormat>Экран (4:3)</PresentationFormat>
  <Paragraphs>32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Calibri</vt:lpstr>
      <vt:lpstr>Segoe Script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Таня</cp:lastModifiedBy>
  <cp:revision>9</cp:revision>
  <dcterms:created xsi:type="dcterms:W3CDTF">2023-02-12T12:02:58Z</dcterms:created>
  <dcterms:modified xsi:type="dcterms:W3CDTF">2023-02-15T17:19:39Z</dcterms:modified>
</cp:coreProperties>
</file>