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7" r:id="rId8"/>
    <p:sldId id="268" r:id="rId9"/>
    <p:sldId id="274" r:id="rId10"/>
    <p:sldId id="263" r:id="rId11"/>
    <p:sldId id="275" r:id="rId12"/>
    <p:sldId id="270" r:id="rId13"/>
    <p:sldId id="272" r:id="rId14"/>
    <p:sldId id="269" r:id="rId15"/>
    <p:sldId id="27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78972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55283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9786965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6675229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607178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60845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44871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748977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dirty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24834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04571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77009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745CB01-FB66-494E-8CA4-8C2A66E88576}" type="datetimeFigureOut">
              <a:rPr lang="uk-UA" smtClean="0"/>
              <a:t>30.10.2024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3678836-87F1-4183-87AD-DC1A58078046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21415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microsoft.com/office/2007/relationships/hdphoto" Target="../media/hdphoto2.wdp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microsoft.com/office/2007/relationships/hdphoto" Target="../media/hdphoto7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D08D62-EDD1-44BE-8F23-79434EB220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4501" y="2014538"/>
            <a:ext cx="9401176" cy="2250113"/>
          </a:xfrm>
        </p:spPr>
        <p:txBody>
          <a:bodyPr/>
          <a:lstStyle/>
          <a:p>
            <a:r>
              <a:rPr lang="uk-UA" dirty="0"/>
              <a:t> </a:t>
            </a:r>
            <a:r>
              <a:rPr lang="uk-UA" sz="4000" dirty="0">
                <a:solidFill>
                  <a:srgbClr val="002060"/>
                </a:solidFill>
              </a:rPr>
              <a:t>Урок №6 </a:t>
            </a:r>
            <a:r>
              <a:rPr lang="uk-UA" sz="4000" dirty="0">
                <a:solidFill>
                  <a:srgbClr val="C00000"/>
                </a:solidFill>
              </a:rPr>
              <a:t>Слон. </a:t>
            </a:r>
            <a:br>
              <a:rPr lang="uk-UA" sz="4000" dirty="0">
                <a:solidFill>
                  <a:srgbClr val="C00000"/>
                </a:solidFill>
              </a:rPr>
            </a:br>
            <a:r>
              <a:rPr lang="uk-UA" sz="4000" dirty="0">
                <a:solidFill>
                  <a:srgbClr val="C00000"/>
                </a:solidFill>
              </a:rPr>
              <a:t>Виготовлення паперового слона з долоньки.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D4CFAB9-1D84-4988-9B89-B1818E8615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5089" y="5450558"/>
            <a:ext cx="5386386" cy="742279"/>
          </a:xfrm>
        </p:spPr>
        <p:txBody>
          <a:bodyPr>
            <a:noAutofit/>
          </a:bodyPr>
          <a:lstStyle/>
          <a:p>
            <a:r>
              <a:rPr lang="uk-UA" sz="2400" dirty="0"/>
              <a:t>Дизайн і технології</a:t>
            </a:r>
          </a:p>
          <a:p>
            <a:r>
              <a:rPr lang="uk-UA" sz="2400" dirty="0"/>
              <a:t> 2 клас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019B17-142A-45A8-B180-050E4F3D6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74" y="4446791"/>
            <a:ext cx="3341992" cy="225011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438CF73-C103-42DD-9F5F-B6389D5253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9034" y="161095"/>
            <a:ext cx="3096930" cy="225011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4D8CD27-42E5-473B-9B7D-F3E2D1D32C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00" y="236387"/>
            <a:ext cx="2768051" cy="209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549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957AE5B-78D8-4247-939A-6CE32DA09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560" y="0"/>
            <a:ext cx="10695351" cy="672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452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345B24F-B937-4116-9F2F-5E4978B38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24" b="97290" l="10000" r="90000">
                        <a14:foregroundMark x1="51800" y1="10128" x2="50600" y2="31526"/>
                        <a14:foregroundMark x1="42100" y1="3709" x2="57300" y2="9843"/>
                        <a14:foregroundMark x1="57300" y1="9843" x2="57900" y2="32668"/>
                        <a14:foregroundMark x1="44900" y1="89158" x2="58300" y2="91013"/>
                        <a14:foregroundMark x1="47400" y1="97290" x2="55900" y2="97290"/>
                        <a14:foregroundMark x1="43300" y1="4850" x2="58100" y2="3424"/>
                        <a14:foregroundMark x1="58100" y1="3424" x2="58700" y2="370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15490" y="433143"/>
            <a:ext cx="3529012" cy="2473837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E454FF1-386B-42D2-9431-C9DEE61488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00" b="99800" l="8531" r="95735">
                        <a14:foregroundMark x1="48341" y1="7800" x2="59716" y2="6200"/>
                        <a14:foregroundMark x1="54028" y1="1400" x2="54028" y2="1400"/>
                        <a14:foregroundMark x1="55450" y1="800" x2="55450" y2="800"/>
                        <a14:foregroundMark x1="81517" y1="45600" x2="92417" y2="67400"/>
                        <a14:foregroundMark x1="92417" y1="67400" x2="85782" y2="82800"/>
                        <a14:foregroundMark x1="85782" y1="82800" x2="73460" y2="91600"/>
                        <a14:foregroundMark x1="73460" y1="91600" x2="40284" y2="94400"/>
                        <a14:foregroundMark x1="40284" y1="94400" x2="26540" y2="85200"/>
                        <a14:foregroundMark x1="26540" y1="85200" x2="14218" y2="58000"/>
                        <a14:foregroundMark x1="14218" y1="58000" x2="11848" y2="56000"/>
                        <a14:foregroundMark x1="12796" y1="98600" x2="74882" y2="97600"/>
                        <a14:foregroundMark x1="74882" y1="97600" x2="88152" y2="99800"/>
                        <a14:foregroundMark x1="95735" y1="89600" x2="95735" y2="98600"/>
                        <a14:foregroundMark x1="95261" y1="79400" x2="92891" y2="99600"/>
                        <a14:foregroundMark x1="8531" y1="99000" x2="48341" y2="99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69204" y="266014"/>
            <a:ext cx="1607820" cy="297922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55A82F-975F-4BE3-8548-D87DF78147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755" b="96621" l="9703" r="89828">
                        <a14:foregroundMark x1="48670" y1="39549" x2="51800" y2="77096"/>
                        <a14:foregroundMark x1="51800" y1="77096" x2="62911" y2="89862"/>
                        <a14:foregroundMark x1="62911" y1="89862" x2="78091" y2="80350"/>
                        <a14:foregroundMark x1="78091" y1="80350" x2="63067" y2="69086"/>
                        <a14:foregroundMark x1="63067" y1="69086" x2="50391" y2="48436"/>
                        <a14:foregroundMark x1="39280" y1="57071" x2="47887" y2="72215"/>
                        <a14:foregroundMark x1="49922" y1="46683" x2="55086" y2="66959"/>
                        <a14:foregroundMark x1="49609" y1="3755" x2="49139" y2="13392"/>
                        <a14:foregroundMark x1="31925" y1="67710" x2="25978" y2="83354"/>
                        <a14:foregroundMark x1="25978" y1="83354" x2="32394" y2="89987"/>
                        <a14:foregroundMark x1="44444" y1="90738" x2="49139" y2="68335"/>
                        <a14:foregroundMark x1="49139" y1="68335" x2="41784" y2="59074"/>
                        <a14:foregroundMark x1="34585" y1="95870" x2="42254" y2="966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5700830" y="3724509"/>
            <a:ext cx="2979226" cy="403505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A9A19E-C110-404D-8188-D9A1E637A5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500" b="95750" l="2677" r="94244">
                        <a14:foregroundMark x1="6426" y1="41083" x2="11714" y2="64000"/>
                        <a14:foregroundMark x1="11714" y1="64000" x2="23561" y2="77583"/>
                        <a14:foregroundMark x1="52878" y1="92167" x2="72490" y2="95750"/>
                        <a14:foregroundMark x1="52410" y1="6750" x2="77711" y2="3583"/>
                        <a14:foregroundMark x1="77711" y1="3583" x2="77979" y2="3583"/>
                        <a14:foregroundMark x1="94244" y1="37417" x2="93039" y2="27000"/>
                        <a14:foregroundMark x1="91767" y1="24417" x2="94244" y2="26500"/>
                        <a14:foregroundMark x1="5154" y1="50500" x2="2677" y2="52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65472" y="3780188"/>
            <a:ext cx="3415284" cy="27432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DF3F6E2-81D9-47F8-8CA6-4FE8C14B214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79032" y="1032411"/>
            <a:ext cx="5361222" cy="3139539"/>
          </a:xfrm>
          <a:prstGeom prst="rect">
            <a:avLst/>
          </a:prstGeom>
        </p:spPr>
      </p:pic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16C2EA20-84C0-400B-BE70-B0A76651A629}"/>
              </a:ext>
            </a:extLst>
          </p:cNvPr>
          <p:cNvSpPr/>
          <p:nvPr/>
        </p:nvSpPr>
        <p:spPr>
          <a:xfrm>
            <a:off x="3929073" y="103163"/>
            <a:ext cx="7815252" cy="8487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0000"/>
                </a:solidFill>
              </a:rPr>
              <a:t>Для виконання аплікації потрібно: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09999C2-9031-4424-9338-4E541A40CAD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762" b="90000" l="5000" r="99583">
                        <a14:foregroundMark x1="33333" y1="9048" x2="55417" y2="5238"/>
                        <a14:foregroundMark x1="55417" y1="5238" x2="65000" y2="7143"/>
                        <a14:foregroundMark x1="10417" y1="56667" x2="11667" y2="81429"/>
                        <a14:foregroundMark x1="11667" y1="81429" x2="19167" y2="89048"/>
                        <a14:foregroundMark x1="90417" y1="53333" x2="94167" y2="75714"/>
                        <a14:foregroundMark x1="94167" y1="75714" x2="86667" y2="67619"/>
                        <a14:foregroundMark x1="5000" y1="70476" x2="5000" y2="85238"/>
                        <a14:foregroundMark x1="98333" y1="70476" x2="99583" y2="7761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00130" y="5127789"/>
            <a:ext cx="1730551" cy="139559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3B204A-32B9-4728-93DE-E1B555DAAD6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724" y="1365261"/>
            <a:ext cx="2802008" cy="280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807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57B9C81-467F-4DD6-80FB-12C184729D1A}"/>
              </a:ext>
            </a:extLst>
          </p:cNvPr>
          <p:cNvSpPr/>
          <p:nvPr/>
        </p:nvSpPr>
        <p:spPr>
          <a:xfrm>
            <a:off x="967978" y="1757362"/>
            <a:ext cx="10647760" cy="3614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D3DCB5D8-F621-4C7C-8AC1-8A7A3EC5991F}"/>
              </a:ext>
            </a:extLst>
          </p:cNvPr>
          <p:cNvSpPr/>
          <p:nvPr/>
        </p:nvSpPr>
        <p:spPr>
          <a:xfrm>
            <a:off x="1714500" y="257175"/>
            <a:ext cx="9901238" cy="671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>
                <a:solidFill>
                  <a:srgbClr val="002060"/>
                </a:solidFill>
              </a:rPr>
              <a:t>Відгадай загадку</a:t>
            </a:r>
            <a:r>
              <a:rPr lang="uk-UA" b="1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4FAA21-4817-40B0-AAAE-9340BFD55D45}"/>
              </a:ext>
            </a:extLst>
          </p:cNvPr>
          <p:cNvSpPr txBox="1"/>
          <p:nvPr/>
        </p:nvSpPr>
        <p:spPr>
          <a:xfrm>
            <a:off x="1471613" y="2151727"/>
            <a:ext cx="609361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Дуже довгі ноги маю,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ледве їх переставляю.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 високий я на зріст.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Замість носа в мене хвіст. 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2A63791-6F97-45FA-91C9-795F227FA4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48" b="94304" l="2941" r="95000">
                        <a14:foregroundMark x1="46765" y1="8544" x2="67353" y2="8861"/>
                        <a14:foregroundMark x1="93529" y1="34177" x2="96176" y2="59810"/>
                        <a14:foregroundMark x1="51471" y1="73101" x2="66765" y2="80696"/>
                        <a14:foregroundMark x1="66765" y1="80696" x2="67059" y2="80696"/>
                        <a14:foregroundMark x1="27353" y1="72468" x2="33824" y2="87975"/>
                        <a14:foregroundMark x1="33824" y1="87975" x2="51471" y2="94304"/>
                        <a14:foregroundMark x1="51471" y1="94304" x2="65588" y2="79430"/>
                        <a14:foregroundMark x1="65588" y1="79430" x2="66176" y2="75000"/>
                        <a14:foregroundMark x1="44412" y1="64557" x2="57353" y2="81962"/>
                        <a14:foregroundMark x1="57353" y1="81962" x2="75882" y2="62658"/>
                        <a14:foregroundMark x1="59118" y1="72468" x2="75294" y2="62025"/>
                        <a14:foregroundMark x1="47941" y1="76899" x2="52941" y2="88291"/>
                        <a14:foregroundMark x1="32059" y1="76266" x2="48529" y2="91139"/>
                        <a14:foregroundMark x1="48529" y1="91139" x2="48529" y2="91139"/>
                        <a14:foregroundMark x1="55000" y1="93354" x2="66176" y2="93354"/>
                        <a14:foregroundMark x1="3529" y1="12658" x2="11471" y2="20886"/>
                        <a14:foregroundMark x1="15000" y1="26582" x2="15000" y2="26582"/>
                        <a14:foregroundMark x1="22059" y1="4747" x2="24118" y2="13608"/>
                        <a14:foregroundMark x1="20294" y1="2848" x2="30882" y2="854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89140" y="2438400"/>
            <a:ext cx="2231247" cy="2267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935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2BE95AE-6EF3-4DE4-A453-532281FDA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577" y="0"/>
            <a:ext cx="109502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007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35C35C4-8510-4F10-B7CE-A93FE30CDD43}"/>
              </a:ext>
            </a:extLst>
          </p:cNvPr>
          <p:cNvSpPr/>
          <p:nvPr/>
        </p:nvSpPr>
        <p:spPr>
          <a:xfrm>
            <a:off x="2000250" y="114300"/>
            <a:ext cx="8801100" cy="771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0000"/>
                </a:solidFill>
              </a:rPr>
              <a:t>Цікаві факти про слона!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5ACFA22-3A9E-4DCD-A544-E74614CF5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825" y="1061156"/>
            <a:ext cx="10159263" cy="568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617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EE31DF0-3D89-47B3-AD3D-B76D94A50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0"/>
            <a:ext cx="11029950" cy="6858000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572003F-71E9-4E04-BE60-A2538330D232}"/>
              </a:ext>
            </a:extLst>
          </p:cNvPr>
          <p:cNvSpPr/>
          <p:nvPr/>
        </p:nvSpPr>
        <p:spPr>
          <a:xfrm>
            <a:off x="8486776" y="1428750"/>
            <a:ext cx="3314700" cy="4000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316E6A1-A700-4BB1-9DA3-08BFC022C3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6527" y="1714439"/>
            <a:ext cx="2240428" cy="180034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A5CEC4D-5735-4882-BCD1-953FEBAF54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8309" y="1805661"/>
            <a:ext cx="971965" cy="180034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8D5FD2A-77D9-484E-9494-5831FEF678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6514" y="3829508"/>
            <a:ext cx="2152078" cy="15090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7135C5D-728F-4867-8D02-C7D31B8018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787" b="90426" l="2612" r="99627">
                        <a14:foregroundMark x1="3731" y1="36702" x2="7836" y2="64362"/>
                        <a14:foregroundMark x1="50746" y1="38830" x2="61567" y2="11170"/>
                        <a14:foregroundMark x1="61567" y1="11170" x2="61567" y2="11170"/>
                        <a14:foregroundMark x1="96642" y1="54255" x2="99627" y2="78723"/>
                        <a14:foregroundMark x1="55970" y1="90957" x2="74254" y2="91489"/>
                        <a14:foregroundMark x1="61940" y1="7979" x2="48507" y2="42021"/>
                        <a14:foregroundMark x1="33582" y1="36702" x2="60448" y2="35638"/>
                        <a14:foregroundMark x1="60448" y1="35638" x2="39552" y2="33511"/>
                        <a14:foregroundMark x1="39552" y1="33511" x2="39552" y2="34043"/>
                        <a14:foregroundMark x1="45896" y1="30851" x2="60821" y2="10106"/>
                        <a14:foregroundMark x1="60821" y1="10106" x2="62687" y2="27660"/>
                        <a14:foregroundMark x1="64179" y1="4787" x2="63806" y2="27660"/>
                        <a14:foregroundMark x1="47388" y1="22872" x2="61940" y2="85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48234" y="4152166"/>
            <a:ext cx="1711702" cy="1200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710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9EDB433-FB1D-490A-A789-407F75B30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538" y="0"/>
            <a:ext cx="11001375" cy="6858000"/>
          </a:xfrm>
          <a:prstGeom prst="rect">
            <a:avLst/>
          </a:prstGeom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E4F551B1-26FB-4769-A94D-53E905C37F49}"/>
              </a:ext>
            </a:extLst>
          </p:cNvPr>
          <p:cNvSpPr/>
          <p:nvPr/>
        </p:nvSpPr>
        <p:spPr>
          <a:xfrm>
            <a:off x="8286751" y="1714498"/>
            <a:ext cx="3471862" cy="4000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93241E-690F-46E1-85FC-4092837F7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732856">
            <a:off x="8206336" y="1622525"/>
            <a:ext cx="2975106" cy="4020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921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FE3567-E141-415A-8C05-06D4CFAA0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2528" y="179184"/>
            <a:ext cx="8816622" cy="1017438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Послідовність виконання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28E4EC-9331-4A55-BD28-20CB8D57D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0844" y="1024305"/>
            <a:ext cx="8331200" cy="3593591"/>
          </a:xfrm>
        </p:spPr>
        <p:txBody>
          <a:bodyPr>
            <a:normAutofit/>
          </a:bodyPr>
          <a:lstStyle/>
          <a:p>
            <a:r>
              <a:rPr lang="uk-UA" sz="2800" dirty="0">
                <a:solidFill>
                  <a:srgbClr val="FF0000"/>
                </a:solidFill>
              </a:rPr>
              <a:t>1. </a:t>
            </a:r>
            <a:r>
              <a:rPr lang="uk-UA" sz="2800" dirty="0">
                <a:solidFill>
                  <a:srgbClr val="002060"/>
                </a:solidFill>
              </a:rPr>
              <a:t>Обведи свою долоньку на кольоровому папері.</a:t>
            </a:r>
          </a:p>
          <a:p>
            <a:r>
              <a:rPr lang="uk-UA" sz="2800" dirty="0">
                <a:solidFill>
                  <a:srgbClr val="FF0000"/>
                </a:solidFill>
              </a:rPr>
              <a:t>2. </a:t>
            </a:r>
            <a:r>
              <a:rPr lang="uk-UA" sz="2800" dirty="0">
                <a:solidFill>
                  <a:srgbClr val="002060"/>
                </a:solidFill>
              </a:rPr>
              <a:t>Намалюй вухо слона та хвіст.</a:t>
            </a:r>
          </a:p>
          <a:p>
            <a:r>
              <a:rPr lang="uk-UA" sz="2800" dirty="0">
                <a:solidFill>
                  <a:srgbClr val="FF0000"/>
                </a:solidFill>
              </a:rPr>
              <a:t>3. </a:t>
            </a:r>
            <a:r>
              <a:rPr lang="uk-UA" sz="2800" dirty="0">
                <a:solidFill>
                  <a:srgbClr val="002060"/>
                </a:solidFill>
              </a:rPr>
              <a:t>Акуратно виріж долоньку  та вухо з паперу.</a:t>
            </a:r>
          </a:p>
          <a:p>
            <a:r>
              <a:rPr lang="uk-UA" sz="2800" dirty="0">
                <a:solidFill>
                  <a:srgbClr val="FF0000"/>
                </a:solidFill>
              </a:rPr>
              <a:t>4. </a:t>
            </a:r>
            <a:r>
              <a:rPr lang="uk-UA" sz="2800" dirty="0">
                <a:solidFill>
                  <a:srgbClr val="002060"/>
                </a:solidFill>
              </a:rPr>
              <a:t>Зроби око з паперу та виріж, або намалюй фломастером.</a:t>
            </a:r>
          </a:p>
          <a:p>
            <a:r>
              <a:rPr lang="uk-UA" sz="2800" dirty="0">
                <a:solidFill>
                  <a:srgbClr val="FF0000"/>
                </a:solidFill>
              </a:rPr>
              <a:t>5. </a:t>
            </a:r>
            <a:r>
              <a:rPr lang="uk-UA" sz="2800" dirty="0">
                <a:solidFill>
                  <a:srgbClr val="002060"/>
                </a:solidFill>
              </a:rPr>
              <a:t>Приклей деталі слона на основу.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4E024B3-8E7E-4CA6-A127-6B4245388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034" y="3094830"/>
            <a:ext cx="4564020" cy="376317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ECFDB8-3F9C-4CC2-A0AB-C392012822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575" y="3953198"/>
            <a:ext cx="447737" cy="41915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E74DBCE-7E1E-493D-9008-70323E7FE1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4312" y="3862897"/>
            <a:ext cx="374444" cy="50945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6A0BE81-C292-40B8-A03A-5995115CFD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756" y="3953198"/>
            <a:ext cx="950394" cy="42868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92DAA1B-551E-4E10-BD2B-844DE568B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19691">
            <a:off x="10298943" y="3419869"/>
            <a:ext cx="1038370" cy="685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4677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6655A6C-22FA-4AEC-9585-F99FDA30F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632" y="281643"/>
            <a:ext cx="8120968" cy="667795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3FF3BA6-8D60-4E5F-B8D5-A00A724C3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632" y="3822654"/>
            <a:ext cx="2058730" cy="68589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22B573F-B834-45C3-994A-4013F1DFE0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362" y="3822654"/>
            <a:ext cx="1896638" cy="68589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6A0CB28-9E0F-4CE3-B939-E240E67080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343" y="2550228"/>
            <a:ext cx="2295901" cy="214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327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C585D3-E339-446D-8407-5E2720578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FF0000"/>
                </a:solidFill>
              </a:rPr>
              <a:t>  </a:t>
            </a:r>
            <a:r>
              <a:rPr lang="uk-UA" sz="4000" dirty="0">
                <a:solidFill>
                  <a:srgbClr val="FF0000"/>
                </a:solidFill>
              </a:rPr>
              <a:t>Оформи роботу за власним задумом.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C5C4439-D5C1-4020-90F4-0B069F33D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34" y="1448555"/>
            <a:ext cx="5288305" cy="396089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DAF1EEA-2EF7-4A5B-9C46-C79B831DA5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4" y="2618961"/>
            <a:ext cx="5186980" cy="409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64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E803EEE-3160-4639-A953-0BF9C4284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973" b="99147" l="1000" r="98556">
                        <a14:foregroundMark x1="20667" y1="9727" x2="25556" y2="39761"/>
                        <a14:foregroundMark x1="6556" y1="12287" x2="15778" y2="32423"/>
                        <a14:foregroundMark x1="15778" y1="32423" x2="17667" y2="43003"/>
                        <a14:foregroundMark x1="8333" y1="42491" x2="10889" y2="90614"/>
                        <a14:foregroundMark x1="39556" y1="7167" x2="47667" y2="5973"/>
                        <a14:foregroundMark x1="47667" y1="5973" x2="48333" y2="6485"/>
                        <a14:foregroundMark x1="4889" y1="9215" x2="6222" y2="18942"/>
                        <a14:foregroundMark x1="6222" y1="18942" x2="6333" y2="19283"/>
                        <a14:foregroundMark x1="2556" y1="14164" x2="1000" y2="16724"/>
                        <a14:foregroundMark x1="2667" y1="64505" x2="4333" y2="55802"/>
                        <a14:foregroundMark x1="19556" y1="60239" x2="15556" y2="54096"/>
                        <a14:foregroundMark x1="10667" y1="98805" x2="10556" y2="94710"/>
                        <a14:foregroundMark x1="16556" y1="98294" x2="16889" y2="94539"/>
                        <a14:foregroundMark x1="69556" y1="8703" x2="79222" y2="12457"/>
                        <a14:foregroundMark x1="79222" y1="12457" x2="79556" y2="14846"/>
                        <a14:foregroundMark x1="72889" y1="16382" x2="73889" y2="40273"/>
                        <a14:foregroundMark x1="73889" y1="40273" x2="74222" y2="41468"/>
                        <a14:foregroundMark x1="88222" y1="35324" x2="85333" y2="89761"/>
                        <a14:foregroundMark x1="85333" y1="89761" x2="84556" y2="91126"/>
                        <a14:foregroundMark x1="85556" y1="91638" x2="84000" y2="98294"/>
                        <a14:foregroundMark x1="91222" y1="90102" x2="91778" y2="99317"/>
                        <a14:foregroundMark x1="91778" y1="99317" x2="94889" y2="98123"/>
                        <a14:foregroundMark x1="95000" y1="98294" x2="91889" y2="91638"/>
                        <a14:foregroundMark x1="85333" y1="90614" x2="84667" y2="96587"/>
                        <a14:foregroundMark x1="92333" y1="61945" x2="94333" y2="68601"/>
                        <a14:foregroundMark x1="98556" y1="57167" x2="93556" y2="7730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8700" y="466726"/>
            <a:ext cx="10644188" cy="55816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8758819-7DB9-4BD2-8560-059824101367}"/>
              </a:ext>
            </a:extLst>
          </p:cNvPr>
          <p:cNvSpPr txBox="1"/>
          <p:nvPr/>
        </p:nvSpPr>
        <p:spPr>
          <a:xfrm>
            <a:off x="3314700" y="3629025"/>
            <a:ext cx="62579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Прибирання    робочого     місця</a:t>
            </a:r>
          </a:p>
        </p:txBody>
      </p:sp>
    </p:spTree>
    <p:extLst>
      <p:ext uri="{BB962C8B-B14F-4D97-AF65-F5344CB8AC3E}">
        <p14:creationId xmlns:p14="http://schemas.microsoft.com/office/powerpoint/2010/main" val="488384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202247-79AA-4E1A-A2DF-7CE15E446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98" y="0"/>
            <a:ext cx="10968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629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596BA50-C49F-4A84-B284-72D589C601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589" b="89724" l="1693" r="97089">
                        <a14:foregroundMark x1="21462" y1="13957" x2="15166" y2="20706"/>
                        <a14:foregroundMark x1="15166" y1="20706" x2="6770" y2="39571"/>
                        <a14:foregroundMark x1="6770" y1="39571" x2="5416" y2="52914"/>
                        <a14:foregroundMark x1="5416" y1="52914" x2="6500" y2="69172"/>
                        <a14:foregroundMark x1="6500" y1="69172" x2="9479" y2="75153"/>
                        <a14:foregroundMark x1="9479" y1="75153" x2="23832" y2="21933"/>
                        <a14:foregroundMark x1="23832" y1="21933" x2="47867" y2="5368"/>
                        <a14:foregroundMark x1="47867" y1="5368" x2="59106" y2="4755"/>
                        <a14:foregroundMark x1="59106" y1="4755" x2="86527" y2="24233"/>
                        <a14:foregroundMark x1="86527" y1="24233" x2="96682" y2="65491"/>
                        <a14:foregroundMark x1="96682" y1="65491" x2="96276" y2="76227"/>
                        <a14:foregroundMark x1="96276" y1="76227" x2="92146" y2="79294"/>
                        <a14:foregroundMark x1="92146" y1="79294" x2="91875" y2="78681"/>
                        <a14:foregroundMark x1="96005" y1="49693" x2="97156" y2="76534"/>
                        <a14:foregroundMark x1="4807" y1="45706" x2="4875" y2="64571"/>
                        <a14:foregroundMark x1="4875" y1="64571" x2="4942" y2="65184"/>
                        <a14:foregroundMark x1="1557" y1="45552" x2="1760" y2="54448"/>
                        <a14:foregroundMark x1="1760" y1="54448" x2="1896" y2="54755"/>
                        <a14:foregroundMark x1="21192" y1="8589" x2="25051" y2="90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88243" y="0"/>
            <a:ext cx="7808913" cy="31602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FFD5FB4-096C-4019-8D2D-FA33DD5FBF65}"/>
              </a:ext>
            </a:extLst>
          </p:cNvPr>
          <p:cNvSpPr txBox="1"/>
          <p:nvPr/>
        </p:nvSpPr>
        <p:spPr>
          <a:xfrm>
            <a:off x="1552576" y="2774426"/>
            <a:ext cx="10639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>
                <a:solidFill>
                  <a:srgbClr val="FF0000"/>
                </a:solidFill>
              </a:rPr>
              <a:t>Роботу надіслати на перевірку.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193A62-5F02-4162-AF42-4129BA2675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56" y="3589222"/>
            <a:ext cx="3214511" cy="321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7369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8C47D70-4ED3-4959-8716-4410708DA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34" y="0"/>
            <a:ext cx="107244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216553"/>
      </p:ext>
    </p:extLst>
  </p:cSld>
  <p:clrMapOvr>
    <a:masterClrMapping/>
  </p:clrMapOvr>
</p:sld>
</file>

<file path=ppt/theme/theme1.xml><?xml version="1.0" encoding="utf-8"?>
<a:theme xmlns:a="http://schemas.openxmlformats.org/drawingml/2006/main" name="Значок">
  <a:themeElements>
    <a:clrScheme name="Значок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Значок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Значок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Значок</Template>
  <TotalTime>222</TotalTime>
  <Words>119</Words>
  <Application>Microsoft Office PowerPoint</Application>
  <PresentationFormat>Широкоэкранный</PresentationFormat>
  <Paragraphs>19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Corbel</vt:lpstr>
      <vt:lpstr>Gill Sans MT</vt:lpstr>
      <vt:lpstr>Impact</vt:lpstr>
      <vt:lpstr>Times New Roman</vt:lpstr>
      <vt:lpstr>Значок</vt:lpstr>
      <vt:lpstr> Урок №6 Слон.  Виготовлення паперового слона з долоньки.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Послідовність виконання</vt:lpstr>
      <vt:lpstr>Презентация PowerPoint</vt:lpstr>
      <vt:lpstr>  Оформи роботу за власним задумом.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Сова Соня</dc:title>
  <dc:creator>Молчанова Яна Іванівна</dc:creator>
  <cp:lastModifiedBy>A A</cp:lastModifiedBy>
  <cp:revision>35</cp:revision>
  <dcterms:created xsi:type="dcterms:W3CDTF">2024-09-21T10:52:00Z</dcterms:created>
  <dcterms:modified xsi:type="dcterms:W3CDTF">2024-10-30T17:07:46Z</dcterms:modified>
</cp:coreProperties>
</file>