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  <p:sldMasterId id="2147483744" r:id="rId3"/>
  </p:sldMasterIdLst>
  <p:sldIdLst>
    <p:sldId id="256" r:id="rId4"/>
    <p:sldId id="258" r:id="rId5"/>
    <p:sldId id="280" r:id="rId6"/>
    <p:sldId id="281" r:id="rId7"/>
    <p:sldId id="257" r:id="rId8"/>
    <p:sldId id="282" r:id="rId9"/>
    <p:sldId id="275" r:id="rId10"/>
    <p:sldId id="279" r:id="rId11"/>
    <p:sldId id="277" r:id="rId12"/>
    <p:sldId id="273" r:id="rId13"/>
    <p:sldId id="264" r:id="rId14"/>
    <p:sldId id="278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72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32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60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87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93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92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2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451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902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68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516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кут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кут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 сполучна ліні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 сполучна ліні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кут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Місце для вмісту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 сполучна ліні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 сполучна ліні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кут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 сполучна ліні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вмісту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2" name="Місце для тексту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тексту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6" name="Місце для дати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Місце для вмісту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Місце для нижнього колонтитула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 сполучна ліні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Місце для дати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0330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983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2767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746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677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3117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8530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9437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5554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1370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51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74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23.11.2023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798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&#1082;&#1086;&#1096;&#1080;&#1094;&#1103;%20..mp4" TargetMode="Externa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340768"/>
            <a:ext cx="6624736" cy="3096344"/>
          </a:xfrm>
        </p:spPr>
        <p:txBody>
          <a:bodyPr>
            <a:noAutofit/>
          </a:bodyPr>
          <a:lstStyle/>
          <a:p>
            <a:pPr algn="ctr"/>
            <a:r>
              <a:rPr lang="uk-UA" sz="3600" dirty="0" smtClean="0">
                <a:solidFill>
                  <a:srgbClr val="002060"/>
                </a:solidFill>
              </a:rPr>
              <a:t>Складання речень за схемами.</a:t>
            </a:r>
            <a:br>
              <a:rPr lang="uk-UA" sz="3600" dirty="0" smtClean="0">
                <a:solidFill>
                  <a:srgbClr val="002060"/>
                </a:solidFill>
              </a:rPr>
            </a:br>
            <a:r>
              <a:rPr lang="uk-UA" sz="3600" dirty="0" smtClean="0">
                <a:solidFill>
                  <a:srgbClr val="002060"/>
                </a:solidFill>
              </a:rPr>
              <a:t>Поширення речень словами і словосполученнями</a:t>
            </a:r>
            <a:endParaRPr lang="uk-U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72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7931224" cy="5781256"/>
          </a:xfrm>
        </p:spPr>
        <p:txBody>
          <a:bodyPr>
            <a:normAutofit fontScale="92500" lnSpcReduction="10000"/>
          </a:bodyPr>
          <a:lstStyle/>
          <a:p>
            <a:pPr marL="0" indent="0" defTabSz="265113">
              <a:buNone/>
            </a:pPr>
            <a:r>
              <a:rPr lang="ru-RU" sz="3600" dirty="0" err="1"/>
              <a:t>Скільки</a:t>
            </a:r>
            <a:r>
              <a:rPr lang="ru-RU" sz="3600" dirty="0"/>
              <a:t> б </a:t>
            </a:r>
            <a:r>
              <a:rPr lang="ru-RU" sz="3600" dirty="0" err="1"/>
              <a:t>ти</a:t>
            </a:r>
            <a:r>
              <a:rPr lang="ru-RU" sz="3600" dirty="0"/>
              <a:t> не жив, усе </a:t>
            </a:r>
            <a:r>
              <a:rPr lang="ru-RU" sz="3600" dirty="0" err="1"/>
              <a:t>життя</a:t>
            </a:r>
            <a:r>
              <a:rPr lang="ru-RU" sz="3600" dirty="0"/>
              <a:t> </a:t>
            </a:r>
            <a:r>
              <a:rPr lang="ru-RU" sz="3600" dirty="0" err="1"/>
              <a:t>слід</a:t>
            </a:r>
            <a:r>
              <a:rPr lang="ru-RU" sz="3600" dirty="0"/>
              <a:t> </a:t>
            </a:r>
            <a:r>
              <a:rPr lang="ru-RU" sz="3600" dirty="0" err="1"/>
              <a:t>вчитися</a:t>
            </a:r>
            <a:r>
              <a:rPr lang="ru-RU" sz="3600" dirty="0"/>
              <a:t>. </a:t>
            </a:r>
            <a:endParaRPr lang="ru-RU" sz="3600" dirty="0" smtClean="0"/>
          </a:p>
          <a:p>
            <a:pPr marL="0" indent="0" algn="r">
              <a:buNone/>
            </a:pPr>
            <a:r>
              <a:rPr lang="ru-RU" sz="3000" i="1" dirty="0" smtClean="0"/>
              <a:t>Сенека</a:t>
            </a:r>
          </a:p>
          <a:p>
            <a:pPr marL="0" indent="0" algn="r">
              <a:buNone/>
            </a:pPr>
            <a:endParaRPr lang="ru-RU" sz="3600" dirty="0"/>
          </a:p>
          <a:p>
            <a:pPr marL="0" indent="0">
              <a:buNone/>
            </a:pPr>
            <a:r>
              <a:rPr lang="ru-RU" sz="3600" dirty="0" err="1"/>
              <a:t>Чого</a:t>
            </a:r>
            <a:r>
              <a:rPr lang="ru-RU" sz="3600" dirty="0"/>
              <a:t> б </a:t>
            </a:r>
            <a:r>
              <a:rPr lang="ru-RU" sz="3600" dirty="0" err="1"/>
              <a:t>ти</a:t>
            </a:r>
            <a:r>
              <a:rPr lang="ru-RU" sz="3600" dirty="0"/>
              <a:t> не </a:t>
            </a:r>
            <a:r>
              <a:rPr lang="ru-RU" sz="3600" dirty="0" err="1"/>
              <a:t>вчився</a:t>
            </a:r>
            <a:r>
              <a:rPr lang="ru-RU" sz="3600" dirty="0"/>
              <a:t>, </a:t>
            </a:r>
            <a:r>
              <a:rPr lang="ru-RU" sz="3600" dirty="0" err="1"/>
              <a:t>ти</a:t>
            </a:r>
            <a:r>
              <a:rPr lang="ru-RU" sz="3600" dirty="0"/>
              <a:t> </a:t>
            </a:r>
            <a:r>
              <a:rPr lang="ru-RU" sz="3600" dirty="0" err="1"/>
              <a:t>вчишся</a:t>
            </a:r>
            <a:r>
              <a:rPr lang="ru-RU" sz="3600" dirty="0"/>
              <a:t> для себе</a:t>
            </a:r>
            <a:r>
              <a:rPr lang="ru-RU" sz="3600" dirty="0" smtClean="0"/>
              <a:t>.</a:t>
            </a:r>
          </a:p>
          <a:p>
            <a:pPr marL="0" indent="0" algn="r">
              <a:buNone/>
            </a:pPr>
            <a:r>
              <a:rPr lang="ru-RU" sz="3600" dirty="0" smtClean="0"/>
              <a:t> </a:t>
            </a:r>
            <a:r>
              <a:rPr lang="ru-RU" sz="3000" i="1" dirty="0" err="1" smtClean="0"/>
              <a:t>Петроній</a:t>
            </a:r>
            <a:endParaRPr lang="ru-RU" sz="3000" i="1" dirty="0" smtClean="0"/>
          </a:p>
          <a:p>
            <a:pPr marL="0" indent="0" algn="r">
              <a:buNone/>
            </a:pPr>
            <a:endParaRPr lang="en-US" sz="3600" dirty="0" smtClean="0"/>
          </a:p>
          <a:p>
            <a:pPr marL="0" indent="0">
              <a:buNone/>
            </a:pPr>
            <a:r>
              <a:rPr lang="ru-RU" sz="3600" dirty="0"/>
              <a:t>Природа так про все </a:t>
            </a:r>
            <a:r>
              <a:rPr lang="ru-RU" sz="3600" dirty="0" err="1"/>
              <a:t>подбала</a:t>
            </a:r>
            <a:r>
              <a:rPr lang="ru-RU" sz="3600" dirty="0"/>
              <a:t>, </a:t>
            </a:r>
            <a:r>
              <a:rPr lang="ru-RU" sz="3600" dirty="0" err="1"/>
              <a:t>що</a:t>
            </a:r>
            <a:r>
              <a:rPr lang="ru-RU" sz="3600" dirty="0"/>
              <a:t> </a:t>
            </a:r>
            <a:r>
              <a:rPr lang="ru-RU" sz="3600" dirty="0" err="1"/>
              <a:t>всюди</a:t>
            </a:r>
            <a:r>
              <a:rPr lang="ru-RU" sz="3600" dirty="0"/>
              <a:t> </a:t>
            </a:r>
            <a:r>
              <a:rPr lang="ru-RU" sz="3600" dirty="0" err="1"/>
              <a:t>ти</a:t>
            </a:r>
            <a:r>
              <a:rPr lang="ru-RU" sz="3600" dirty="0"/>
              <a:t> </a:t>
            </a:r>
            <a:r>
              <a:rPr lang="ru-RU" sz="3600" dirty="0" err="1"/>
              <a:t>знаходиш</a:t>
            </a:r>
            <a:r>
              <a:rPr lang="ru-RU" sz="3600" dirty="0"/>
              <a:t>, </a:t>
            </a:r>
            <a:r>
              <a:rPr lang="ru-RU" sz="3600" dirty="0" err="1"/>
              <a:t>чому</a:t>
            </a:r>
            <a:r>
              <a:rPr lang="ru-RU" sz="3600" dirty="0"/>
              <a:t> </a:t>
            </a:r>
            <a:r>
              <a:rPr lang="ru-RU" sz="3600" dirty="0" err="1"/>
              <a:t>вчитися</a:t>
            </a:r>
            <a:r>
              <a:rPr lang="ru-RU" sz="3600" dirty="0" smtClean="0"/>
              <a:t>.</a:t>
            </a:r>
          </a:p>
          <a:p>
            <a:pPr marL="0" indent="0" algn="r">
              <a:buNone/>
            </a:pPr>
            <a:r>
              <a:rPr lang="ru-RU" sz="3600" dirty="0"/>
              <a:t> </a:t>
            </a:r>
            <a:r>
              <a:rPr lang="ru-RU" sz="3000" i="1" dirty="0" smtClean="0"/>
              <a:t>Леонардо </a:t>
            </a:r>
            <a:r>
              <a:rPr lang="ru-RU" sz="3000" i="1" dirty="0"/>
              <a:t>да </a:t>
            </a:r>
            <a:r>
              <a:rPr lang="ru-RU" sz="3000" i="1" dirty="0" err="1"/>
              <a:t>Вінчі</a:t>
            </a:r>
            <a:endParaRPr lang="uk-UA" sz="3000" dirty="0"/>
          </a:p>
        </p:txBody>
      </p:sp>
    </p:spTree>
    <p:extLst>
      <p:ext uri="{BB962C8B-B14F-4D97-AF65-F5344CB8AC3E}">
        <p14:creationId xmlns:p14="http://schemas.microsoft.com/office/powerpoint/2010/main" val="236171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600" dirty="0" smtClean="0">
                <a:solidFill>
                  <a:srgbClr val="002060"/>
                </a:solidFill>
              </a:rPr>
              <a:t>Інтерв'ю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6552728" cy="434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322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251520" y="980728"/>
            <a:ext cx="8712968" cy="561662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uk-UA" sz="3200" dirty="0" smtClean="0"/>
              <a:t>Україно  Ти  для  </a:t>
            </a:r>
            <a:r>
              <a:rPr lang="uk-UA" sz="3200" dirty="0"/>
              <a:t>мене </a:t>
            </a:r>
            <a:r>
              <a:rPr lang="uk-UA" sz="3200" dirty="0" smtClean="0"/>
              <a:t> диво.</a:t>
            </a:r>
          </a:p>
          <a:p>
            <a:pPr marL="0" indent="0">
              <a:buNone/>
            </a:pPr>
            <a:endParaRPr lang="uk-UA" sz="3200" dirty="0"/>
          </a:p>
          <a:p>
            <a:pPr marL="0" indent="0">
              <a:buNone/>
            </a:pPr>
            <a:r>
              <a:rPr lang="uk-UA" sz="3200" dirty="0" smtClean="0"/>
              <a:t>Ти  </a:t>
            </a:r>
            <a:r>
              <a:rPr lang="uk-UA" sz="3200" dirty="0"/>
              <a:t>постаєш </a:t>
            </a:r>
            <a:r>
              <a:rPr lang="uk-UA" sz="3200" dirty="0" smtClean="0"/>
              <a:t> в  ясній  обнові,  </a:t>
            </a:r>
            <a:r>
              <a:rPr lang="uk-UA" sz="3200" dirty="0"/>
              <a:t>як </a:t>
            </a:r>
            <a:r>
              <a:rPr lang="uk-UA" sz="3200" dirty="0" smtClean="0"/>
              <a:t> пісня </a:t>
            </a:r>
            <a:r>
              <a:rPr lang="uk-UA" sz="3200" dirty="0"/>
              <a:t>линеш </a:t>
            </a:r>
            <a:r>
              <a:rPr lang="uk-UA" sz="3200" dirty="0" smtClean="0"/>
              <a:t> рідне  слово.</a:t>
            </a:r>
          </a:p>
          <a:p>
            <a:pPr marL="0" indent="0">
              <a:buNone/>
            </a:pPr>
            <a:endParaRPr lang="uk-UA" sz="3200" dirty="0"/>
          </a:p>
          <a:p>
            <a:pPr marL="0" indent="0">
              <a:buNone/>
            </a:pPr>
            <a:r>
              <a:rPr lang="uk-UA" sz="3200" dirty="0" smtClean="0"/>
              <a:t>Слався  </a:t>
            </a:r>
            <a:r>
              <a:rPr lang="uk-UA" sz="3200" dirty="0"/>
              <a:t>рідна </a:t>
            </a:r>
            <a:r>
              <a:rPr lang="uk-UA" sz="3200" dirty="0" smtClean="0"/>
              <a:t> Україно  наша  </a:t>
            </a:r>
            <a:r>
              <a:rPr lang="uk-UA" sz="3200" dirty="0"/>
              <a:t>земле </a:t>
            </a:r>
            <a:r>
              <a:rPr lang="uk-UA" sz="3200" dirty="0" smtClean="0"/>
              <a:t> золота!</a:t>
            </a:r>
          </a:p>
          <a:p>
            <a:pPr marL="0" indent="0">
              <a:buNone/>
            </a:pPr>
            <a:endParaRPr lang="uk-UA" sz="3200" dirty="0"/>
          </a:p>
          <a:p>
            <a:pPr marL="0" indent="0">
              <a:buNone/>
            </a:pPr>
            <a:r>
              <a:rPr lang="uk-UA" sz="3200" dirty="0"/>
              <a:t>Запалай </a:t>
            </a:r>
            <a:r>
              <a:rPr lang="uk-UA" sz="3200" dirty="0" smtClean="0"/>
              <a:t> мій  вогнику  </a:t>
            </a:r>
            <a:r>
              <a:rPr lang="uk-UA" sz="3200" dirty="0"/>
              <a:t>крилатий </a:t>
            </a:r>
            <a:r>
              <a:rPr lang="uk-UA" sz="3200" dirty="0" smtClean="0"/>
              <a:t> полум’ям привітним  і незлим.</a:t>
            </a:r>
          </a:p>
          <a:p>
            <a:pPr marL="0" indent="0">
              <a:buNone/>
            </a:pPr>
            <a:endParaRPr lang="uk-UA" sz="3200" dirty="0"/>
          </a:p>
          <a:p>
            <a:pPr marL="0" indent="0">
              <a:buNone/>
            </a:pPr>
            <a:r>
              <a:rPr lang="uk-UA" sz="3200" dirty="0" smtClean="0"/>
              <a:t>Ой  </a:t>
            </a:r>
            <a:r>
              <a:rPr lang="uk-UA" sz="3200" dirty="0"/>
              <a:t>Дніпре </a:t>
            </a:r>
            <a:r>
              <a:rPr lang="uk-UA" sz="3200" dirty="0" smtClean="0"/>
              <a:t> мій  Дніпре широкий  та  </a:t>
            </a:r>
            <a:r>
              <a:rPr lang="uk-UA" sz="3200" dirty="0"/>
              <a:t>дужий.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6331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0"/>
            <a:ext cx="8640960" cy="698477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k-UA" dirty="0" smtClean="0"/>
              <a:t>     А Ви знаєте секрет успішних людей? Насправді, все просто. Головне - дотримуватись дисципліни, щоб не виникало конфліктів. Врівноважено реагувати на різні ситуації та наполегливо йти до своєї мрії. Лише підтримуючи бадьорий дух та життєрадісний настрій можна отримати бажане.</a:t>
            </a:r>
          </a:p>
          <a:p>
            <a:pPr marL="0" indent="0" algn="just">
              <a:buNone/>
            </a:pPr>
            <a:r>
              <a:rPr lang="uk-UA" dirty="0"/>
              <a:t> </a:t>
            </a:r>
            <a:r>
              <a:rPr lang="uk-UA" dirty="0" smtClean="0"/>
              <a:t>  Якщо тобі здається, що ти став ліпший за когось, не принижуй нікого! Дотримуйся справедливості! Адже сьогодні пощастило тобі, але хтозна, як складеться життя завтра</a:t>
            </a:r>
            <a:r>
              <a:rPr lang="en-US" dirty="0" smtClean="0"/>
              <a:t>, </a:t>
            </a:r>
            <a:r>
              <a:rPr lang="en-US" dirty="0" err="1" smtClean="0"/>
              <a:t>через</a:t>
            </a:r>
            <a:r>
              <a:rPr lang="en-US" dirty="0" smtClean="0"/>
              <a:t> </a:t>
            </a:r>
            <a:r>
              <a:rPr lang="en-US" dirty="0" err="1" smtClean="0"/>
              <a:t>п’ятдесят</a:t>
            </a:r>
            <a:r>
              <a:rPr lang="en-US" dirty="0" smtClean="0"/>
              <a:t> </a:t>
            </a:r>
            <a:r>
              <a:rPr lang="en-US" dirty="0" err="1" smtClean="0"/>
              <a:t>років</a:t>
            </a:r>
            <a:r>
              <a:rPr lang="en-US" dirty="0" smtClean="0"/>
              <a:t>.</a:t>
            </a:r>
            <a:r>
              <a:rPr lang="uk-UA" dirty="0" smtClean="0"/>
              <a:t> Пам’ятай, що усі ми одна спільнота, одна держава. Ми маємо підтримувати і допомагати один одному. Не слідкуй за кимось, проявляй свою творчість та уяву. Навіть, коли сумно або щось не виходить, не засмучуйся. Оптимізм – твій супутник на все життя!</a:t>
            </a:r>
            <a:endParaRPr lang="en-US" dirty="0" smtClean="0"/>
          </a:p>
          <a:p>
            <a:pPr marL="0" indent="1611313" algn="just">
              <a:buNone/>
            </a:pPr>
            <a:r>
              <a:rPr lang="en-US" dirty="0" err="1" smtClean="0"/>
              <a:t>Віолетта</a:t>
            </a:r>
            <a:r>
              <a:rPr lang="en-US" dirty="0" smtClean="0"/>
              <a:t> </a:t>
            </a:r>
            <a:r>
              <a:rPr lang="en-US" sz="1900" dirty="0" smtClean="0"/>
              <a:t>(</a:t>
            </a:r>
            <a:r>
              <a:rPr lang="en-US" sz="1900" dirty="0" err="1" smtClean="0"/>
              <a:t>учениця</a:t>
            </a:r>
            <a:r>
              <a:rPr lang="en-US" sz="1900" dirty="0" smtClean="0"/>
              <a:t> 8-В </a:t>
            </a:r>
            <a:r>
              <a:rPr lang="en-US" sz="1900" dirty="0" err="1" smtClean="0"/>
              <a:t>класу</a:t>
            </a:r>
            <a:r>
              <a:rPr lang="uk-UA" sz="1900" smtClean="0"/>
              <a:t>)</a:t>
            </a:r>
            <a:endParaRPr lang="uk-UA" sz="1900" dirty="0"/>
          </a:p>
        </p:txBody>
      </p:sp>
    </p:spTree>
    <p:extLst>
      <p:ext uri="{BB962C8B-B14F-4D97-AF65-F5344CB8AC3E}">
        <p14:creationId xmlns:p14="http://schemas.microsoft.com/office/powerpoint/2010/main" val="79195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</a:t>
            </a:r>
            <a:r>
              <a:rPr lang="en-US" dirty="0" err="1" smtClean="0"/>
              <a:t>обота</a:t>
            </a:r>
            <a:r>
              <a:rPr lang="en-US" dirty="0" smtClean="0"/>
              <a:t> з </a:t>
            </a:r>
            <a:r>
              <a:rPr lang="en-US" dirty="0" err="1" smtClean="0"/>
              <a:t>тлумачним</a:t>
            </a:r>
            <a:r>
              <a:rPr lang="en-US" dirty="0" smtClean="0"/>
              <a:t>  </a:t>
            </a:r>
            <a:r>
              <a:rPr lang="en-US" dirty="0" err="1" smtClean="0"/>
              <a:t>словником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err="1" smtClean="0"/>
              <a:t>врівноважен</a:t>
            </a:r>
            <a:r>
              <a:rPr lang="en-US" sz="4400" dirty="0" err="1" smtClean="0"/>
              <a:t>ість</a:t>
            </a:r>
            <a:r>
              <a:rPr lang="ru-RU" sz="4400" dirty="0" smtClean="0"/>
              <a:t>,</a:t>
            </a:r>
            <a:endParaRPr lang="en-US" sz="4400" dirty="0" smtClean="0"/>
          </a:p>
          <a:p>
            <a:r>
              <a:rPr lang="ru-RU" sz="4400" dirty="0" smtClean="0"/>
              <a:t> </a:t>
            </a:r>
            <a:r>
              <a:rPr lang="ru-RU" sz="4400" dirty="0" err="1"/>
              <a:t>спільнота</a:t>
            </a:r>
            <a:r>
              <a:rPr lang="ru-RU" sz="4400" dirty="0" smtClean="0"/>
              <a:t>,</a:t>
            </a:r>
            <a:endParaRPr lang="en-US" sz="4400" dirty="0" smtClean="0"/>
          </a:p>
          <a:p>
            <a:r>
              <a:rPr lang="ru-RU" sz="4400" dirty="0" smtClean="0"/>
              <a:t> </a:t>
            </a:r>
            <a:r>
              <a:rPr lang="ru-RU" sz="4400" dirty="0" err="1"/>
              <a:t>оптимізм</a:t>
            </a:r>
            <a:r>
              <a:rPr lang="ru-RU" sz="4400" dirty="0"/>
              <a:t>, </a:t>
            </a:r>
            <a:endParaRPr lang="en-US" sz="4400" dirty="0" smtClean="0"/>
          </a:p>
          <a:p>
            <a:r>
              <a:rPr lang="ru-RU" sz="4400" dirty="0" err="1" smtClean="0"/>
              <a:t>наполегливість</a:t>
            </a:r>
            <a:r>
              <a:rPr lang="ru-RU" sz="4400" dirty="0"/>
              <a:t>, </a:t>
            </a:r>
            <a:endParaRPr lang="en-US" sz="4400" dirty="0" smtClean="0"/>
          </a:p>
          <a:p>
            <a:r>
              <a:rPr lang="ru-RU" sz="4400" dirty="0" err="1" smtClean="0"/>
              <a:t>конфлікт</a:t>
            </a:r>
            <a:r>
              <a:rPr lang="ru-RU" sz="4400" dirty="0"/>
              <a:t>.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175492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4176464" cy="360040"/>
          </a:xfrm>
        </p:spPr>
        <p:txBody>
          <a:bodyPr>
            <a:normAutofit fontScale="90000"/>
          </a:bodyPr>
          <a:lstStyle/>
          <a:p>
            <a:r>
              <a:rPr lang="uk-UA" sz="3100" dirty="0" smtClean="0">
                <a:latin typeface="+mn-lt"/>
              </a:rPr>
              <a:t>Пташеня</a:t>
            </a:r>
            <a:endParaRPr lang="uk-UA" dirty="0">
              <a:latin typeface="+mn-lt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251520" y="980728"/>
            <a:ext cx="4536504" cy="5400600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uk-UA" sz="1000" dirty="0" smtClean="0"/>
              <a:t>     </a:t>
            </a:r>
            <a:r>
              <a:rPr lang="uk-UA" sz="2400" dirty="0">
                <a:cs typeface="Arial" panose="020B0604020202020204" pitchFamily="34" charset="0"/>
              </a:rPr>
              <a:t>С</a:t>
            </a:r>
            <a:r>
              <a:rPr lang="uk-UA" sz="2400" dirty="0" smtClean="0">
                <a:cs typeface="Arial" panose="020B0604020202020204" pitchFamily="34" charset="0"/>
              </a:rPr>
              <a:t>ьогодні Миколка рано прийшов до школи. На лавці під високою тополею сиділи дівчатка і дивились на дерево. Раптом з гілки знялася пташка і тривожно запищала. На землю впало маленьке пташеня. Воно випало з гніздечка. Миколка був боязким хлопчиком. Але поруч стояли дівчатка і дивились на нього. Хлопчик поклав пташеня за пазуху й поліз на тополю. Він ліз все вище й вище, аж поки не добрався до гніздечка. Ще хвилинка</a:t>
            </a:r>
            <a:r>
              <a:rPr lang="en-US" sz="2400" dirty="0" smtClean="0">
                <a:cs typeface="Arial" panose="020B0604020202020204" pitchFamily="34" charset="0"/>
              </a:rPr>
              <a:t>, і</a:t>
            </a:r>
            <a:r>
              <a:rPr lang="uk-UA" sz="2400" dirty="0" smtClean="0">
                <a:cs typeface="Arial" panose="020B0604020202020204" pitchFamily="34" charset="0"/>
              </a:rPr>
              <a:t> пташенятко було врятоване. Дівчатка дивились на Миколку із захопленням.</a:t>
            </a:r>
          </a:p>
          <a:p>
            <a:pPr marL="0" indent="0">
              <a:buNone/>
            </a:pPr>
            <a:endParaRPr lang="uk-UA" sz="1000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5076056" y="1268760"/>
            <a:ext cx="4067944" cy="4425355"/>
          </a:xfrm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en-US" sz="2400" dirty="0" smtClean="0"/>
              <a:t>… …             ____ …              .</a:t>
            </a:r>
          </a:p>
          <a:p>
            <a:pPr marL="457200" indent="-457200">
              <a:buAutoNum type="arabicParenR"/>
            </a:pPr>
            <a:endParaRPr lang="en-US" sz="2400" dirty="0"/>
          </a:p>
          <a:p>
            <a:pPr marL="457200" indent="-457200">
              <a:buAutoNum type="arabicParenR"/>
            </a:pPr>
            <a:r>
              <a:rPr lang="en-US" sz="2400" dirty="0" smtClean="0"/>
              <a:t>____           …  …             … .</a:t>
            </a:r>
          </a:p>
          <a:p>
            <a:pPr marL="457200" indent="-457200">
              <a:buAutoNum type="arabicParenR"/>
            </a:pPr>
            <a:endParaRPr lang="en-US" sz="2400" dirty="0"/>
          </a:p>
          <a:p>
            <a:pPr marL="457200" indent="-457200">
              <a:buAutoNum type="arabicParenR"/>
            </a:pPr>
            <a:r>
              <a:rPr lang="en-US" sz="2400" dirty="0" smtClean="0"/>
              <a:t>… ____ …                 … .</a:t>
            </a:r>
          </a:p>
          <a:p>
            <a:pPr marL="457200" indent="-457200">
              <a:buAutoNum type="arabicParenR"/>
            </a:pPr>
            <a:endParaRPr lang="en-US" sz="2400" dirty="0"/>
          </a:p>
          <a:p>
            <a:pPr marL="457200" indent="-457200">
              <a:buAutoNum type="arabicParenR"/>
            </a:pPr>
            <a:r>
              <a:rPr lang="en-US" sz="2400" dirty="0" smtClean="0"/>
              <a:t>____              … … .</a:t>
            </a:r>
          </a:p>
          <a:p>
            <a:pPr marL="457200" indent="-457200">
              <a:buAutoNum type="arabicParenR"/>
            </a:pPr>
            <a:endParaRPr lang="en-US" sz="2400" dirty="0"/>
          </a:p>
          <a:p>
            <a:pPr marL="457200" indent="-457200">
              <a:buAutoNum type="arabicParenR"/>
            </a:pPr>
            <a:r>
              <a:rPr lang="en-US" sz="2400" dirty="0" smtClean="0"/>
              <a:t>…             … ____.</a:t>
            </a:r>
            <a:endParaRPr lang="uk-UA" sz="2400" dirty="0"/>
          </a:p>
        </p:txBody>
      </p:sp>
      <p:grpSp>
        <p:nvGrpSpPr>
          <p:cNvPr id="9" name="Групувати 8"/>
          <p:cNvGrpSpPr/>
          <p:nvPr/>
        </p:nvGrpSpPr>
        <p:grpSpPr>
          <a:xfrm>
            <a:off x="6241036" y="1484784"/>
            <a:ext cx="660884" cy="144016"/>
            <a:chOff x="7007460" y="1556792"/>
            <a:chExt cx="660884" cy="144016"/>
          </a:xfrm>
        </p:grpSpPr>
        <p:cxnSp>
          <p:nvCxnSpPr>
            <p:cNvPr id="7" name="Пряма сполучна лінія 6"/>
            <p:cNvCxnSpPr/>
            <p:nvPr/>
          </p:nvCxnSpPr>
          <p:spPr>
            <a:xfrm>
              <a:off x="7007460" y="1700808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 сполучна лінія 7"/>
            <p:cNvCxnSpPr/>
            <p:nvPr/>
          </p:nvCxnSpPr>
          <p:spPr>
            <a:xfrm>
              <a:off x="7007460" y="1556792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Групувати 9"/>
          <p:cNvGrpSpPr/>
          <p:nvPr/>
        </p:nvGrpSpPr>
        <p:grpSpPr>
          <a:xfrm>
            <a:off x="6261319" y="2389878"/>
            <a:ext cx="660884" cy="144016"/>
            <a:chOff x="7007460" y="1556792"/>
            <a:chExt cx="660884" cy="144016"/>
          </a:xfrm>
        </p:grpSpPr>
        <p:cxnSp>
          <p:nvCxnSpPr>
            <p:cNvPr id="11" name="Пряма сполучна лінія 10"/>
            <p:cNvCxnSpPr/>
            <p:nvPr/>
          </p:nvCxnSpPr>
          <p:spPr>
            <a:xfrm>
              <a:off x="7007460" y="1700808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 сполучна лінія 11"/>
            <p:cNvCxnSpPr/>
            <p:nvPr/>
          </p:nvCxnSpPr>
          <p:spPr>
            <a:xfrm>
              <a:off x="7007460" y="1556792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Групувати 12"/>
          <p:cNvGrpSpPr/>
          <p:nvPr/>
        </p:nvGrpSpPr>
        <p:grpSpPr>
          <a:xfrm>
            <a:off x="8080599" y="1484784"/>
            <a:ext cx="660884" cy="144016"/>
            <a:chOff x="7007460" y="1556792"/>
            <a:chExt cx="660884" cy="144016"/>
          </a:xfrm>
        </p:grpSpPr>
        <p:cxnSp>
          <p:nvCxnSpPr>
            <p:cNvPr id="14" name="Пряма сполучна лінія 13"/>
            <p:cNvCxnSpPr/>
            <p:nvPr/>
          </p:nvCxnSpPr>
          <p:spPr>
            <a:xfrm>
              <a:off x="7007460" y="1700808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 сполучна лінія 14"/>
            <p:cNvCxnSpPr/>
            <p:nvPr/>
          </p:nvCxnSpPr>
          <p:spPr>
            <a:xfrm>
              <a:off x="7007460" y="1556792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увати 15"/>
          <p:cNvGrpSpPr/>
          <p:nvPr/>
        </p:nvGrpSpPr>
        <p:grpSpPr>
          <a:xfrm>
            <a:off x="7686617" y="2326842"/>
            <a:ext cx="660884" cy="144016"/>
            <a:chOff x="7007460" y="1556792"/>
            <a:chExt cx="660884" cy="144016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7007460" y="1700808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 17"/>
            <p:cNvCxnSpPr/>
            <p:nvPr/>
          </p:nvCxnSpPr>
          <p:spPr>
            <a:xfrm>
              <a:off x="7007460" y="1556792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157" y="4149080"/>
            <a:ext cx="665163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Групувати 19"/>
          <p:cNvGrpSpPr/>
          <p:nvPr/>
        </p:nvGrpSpPr>
        <p:grpSpPr>
          <a:xfrm>
            <a:off x="7096320" y="3284984"/>
            <a:ext cx="660884" cy="144016"/>
            <a:chOff x="7007460" y="1556792"/>
            <a:chExt cx="660884" cy="144016"/>
          </a:xfrm>
        </p:grpSpPr>
        <p:cxnSp>
          <p:nvCxnSpPr>
            <p:cNvPr id="21" name="Пряма сполучна лінія 20"/>
            <p:cNvCxnSpPr/>
            <p:nvPr/>
          </p:nvCxnSpPr>
          <p:spPr>
            <a:xfrm>
              <a:off x="7007460" y="1700808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 сполучна лінія 21"/>
            <p:cNvCxnSpPr/>
            <p:nvPr/>
          </p:nvCxnSpPr>
          <p:spPr>
            <a:xfrm>
              <a:off x="7007460" y="1556792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Групувати 22"/>
          <p:cNvGrpSpPr/>
          <p:nvPr/>
        </p:nvGrpSpPr>
        <p:grpSpPr>
          <a:xfrm>
            <a:off x="5943921" y="5013176"/>
            <a:ext cx="660884" cy="144016"/>
            <a:chOff x="7007460" y="1556792"/>
            <a:chExt cx="660884" cy="144016"/>
          </a:xfrm>
        </p:grpSpPr>
        <p:cxnSp>
          <p:nvCxnSpPr>
            <p:cNvPr id="24" name="Пряма сполучна лінія 23"/>
            <p:cNvCxnSpPr/>
            <p:nvPr/>
          </p:nvCxnSpPr>
          <p:spPr>
            <a:xfrm>
              <a:off x="7007460" y="1700808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 сполучна лінія 24"/>
            <p:cNvCxnSpPr/>
            <p:nvPr/>
          </p:nvCxnSpPr>
          <p:spPr>
            <a:xfrm>
              <a:off x="7007460" y="1556792"/>
              <a:ext cx="660884" cy="0"/>
            </a:xfrm>
            <a:prstGeom prst="line">
              <a:avLst/>
            </a:prstGeom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5262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/>
              <a:t>Робота з </a:t>
            </a:r>
            <a:r>
              <a:rPr lang="uk-UA" sz="3200" dirty="0" smtClean="0"/>
              <a:t>підручником</a:t>
            </a:r>
            <a:br>
              <a:rPr lang="uk-UA" sz="3200" dirty="0" smtClean="0"/>
            </a:br>
            <a:r>
              <a:rPr lang="uk-UA" sz="3200" dirty="0" smtClean="0"/>
              <a:t>Вправа 61, с.33</a:t>
            </a:r>
            <a:endParaRPr lang="uk-UA" sz="3200" dirty="0"/>
          </a:p>
        </p:txBody>
      </p:sp>
      <p:pic>
        <p:nvPicPr>
          <p:cNvPr id="1026" name="Picture 2" descr="C:\Users\HPadmin\Desktop\00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0029"/>
            <a:ext cx="9157381" cy="404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53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/>
        </p:nvSpPr>
        <p:spPr>
          <a:xfrm>
            <a:off x="971600" y="404664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solidFill>
                  <a:schemeClr val="tx1"/>
                </a:solidFill>
              </a:rPr>
              <a:t>хто?</a:t>
            </a:r>
            <a:endParaRPr lang="uk-UA" sz="4000" dirty="0">
              <a:solidFill>
                <a:schemeClr val="tx1"/>
              </a:solidFill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4427984" y="404664"/>
            <a:ext cx="352839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що робили?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971600" y="1628800"/>
            <a:ext cx="201622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які?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1000180" y="3645024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solidFill>
                  <a:schemeClr val="tx1"/>
                </a:solidFill>
              </a:rPr>
              <a:t>хто?</a:t>
            </a:r>
            <a:endParaRPr lang="uk-UA" sz="4000" dirty="0">
              <a:solidFill>
                <a:schemeClr val="tx1"/>
              </a:solidFill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4456564" y="3645024"/>
            <a:ext cx="352839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що робить?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12" name="Прямокутник 11"/>
          <p:cNvSpPr/>
          <p:nvPr/>
        </p:nvSpPr>
        <p:spPr>
          <a:xfrm>
            <a:off x="971600" y="4869160"/>
            <a:ext cx="201622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яка?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4139952" y="4869160"/>
            <a:ext cx="17641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кому?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6445922" y="4869160"/>
            <a:ext cx="158417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що?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15" name="Прямокутник 14"/>
          <p:cNvSpPr/>
          <p:nvPr/>
        </p:nvSpPr>
        <p:spPr>
          <a:xfrm>
            <a:off x="6192180" y="1628800"/>
            <a:ext cx="17641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коли?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>
          <a:xfrm>
            <a:off x="4325785" y="1632298"/>
            <a:ext cx="158417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де?</a:t>
            </a:r>
            <a:endParaRPr lang="uk-UA" sz="4400" dirty="0">
              <a:solidFill>
                <a:schemeClr val="tx1"/>
              </a:solidFill>
            </a:endParaRPr>
          </a:p>
        </p:txBody>
      </p:sp>
      <p:cxnSp>
        <p:nvCxnSpPr>
          <p:cNvPr id="18" name="Пряма зі стрілкою 17"/>
          <p:cNvCxnSpPr>
            <a:stCxn id="7" idx="3"/>
            <a:endCxn id="8" idx="1"/>
          </p:cNvCxnSpPr>
          <p:nvPr/>
        </p:nvCxnSpPr>
        <p:spPr>
          <a:xfrm>
            <a:off x="2987824" y="692696"/>
            <a:ext cx="1440160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/>
          <p:cNvCxnSpPr/>
          <p:nvPr/>
        </p:nvCxnSpPr>
        <p:spPr>
          <a:xfrm>
            <a:off x="3016404" y="3928293"/>
            <a:ext cx="1440160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/>
          <p:cNvCxnSpPr>
            <a:stCxn id="7" idx="2"/>
            <a:endCxn id="9" idx="0"/>
          </p:cNvCxnSpPr>
          <p:nvPr/>
        </p:nvCxnSpPr>
        <p:spPr>
          <a:xfrm>
            <a:off x="1979712" y="980728"/>
            <a:ext cx="0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 зі стрілкою 21"/>
          <p:cNvCxnSpPr/>
          <p:nvPr/>
        </p:nvCxnSpPr>
        <p:spPr>
          <a:xfrm>
            <a:off x="1979712" y="4221088"/>
            <a:ext cx="0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 зі стрілкою 23"/>
          <p:cNvCxnSpPr>
            <a:endCxn id="16" idx="0"/>
          </p:cNvCxnSpPr>
          <p:nvPr/>
        </p:nvCxnSpPr>
        <p:spPr>
          <a:xfrm flipH="1">
            <a:off x="5117873" y="980728"/>
            <a:ext cx="246215" cy="65157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/>
          <p:cNvCxnSpPr/>
          <p:nvPr/>
        </p:nvCxnSpPr>
        <p:spPr>
          <a:xfrm flipH="1">
            <a:off x="4994765" y="4217590"/>
            <a:ext cx="246215" cy="65157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 зі стрілкою 26"/>
          <p:cNvCxnSpPr>
            <a:endCxn id="15" idx="0"/>
          </p:cNvCxnSpPr>
          <p:nvPr/>
        </p:nvCxnSpPr>
        <p:spPr>
          <a:xfrm>
            <a:off x="6804248" y="980728"/>
            <a:ext cx="270030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зі стрілкою 27"/>
          <p:cNvCxnSpPr/>
          <p:nvPr/>
        </p:nvCxnSpPr>
        <p:spPr>
          <a:xfrm>
            <a:off x="6894258" y="4214995"/>
            <a:ext cx="270030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21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ÑÐ¼Ð°ÑÐº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20" y="5182705"/>
            <a:ext cx="2503934" cy="167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7905750" cy="148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Барвисте коромисло</a:t>
            </a:r>
            <a:endParaRPr lang="uk-UA" dirty="0"/>
          </a:p>
        </p:txBody>
      </p:sp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>
          <a:xfrm>
            <a:off x="300050" y="1340768"/>
            <a:ext cx="8229600" cy="5073427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/>
              <a:t>   </a:t>
            </a:r>
            <a:r>
              <a:rPr lang="uk-UA" sz="3600" dirty="0" smtClean="0"/>
              <a:t> За ставком ... хмара. Через усю  хмару …  . Грають, виграють на ній …, …, …, … стьожки. Немов … коромисло над річкою повисло. Десь за … лісом, на … горі, сидить … велетень Грім-Буревій. Це він тримає в руках … коромисло. Бере … … із ставка, виливає в …, щоб із хмари йшов дощ.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47052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1143000"/>
          </a:xfrm>
        </p:spPr>
        <p:txBody>
          <a:bodyPr anchor="ctr"/>
          <a:lstStyle/>
          <a:p>
            <a:pPr algn="ctr"/>
            <a:r>
              <a:rPr lang="vi-VN" dirty="0"/>
              <a:t>Олекса́ндр Анто́нович </a:t>
            </a:r>
            <a:r>
              <a:rPr lang="vi-VN" dirty="0" smtClean="0"/>
              <a:t>Ко́шиць</a:t>
            </a:r>
            <a:endParaRPr lang="uk-UA" dirty="0"/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10744" cy="4525963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2"/>
          </p:nvPr>
        </p:nvSpPr>
        <p:spPr>
          <a:xfrm>
            <a:off x="4283968" y="1600200"/>
            <a:ext cx="44028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Х</a:t>
            </a:r>
            <a:r>
              <a:rPr lang="uk-UA" dirty="0" err="1" smtClean="0"/>
              <a:t>оровий</a:t>
            </a:r>
            <a:r>
              <a:rPr lang="uk-UA" dirty="0" smtClean="0"/>
              <a:t> </a:t>
            </a:r>
            <a:r>
              <a:rPr lang="uk-UA" dirty="0"/>
              <a:t>диригент, композитор, етнограф</a:t>
            </a:r>
            <a:endParaRPr lang="en-US" dirty="0" smtClean="0"/>
          </a:p>
          <a:p>
            <a:pPr marL="0" indent="0">
              <a:buNone/>
            </a:pPr>
            <a:r>
              <a:rPr lang="uk-UA" dirty="0" smtClean="0"/>
              <a:t>Народився12 вересня1875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с. Ромашки, Канівський повіт, Київська губернія, </a:t>
            </a:r>
            <a:r>
              <a:rPr lang="uk-UA" dirty="0" smtClean="0"/>
              <a:t>(</a:t>
            </a:r>
            <a:r>
              <a:rPr lang="uk-UA" dirty="0"/>
              <a:t>нині </a:t>
            </a:r>
            <a:r>
              <a:rPr lang="uk-UA" dirty="0" err="1"/>
              <a:t>Миронівський</a:t>
            </a:r>
            <a:r>
              <a:rPr lang="uk-UA" dirty="0"/>
              <a:t> район, Київська область, Україна)</a:t>
            </a:r>
          </a:p>
          <a:p>
            <a:pPr marL="0" indent="0">
              <a:buNone/>
            </a:pPr>
            <a:r>
              <a:rPr lang="uk-UA" dirty="0" smtClean="0"/>
              <a:t>Помер</a:t>
            </a:r>
            <a:r>
              <a:rPr lang="en-US" dirty="0" smtClean="0"/>
              <a:t> </a:t>
            </a:r>
            <a:r>
              <a:rPr lang="uk-UA" dirty="0" smtClean="0"/>
              <a:t>21 </a:t>
            </a:r>
            <a:r>
              <a:rPr lang="uk-UA" dirty="0"/>
              <a:t>вересня 1944 </a:t>
            </a:r>
            <a:r>
              <a:rPr lang="en-US" dirty="0" smtClean="0"/>
              <a:t>  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(</a:t>
            </a:r>
            <a:r>
              <a:rPr lang="uk-UA" dirty="0"/>
              <a:t>69 років)</a:t>
            </a:r>
          </a:p>
          <a:p>
            <a:pPr marL="0" indent="0">
              <a:buNone/>
            </a:pPr>
            <a:r>
              <a:rPr lang="uk-UA" dirty="0"/>
              <a:t>Вінніпег, Манітоба, Канада</a:t>
            </a:r>
          </a:p>
        </p:txBody>
      </p:sp>
      <p:pic>
        <p:nvPicPr>
          <p:cNvPr id="1026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484784"/>
            <a:ext cx="3291445" cy="46343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72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Сьогодні</a:t>
            </a:r>
            <a:r>
              <a:rPr lang="ru-RU" dirty="0"/>
              <a:t> на </a:t>
            </a:r>
            <a:r>
              <a:rPr lang="ru-RU" dirty="0" err="1"/>
              <a:t>уроці</a:t>
            </a:r>
            <a:r>
              <a:rPr lang="ru-RU" dirty="0"/>
              <a:t> я </a:t>
            </a:r>
            <a:r>
              <a:rPr lang="ru-RU" dirty="0" err="1"/>
              <a:t>навчився</a:t>
            </a:r>
            <a:r>
              <a:rPr lang="ru-RU" dirty="0"/>
              <a:t> (</a:t>
            </a:r>
            <a:r>
              <a:rPr lang="ru-RU" dirty="0" err="1"/>
              <a:t>навчилася</a:t>
            </a:r>
            <a:r>
              <a:rPr lang="ru-RU" dirty="0" smtClean="0"/>
              <a:t>)...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dirty="0" err="1" smtClean="0"/>
              <a:t>Найбільше</a:t>
            </a:r>
            <a:r>
              <a:rPr lang="ru-RU" dirty="0" smtClean="0"/>
              <a:t> </a:t>
            </a:r>
            <a:r>
              <a:rPr lang="ru-RU" dirty="0" err="1"/>
              <a:t>мені</a:t>
            </a:r>
            <a:r>
              <a:rPr lang="ru-RU" dirty="0"/>
              <a:t> </a:t>
            </a:r>
            <a:r>
              <a:rPr lang="ru-RU" dirty="0" err="1"/>
              <a:t>запам’яталося</a:t>
            </a:r>
            <a:r>
              <a:rPr lang="ru-RU" dirty="0" smtClean="0"/>
              <a:t>...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Я </a:t>
            </a:r>
            <a:r>
              <a:rPr lang="ru-RU" dirty="0"/>
              <a:t>хочу,  </a:t>
            </a:r>
            <a:r>
              <a:rPr lang="ru-RU" dirty="0" err="1"/>
              <a:t>щоб</a:t>
            </a:r>
            <a:r>
              <a:rPr lang="ru-RU" dirty="0"/>
              <a:t> на </a:t>
            </a:r>
            <a:r>
              <a:rPr lang="ru-RU" dirty="0" err="1"/>
              <a:t>наступному</a:t>
            </a:r>
            <a:r>
              <a:rPr lang="ru-RU" dirty="0"/>
              <a:t> </a:t>
            </a:r>
            <a:r>
              <a:rPr lang="ru-RU" dirty="0" err="1"/>
              <a:t>уроці</a:t>
            </a:r>
            <a:r>
              <a:rPr lang="ru-RU" dirty="0"/>
              <a:t> повторилась </a:t>
            </a:r>
            <a:r>
              <a:rPr lang="ru-RU" dirty="0" err="1"/>
              <a:t>вправа</a:t>
            </a:r>
            <a:r>
              <a:rPr lang="ru-RU" dirty="0"/>
              <a:t>….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В </a:t>
            </a:r>
            <a:r>
              <a:rPr lang="en-US" dirty="0" err="1" smtClean="0"/>
              <a:t>мене</a:t>
            </a:r>
            <a:r>
              <a:rPr lang="en-US" dirty="0" smtClean="0"/>
              <a:t> </a:t>
            </a:r>
            <a:r>
              <a:rPr lang="en-US" dirty="0" err="1" smtClean="0"/>
              <a:t>найкраще</a:t>
            </a:r>
            <a:r>
              <a:rPr lang="en-US" dirty="0" smtClean="0"/>
              <a:t> </a:t>
            </a:r>
            <a:r>
              <a:rPr lang="en-US" dirty="0" err="1" smtClean="0"/>
              <a:t>вийшло</a:t>
            </a:r>
            <a:r>
              <a:rPr lang="en-US" dirty="0" smtClean="0"/>
              <a:t>….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1211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ишукана">
  <a:themeElements>
    <a:clrScheme name="Відтінки сірого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Вишукана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ишукана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677</TotalTime>
  <Words>540</Words>
  <Application>Microsoft Office PowerPoint</Application>
  <PresentationFormat>Экран (4:3)</PresentationFormat>
  <Paragraphs>70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Century Schoolbook</vt:lpstr>
      <vt:lpstr>Times New Roman</vt:lpstr>
      <vt:lpstr>Wingdings</vt:lpstr>
      <vt:lpstr>Wingdings 2</vt:lpstr>
      <vt:lpstr>1_Тема Office</vt:lpstr>
      <vt:lpstr>Вишукана</vt:lpstr>
      <vt:lpstr>Тема Office</vt:lpstr>
      <vt:lpstr>Складання речень за схемами. Поширення речень словами і словосполученнями</vt:lpstr>
      <vt:lpstr>Презентация PowerPoint</vt:lpstr>
      <vt:lpstr>Інтерв'ю </vt:lpstr>
      <vt:lpstr>Презентация PowerPoint</vt:lpstr>
      <vt:lpstr>Презентация PowerPoint</vt:lpstr>
      <vt:lpstr>Робота з тлумачним  словником</vt:lpstr>
      <vt:lpstr>Пташеня</vt:lpstr>
      <vt:lpstr>Робота з підручником Вправа 61, с.33</vt:lpstr>
      <vt:lpstr>Презентация PowerPoint</vt:lpstr>
      <vt:lpstr>Барвисте коромисло</vt:lpstr>
      <vt:lpstr>Олекса́ндр Анто́нович Ко́шиць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67</cp:revision>
  <dcterms:created xsi:type="dcterms:W3CDTF">2010-02-23T11:30:32Z</dcterms:created>
  <dcterms:modified xsi:type="dcterms:W3CDTF">2023-11-23T06:59:03Z</dcterms:modified>
</cp:coreProperties>
</file>