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Lst>
  <p:sldIdLst>
    <p:sldId id="258" r:id="rId3"/>
    <p:sldId id="256" r:id="rId4"/>
    <p:sldId id="261" r:id="rId5"/>
    <p:sldId id="262" r:id="rId6"/>
    <p:sldId id="260" r:id="rId7"/>
    <p:sldId id="259" r:id="rId8"/>
    <p:sldId id="263" r:id="rId9"/>
    <p:sldId id="264" r:id="rId10"/>
    <p:sldId id="257" r:id="rId11"/>
  </p:sldIdLst>
  <p:sldSz cx="9144000" cy="6858000" type="screen4x3"/>
  <p:notesSz cx="6858000" cy="9144000"/>
  <p:defaultTextStyle>
    <a:defPPr>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1452"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и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uk-UA" smtClean="0"/>
              <a:t>Зразок заголовка</a:t>
            </a:r>
            <a:endParaRPr lang="uk-UA"/>
          </a:p>
        </p:txBody>
      </p:sp>
      <p:sp>
        <p:nvSpPr>
          <p:cNvPr id="3" name="Пі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uk-UA" smtClean="0"/>
              <a:t>Зразок підзаголовка</a:t>
            </a:r>
            <a:endParaRPr lang="uk-UA"/>
          </a:p>
        </p:txBody>
      </p:sp>
      <p:sp>
        <p:nvSpPr>
          <p:cNvPr id="4" name="Місце для дати 3"/>
          <p:cNvSpPr>
            <a:spLocks noGrp="1"/>
          </p:cNvSpPr>
          <p:nvPr>
            <p:ph type="dt" sz="half" idx="10"/>
          </p:nvPr>
        </p:nvSpPr>
        <p:spPr/>
        <p:txBody>
          <a:bodyPr/>
          <a:lstStyle/>
          <a:p>
            <a:fld id="{C90A66AE-81F5-474A-B74B-EE41E9320F19}" type="datetimeFigureOut">
              <a:rPr lang="uk-UA" smtClean="0"/>
              <a:t>23.11.2023</a:t>
            </a:fld>
            <a:endParaRPr lang="uk-UA"/>
          </a:p>
        </p:txBody>
      </p:sp>
      <p:sp>
        <p:nvSpPr>
          <p:cNvPr id="5" name="Місце для нижнього колонтитула 4"/>
          <p:cNvSpPr>
            <a:spLocks noGrp="1"/>
          </p:cNvSpPr>
          <p:nvPr>
            <p:ph type="ftr" sz="quarter" idx="11"/>
          </p:nvPr>
        </p:nvSpPr>
        <p:spPr/>
        <p:txBody>
          <a:bodyPr/>
          <a:lstStyle/>
          <a:p>
            <a:endParaRPr lang="uk-UA"/>
          </a:p>
        </p:txBody>
      </p:sp>
      <p:sp>
        <p:nvSpPr>
          <p:cNvPr id="6" name="Місце для номера слайда 5"/>
          <p:cNvSpPr>
            <a:spLocks noGrp="1"/>
          </p:cNvSpPr>
          <p:nvPr>
            <p:ph type="sldNum" sz="quarter" idx="12"/>
          </p:nvPr>
        </p:nvSpPr>
        <p:spPr/>
        <p:txBody>
          <a:bodyPr/>
          <a:lstStyle/>
          <a:p>
            <a:fld id="{764F593F-0D5B-4CF0-BEE2-6583C73E7271}" type="slidenum">
              <a:rPr lang="uk-UA" smtClean="0"/>
              <a:t>‹#›</a:t>
            </a:fld>
            <a:endParaRPr lang="uk-U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і об'є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smtClean="0"/>
              <a:t>Зразок заголовка</a:t>
            </a:r>
            <a:endParaRPr lang="uk-UA"/>
          </a:p>
        </p:txBody>
      </p:sp>
      <p:sp>
        <p:nvSpPr>
          <p:cNvPr id="3" name="Місце для вмісту 2"/>
          <p:cNvSpPr>
            <a:spLocks noGrp="1"/>
          </p:cNvSpPr>
          <p:nvPr>
            <p:ph idx="1"/>
          </p:nvPr>
        </p:nvSpPr>
        <p:spPr/>
        <p:txBody>
          <a:body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4" name="Місце для дати 3"/>
          <p:cNvSpPr>
            <a:spLocks noGrp="1"/>
          </p:cNvSpPr>
          <p:nvPr>
            <p:ph type="dt" sz="half" idx="10"/>
          </p:nvPr>
        </p:nvSpPr>
        <p:spPr/>
        <p:txBody>
          <a:bodyPr/>
          <a:lstStyle/>
          <a:p>
            <a:fld id="{C90A66AE-81F5-474A-B74B-EE41E9320F19}" type="datetimeFigureOut">
              <a:rPr lang="uk-UA" smtClean="0"/>
              <a:t>23.11.2023</a:t>
            </a:fld>
            <a:endParaRPr lang="uk-UA"/>
          </a:p>
        </p:txBody>
      </p:sp>
      <p:sp>
        <p:nvSpPr>
          <p:cNvPr id="5" name="Місце для нижнього колонтитула 4"/>
          <p:cNvSpPr>
            <a:spLocks noGrp="1"/>
          </p:cNvSpPr>
          <p:nvPr>
            <p:ph type="ftr" sz="quarter" idx="11"/>
          </p:nvPr>
        </p:nvSpPr>
        <p:spPr/>
        <p:txBody>
          <a:bodyPr/>
          <a:lstStyle/>
          <a:p>
            <a:endParaRPr lang="uk-UA"/>
          </a:p>
        </p:txBody>
      </p:sp>
      <p:sp>
        <p:nvSpPr>
          <p:cNvPr id="6" name="Місце для номера слайда 5"/>
          <p:cNvSpPr>
            <a:spLocks noGrp="1"/>
          </p:cNvSpPr>
          <p:nvPr>
            <p:ph type="sldNum" sz="quarter" idx="12"/>
          </p:nvPr>
        </p:nvSpPr>
        <p:spPr/>
        <p:txBody>
          <a:bodyPr/>
          <a:lstStyle/>
          <a:p>
            <a:fld id="{764F593F-0D5B-4CF0-BEE2-6583C73E7271}" type="slidenum">
              <a:rPr lang="uk-UA" smtClean="0"/>
              <a:t>‹#›</a:t>
            </a:fld>
            <a:endParaRPr lang="uk-U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озділу">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uk-UA" smtClean="0"/>
              <a:t>Зразок заголовка</a:t>
            </a:r>
            <a:endParaRPr lang="uk-UA"/>
          </a:p>
        </p:txBody>
      </p:sp>
      <p:sp>
        <p:nvSpPr>
          <p:cNvPr id="3" name="Місце для тексту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k-UA" smtClean="0"/>
              <a:t>Зразок тексту</a:t>
            </a:r>
          </a:p>
        </p:txBody>
      </p:sp>
      <p:sp>
        <p:nvSpPr>
          <p:cNvPr id="4" name="Місце для дати 3"/>
          <p:cNvSpPr>
            <a:spLocks noGrp="1"/>
          </p:cNvSpPr>
          <p:nvPr>
            <p:ph type="dt" sz="half" idx="10"/>
          </p:nvPr>
        </p:nvSpPr>
        <p:spPr/>
        <p:txBody>
          <a:bodyPr/>
          <a:lstStyle/>
          <a:p>
            <a:fld id="{C90A66AE-81F5-474A-B74B-EE41E9320F19}" type="datetimeFigureOut">
              <a:rPr lang="uk-UA" smtClean="0"/>
              <a:t>23.11.2023</a:t>
            </a:fld>
            <a:endParaRPr lang="uk-UA"/>
          </a:p>
        </p:txBody>
      </p:sp>
      <p:sp>
        <p:nvSpPr>
          <p:cNvPr id="5" name="Місце для нижнього колонтитула 4"/>
          <p:cNvSpPr>
            <a:spLocks noGrp="1"/>
          </p:cNvSpPr>
          <p:nvPr>
            <p:ph type="ftr" sz="quarter" idx="11"/>
          </p:nvPr>
        </p:nvSpPr>
        <p:spPr/>
        <p:txBody>
          <a:bodyPr/>
          <a:lstStyle/>
          <a:p>
            <a:endParaRPr lang="uk-UA"/>
          </a:p>
        </p:txBody>
      </p:sp>
      <p:sp>
        <p:nvSpPr>
          <p:cNvPr id="6" name="Місце для номера слайда 5"/>
          <p:cNvSpPr>
            <a:spLocks noGrp="1"/>
          </p:cNvSpPr>
          <p:nvPr>
            <p:ph type="sldNum" sz="quarter" idx="12"/>
          </p:nvPr>
        </p:nvSpPr>
        <p:spPr/>
        <p:txBody>
          <a:bodyPr/>
          <a:lstStyle/>
          <a:p>
            <a:fld id="{764F593F-0D5B-4CF0-BEE2-6583C73E7271}" type="slidenum">
              <a:rPr lang="uk-UA" smtClean="0"/>
              <a:t>‹#›</a:t>
            </a:fld>
            <a:endParaRPr lang="uk-U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єкти">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smtClean="0"/>
              <a:t>Зразок заголовка</a:t>
            </a:r>
            <a:endParaRPr lang="uk-UA"/>
          </a:p>
        </p:txBody>
      </p:sp>
      <p:sp>
        <p:nvSpPr>
          <p:cNvPr id="3" name="Місце для вмісту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4" name="Місце для вмісту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5" name="Місце для дати 4"/>
          <p:cNvSpPr>
            <a:spLocks noGrp="1"/>
          </p:cNvSpPr>
          <p:nvPr>
            <p:ph type="dt" sz="half" idx="10"/>
          </p:nvPr>
        </p:nvSpPr>
        <p:spPr/>
        <p:txBody>
          <a:bodyPr/>
          <a:lstStyle/>
          <a:p>
            <a:fld id="{C90A66AE-81F5-474A-B74B-EE41E9320F19}" type="datetimeFigureOut">
              <a:rPr lang="uk-UA" smtClean="0"/>
              <a:t>23.11.2023</a:t>
            </a:fld>
            <a:endParaRPr lang="uk-UA"/>
          </a:p>
        </p:txBody>
      </p:sp>
      <p:sp>
        <p:nvSpPr>
          <p:cNvPr id="6" name="Місце для нижнього колонтитула 5"/>
          <p:cNvSpPr>
            <a:spLocks noGrp="1"/>
          </p:cNvSpPr>
          <p:nvPr>
            <p:ph type="ftr" sz="quarter" idx="11"/>
          </p:nvPr>
        </p:nvSpPr>
        <p:spPr/>
        <p:txBody>
          <a:bodyPr/>
          <a:lstStyle/>
          <a:p>
            <a:endParaRPr lang="uk-UA"/>
          </a:p>
        </p:txBody>
      </p:sp>
      <p:sp>
        <p:nvSpPr>
          <p:cNvPr id="7" name="Місце для номера слайда 6"/>
          <p:cNvSpPr>
            <a:spLocks noGrp="1"/>
          </p:cNvSpPr>
          <p:nvPr>
            <p:ph type="sldNum" sz="quarter" idx="12"/>
          </p:nvPr>
        </p:nvSpPr>
        <p:spPr/>
        <p:txBody>
          <a:bodyPr/>
          <a:lstStyle/>
          <a:p>
            <a:fld id="{764F593F-0D5B-4CF0-BEE2-6583C73E7271}" type="slidenum">
              <a:rPr lang="uk-UA" smtClean="0"/>
              <a:t>‹#›</a:t>
            </a:fld>
            <a:endParaRPr lang="uk-U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Порівняння">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uk-UA" smtClean="0"/>
              <a:t>Зразок заголовка</a:t>
            </a:r>
            <a:endParaRPr lang="uk-UA"/>
          </a:p>
        </p:txBody>
      </p:sp>
      <p:sp>
        <p:nvSpPr>
          <p:cNvPr id="3" name="Місце для тексту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smtClean="0"/>
              <a:t>Зразок тексту</a:t>
            </a:r>
          </a:p>
        </p:txBody>
      </p:sp>
      <p:sp>
        <p:nvSpPr>
          <p:cNvPr id="4" name="Місце для вмісту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5" name="Місце для тексту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smtClean="0"/>
              <a:t>Зразок тексту</a:t>
            </a:r>
          </a:p>
        </p:txBody>
      </p:sp>
      <p:sp>
        <p:nvSpPr>
          <p:cNvPr id="6" name="Місце для вмісту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7" name="Місце для дати 6"/>
          <p:cNvSpPr>
            <a:spLocks noGrp="1"/>
          </p:cNvSpPr>
          <p:nvPr>
            <p:ph type="dt" sz="half" idx="10"/>
          </p:nvPr>
        </p:nvSpPr>
        <p:spPr/>
        <p:txBody>
          <a:bodyPr/>
          <a:lstStyle/>
          <a:p>
            <a:fld id="{C90A66AE-81F5-474A-B74B-EE41E9320F19}" type="datetimeFigureOut">
              <a:rPr lang="uk-UA" smtClean="0"/>
              <a:t>23.11.2023</a:t>
            </a:fld>
            <a:endParaRPr lang="uk-UA"/>
          </a:p>
        </p:txBody>
      </p:sp>
      <p:sp>
        <p:nvSpPr>
          <p:cNvPr id="8" name="Місце для нижнього колонтитула 7"/>
          <p:cNvSpPr>
            <a:spLocks noGrp="1"/>
          </p:cNvSpPr>
          <p:nvPr>
            <p:ph type="ftr" sz="quarter" idx="11"/>
          </p:nvPr>
        </p:nvSpPr>
        <p:spPr/>
        <p:txBody>
          <a:bodyPr/>
          <a:lstStyle/>
          <a:p>
            <a:endParaRPr lang="uk-UA"/>
          </a:p>
        </p:txBody>
      </p:sp>
      <p:sp>
        <p:nvSpPr>
          <p:cNvPr id="9" name="Місце для номера слайда 8"/>
          <p:cNvSpPr>
            <a:spLocks noGrp="1"/>
          </p:cNvSpPr>
          <p:nvPr>
            <p:ph type="sldNum" sz="quarter" idx="12"/>
          </p:nvPr>
        </p:nvSpPr>
        <p:spPr/>
        <p:txBody>
          <a:bodyPr/>
          <a:lstStyle/>
          <a:p>
            <a:fld id="{764F593F-0D5B-4CF0-BEE2-6583C73E7271}" type="slidenum">
              <a:rPr lang="uk-UA" smtClean="0"/>
              <a:t>‹#›</a:t>
            </a:fld>
            <a:endParaRPr lang="uk-U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Лише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smtClean="0"/>
              <a:t>Зразок заголовка</a:t>
            </a:r>
            <a:endParaRPr lang="uk-UA"/>
          </a:p>
        </p:txBody>
      </p:sp>
      <p:sp>
        <p:nvSpPr>
          <p:cNvPr id="3" name="Місце для дати 2"/>
          <p:cNvSpPr>
            <a:spLocks noGrp="1"/>
          </p:cNvSpPr>
          <p:nvPr>
            <p:ph type="dt" sz="half" idx="10"/>
          </p:nvPr>
        </p:nvSpPr>
        <p:spPr/>
        <p:txBody>
          <a:bodyPr/>
          <a:lstStyle/>
          <a:p>
            <a:fld id="{C90A66AE-81F5-474A-B74B-EE41E9320F19}" type="datetimeFigureOut">
              <a:rPr lang="uk-UA" smtClean="0"/>
              <a:t>23.11.2023</a:t>
            </a:fld>
            <a:endParaRPr lang="uk-UA"/>
          </a:p>
        </p:txBody>
      </p:sp>
      <p:sp>
        <p:nvSpPr>
          <p:cNvPr id="4" name="Місце для нижнього колонтитула 3"/>
          <p:cNvSpPr>
            <a:spLocks noGrp="1"/>
          </p:cNvSpPr>
          <p:nvPr>
            <p:ph type="ftr" sz="quarter" idx="11"/>
          </p:nvPr>
        </p:nvSpPr>
        <p:spPr/>
        <p:txBody>
          <a:bodyPr/>
          <a:lstStyle/>
          <a:p>
            <a:endParaRPr lang="uk-UA"/>
          </a:p>
        </p:txBody>
      </p:sp>
      <p:sp>
        <p:nvSpPr>
          <p:cNvPr id="5" name="Місце для номера слайда 4"/>
          <p:cNvSpPr>
            <a:spLocks noGrp="1"/>
          </p:cNvSpPr>
          <p:nvPr>
            <p:ph type="sldNum" sz="quarter" idx="12"/>
          </p:nvPr>
        </p:nvSpPr>
        <p:spPr/>
        <p:txBody>
          <a:bodyPr/>
          <a:lstStyle/>
          <a:p>
            <a:fld id="{764F593F-0D5B-4CF0-BEE2-6583C73E7271}" type="slidenum">
              <a:rPr lang="uk-UA" smtClean="0"/>
              <a:t>‹#›</a:t>
            </a:fld>
            <a:endParaRPr lang="uk-U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ий слайд">
    <p:spTree>
      <p:nvGrpSpPr>
        <p:cNvPr id="1" name=""/>
        <p:cNvGrpSpPr/>
        <p:nvPr/>
      </p:nvGrpSpPr>
      <p:grpSpPr>
        <a:xfrm>
          <a:off x="0" y="0"/>
          <a:ext cx="0" cy="0"/>
          <a:chOff x="0" y="0"/>
          <a:chExt cx="0" cy="0"/>
        </a:xfrm>
      </p:grpSpPr>
      <p:sp>
        <p:nvSpPr>
          <p:cNvPr id="2" name="Місце для дати 1"/>
          <p:cNvSpPr>
            <a:spLocks noGrp="1"/>
          </p:cNvSpPr>
          <p:nvPr>
            <p:ph type="dt" sz="half" idx="10"/>
          </p:nvPr>
        </p:nvSpPr>
        <p:spPr/>
        <p:txBody>
          <a:bodyPr/>
          <a:lstStyle/>
          <a:p>
            <a:fld id="{C90A66AE-81F5-474A-B74B-EE41E9320F19}" type="datetimeFigureOut">
              <a:rPr lang="uk-UA" smtClean="0"/>
              <a:t>23.11.2023</a:t>
            </a:fld>
            <a:endParaRPr lang="uk-UA"/>
          </a:p>
        </p:txBody>
      </p:sp>
      <p:sp>
        <p:nvSpPr>
          <p:cNvPr id="3" name="Місце для нижнього колонтитула 2"/>
          <p:cNvSpPr>
            <a:spLocks noGrp="1"/>
          </p:cNvSpPr>
          <p:nvPr>
            <p:ph type="ftr" sz="quarter" idx="11"/>
          </p:nvPr>
        </p:nvSpPr>
        <p:spPr/>
        <p:txBody>
          <a:bodyPr/>
          <a:lstStyle/>
          <a:p>
            <a:endParaRPr lang="uk-UA"/>
          </a:p>
        </p:txBody>
      </p:sp>
      <p:sp>
        <p:nvSpPr>
          <p:cNvPr id="4" name="Місце для номера слайда 3"/>
          <p:cNvSpPr>
            <a:spLocks noGrp="1"/>
          </p:cNvSpPr>
          <p:nvPr>
            <p:ph type="sldNum" sz="quarter" idx="12"/>
          </p:nvPr>
        </p:nvSpPr>
        <p:spPr/>
        <p:txBody>
          <a:bodyPr/>
          <a:lstStyle/>
          <a:p>
            <a:fld id="{764F593F-0D5B-4CF0-BEE2-6583C73E7271}" type="slidenum">
              <a:rPr lang="uk-UA" smtClean="0"/>
              <a:t>‹#›</a:t>
            </a:fld>
            <a:endParaRPr lang="uk-U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Вміст із підписом">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uk-UA" smtClean="0"/>
              <a:t>Зразок заголовка</a:t>
            </a:r>
            <a:endParaRPr lang="uk-UA"/>
          </a:p>
        </p:txBody>
      </p:sp>
      <p:sp>
        <p:nvSpPr>
          <p:cNvPr id="3" name="Місце для вмісту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4" name="Місце для тексту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smtClean="0"/>
              <a:t>Зразок тексту</a:t>
            </a:r>
          </a:p>
        </p:txBody>
      </p:sp>
      <p:sp>
        <p:nvSpPr>
          <p:cNvPr id="5" name="Місце для дати 4"/>
          <p:cNvSpPr>
            <a:spLocks noGrp="1"/>
          </p:cNvSpPr>
          <p:nvPr>
            <p:ph type="dt" sz="half" idx="10"/>
          </p:nvPr>
        </p:nvSpPr>
        <p:spPr/>
        <p:txBody>
          <a:bodyPr/>
          <a:lstStyle/>
          <a:p>
            <a:fld id="{C90A66AE-81F5-474A-B74B-EE41E9320F19}" type="datetimeFigureOut">
              <a:rPr lang="uk-UA" smtClean="0"/>
              <a:t>23.11.2023</a:t>
            </a:fld>
            <a:endParaRPr lang="uk-UA"/>
          </a:p>
        </p:txBody>
      </p:sp>
      <p:sp>
        <p:nvSpPr>
          <p:cNvPr id="6" name="Місце для нижнього колонтитула 5"/>
          <p:cNvSpPr>
            <a:spLocks noGrp="1"/>
          </p:cNvSpPr>
          <p:nvPr>
            <p:ph type="ftr" sz="quarter" idx="11"/>
          </p:nvPr>
        </p:nvSpPr>
        <p:spPr/>
        <p:txBody>
          <a:bodyPr/>
          <a:lstStyle/>
          <a:p>
            <a:endParaRPr lang="uk-UA"/>
          </a:p>
        </p:txBody>
      </p:sp>
      <p:sp>
        <p:nvSpPr>
          <p:cNvPr id="7" name="Місце для номера слайда 6"/>
          <p:cNvSpPr>
            <a:spLocks noGrp="1"/>
          </p:cNvSpPr>
          <p:nvPr>
            <p:ph type="sldNum" sz="quarter" idx="12"/>
          </p:nvPr>
        </p:nvSpPr>
        <p:spPr/>
        <p:txBody>
          <a:bodyPr/>
          <a:lstStyle/>
          <a:p>
            <a:fld id="{764F593F-0D5B-4CF0-BEE2-6583C73E7271}" type="slidenum">
              <a:rPr lang="uk-UA" smtClean="0"/>
              <a:t>‹#›</a:t>
            </a:fld>
            <a:endParaRPr lang="uk-U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Зображення з підписом">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uk-UA" smtClean="0"/>
              <a:t>Зразок заголовка</a:t>
            </a:r>
            <a:endParaRPr lang="uk-UA"/>
          </a:p>
        </p:txBody>
      </p:sp>
      <p:sp>
        <p:nvSpPr>
          <p:cNvPr id="3" name="Місце для зображення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uk-UA"/>
          </a:p>
        </p:txBody>
      </p:sp>
      <p:sp>
        <p:nvSpPr>
          <p:cNvPr id="4" name="Місце для тексту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smtClean="0"/>
              <a:t>Зразок тексту</a:t>
            </a:r>
          </a:p>
        </p:txBody>
      </p:sp>
      <p:sp>
        <p:nvSpPr>
          <p:cNvPr id="5" name="Місце для дати 4"/>
          <p:cNvSpPr>
            <a:spLocks noGrp="1"/>
          </p:cNvSpPr>
          <p:nvPr>
            <p:ph type="dt" sz="half" idx="10"/>
          </p:nvPr>
        </p:nvSpPr>
        <p:spPr/>
        <p:txBody>
          <a:bodyPr/>
          <a:lstStyle/>
          <a:p>
            <a:fld id="{C90A66AE-81F5-474A-B74B-EE41E9320F19}" type="datetimeFigureOut">
              <a:rPr lang="uk-UA" smtClean="0"/>
              <a:t>23.11.2023</a:t>
            </a:fld>
            <a:endParaRPr lang="uk-UA"/>
          </a:p>
        </p:txBody>
      </p:sp>
      <p:sp>
        <p:nvSpPr>
          <p:cNvPr id="6" name="Місце для нижнього колонтитула 5"/>
          <p:cNvSpPr>
            <a:spLocks noGrp="1"/>
          </p:cNvSpPr>
          <p:nvPr>
            <p:ph type="ftr" sz="quarter" idx="11"/>
          </p:nvPr>
        </p:nvSpPr>
        <p:spPr/>
        <p:txBody>
          <a:bodyPr/>
          <a:lstStyle/>
          <a:p>
            <a:endParaRPr lang="uk-UA"/>
          </a:p>
        </p:txBody>
      </p:sp>
      <p:sp>
        <p:nvSpPr>
          <p:cNvPr id="7" name="Місце для номера слайда 6"/>
          <p:cNvSpPr>
            <a:spLocks noGrp="1"/>
          </p:cNvSpPr>
          <p:nvPr>
            <p:ph type="sldNum" sz="quarter" idx="12"/>
          </p:nvPr>
        </p:nvSpPr>
        <p:spPr/>
        <p:txBody>
          <a:bodyPr/>
          <a:lstStyle/>
          <a:p>
            <a:fld id="{764F593F-0D5B-4CF0-BEE2-6583C73E7271}" type="slidenum">
              <a:rPr lang="uk-UA" smtClean="0"/>
              <a:t>‹#›</a:t>
            </a:fld>
            <a:endParaRPr lang="uk-U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і вертикальни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smtClean="0"/>
              <a:t>Зразок заголовка</a:t>
            </a:r>
            <a:endParaRPr lang="uk-UA"/>
          </a:p>
        </p:txBody>
      </p:sp>
      <p:sp>
        <p:nvSpPr>
          <p:cNvPr id="3" name="Місце для вертикального тексту 2"/>
          <p:cNvSpPr>
            <a:spLocks noGrp="1"/>
          </p:cNvSpPr>
          <p:nvPr>
            <p:ph type="body" orient="vert" idx="1"/>
          </p:nvPr>
        </p:nvSpPr>
        <p:spPr/>
        <p:txBody>
          <a:bodyPr vert="eaVert"/>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4" name="Місце для дати 3"/>
          <p:cNvSpPr>
            <a:spLocks noGrp="1"/>
          </p:cNvSpPr>
          <p:nvPr>
            <p:ph type="dt" sz="half" idx="10"/>
          </p:nvPr>
        </p:nvSpPr>
        <p:spPr/>
        <p:txBody>
          <a:bodyPr/>
          <a:lstStyle/>
          <a:p>
            <a:fld id="{C90A66AE-81F5-474A-B74B-EE41E9320F19}" type="datetimeFigureOut">
              <a:rPr lang="uk-UA" smtClean="0"/>
              <a:t>23.11.2023</a:t>
            </a:fld>
            <a:endParaRPr lang="uk-UA"/>
          </a:p>
        </p:txBody>
      </p:sp>
      <p:sp>
        <p:nvSpPr>
          <p:cNvPr id="5" name="Місце для нижнього колонтитула 4"/>
          <p:cNvSpPr>
            <a:spLocks noGrp="1"/>
          </p:cNvSpPr>
          <p:nvPr>
            <p:ph type="ftr" sz="quarter" idx="11"/>
          </p:nvPr>
        </p:nvSpPr>
        <p:spPr/>
        <p:txBody>
          <a:bodyPr/>
          <a:lstStyle/>
          <a:p>
            <a:endParaRPr lang="uk-UA"/>
          </a:p>
        </p:txBody>
      </p:sp>
      <p:sp>
        <p:nvSpPr>
          <p:cNvPr id="6" name="Місце для номера слайда 5"/>
          <p:cNvSpPr>
            <a:spLocks noGrp="1"/>
          </p:cNvSpPr>
          <p:nvPr>
            <p:ph type="sldNum" sz="quarter" idx="12"/>
          </p:nvPr>
        </p:nvSpPr>
        <p:spPr/>
        <p:txBody>
          <a:bodyPr/>
          <a:lstStyle/>
          <a:p>
            <a:fld id="{764F593F-0D5B-4CF0-BEE2-6583C73E7271}" type="slidenum">
              <a:rPr lang="uk-UA" smtClean="0"/>
              <a:t>‹#›</a:t>
            </a:fld>
            <a:endParaRPr lang="uk-U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ий заголовок і текст">
    <p:spTree>
      <p:nvGrpSpPr>
        <p:cNvPr id="1" name=""/>
        <p:cNvGrpSpPr/>
        <p:nvPr/>
      </p:nvGrpSpPr>
      <p:grpSpPr>
        <a:xfrm>
          <a:off x="0" y="0"/>
          <a:ext cx="0" cy="0"/>
          <a:chOff x="0" y="0"/>
          <a:chExt cx="0" cy="0"/>
        </a:xfrm>
      </p:grpSpPr>
      <p:sp>
        <p:nvSpPr>
          <p:cNvPr id="2" name="Вертикальний заголовок 1"/>
          <p:cNvSpPr>
            <a:spLocks noGrp="1"/>
          </p:cNvSpPr>
          <p:nvPr>
            <p:ph type="title" orient="vert"/>
          </p:nvPr>
        </p:nvSpPr>
        <p:spPr>
          <a:xfrm>
            <a:off x="6629400" y="274638"/>
            <a:ext cx="2057400" cy="5851525"/>
          </a:xfrm>
        </p:spPr>
        <p:txBody>
          <a:bodyPr vert="eaVert"/>
          <a:lstStyle/>
          <a:p>
            <a:r>
              <a:rPr lang="uk-UA" smtClean="0"/>
              <a:t>Зразок заголовка</a:t>
            </a:r>
            <a:endParaRPr lang="uk-UA"/>
          </a:p>
        </p:txBody>
      </p:sp>
      <p:sp>
        <p:nvSpPr>
          <p:cNvPr id="3" name="Місце для вертикального тексту 2"/>
          <p:cNvSpPr>
            <a:spLocks noGrp="1"/>
          </p:cNvSpPr>
          <p:nvPr>
            <p:ph type="body" orient="vert" idx="1"/>
          </p:nvPr>
        </p:nvSpPr>
        <p:spPr>
          <a:xfrm>
            <a:off x="457200" y="274638"/>
            <a:ext cx="6019800" cy="5851525"/>
          </a:xfrm>
        </p:spPr>
        <p:txBody>
          <a:bodyPr vert="eaVert"/>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4" name="Місце для дати 3"/>
          <p:cNvSpPr>
            <a:spLocks noGrp="1"/>
          </p:cNvSpPr>
          <p:nvPr>
            <p:ph type="dt" sz="half" idx="10"/>
          </p:nvPr>
        </p:nvSpPr>
        <p:spPr/>
        <p:txBody>
          <a:bodyPr/>
          <a:lstStyle/>
          <a:p>
            <a:fld id="{C90A66AE-81F5-474A-B74B-EE41E9320F19}" type="datetimeFigureOut">
              <a:rPr lang="uk-UA" smtClean="0"/>
              <a:t>23.11.2023</a:t>
            </a:fld>
            <a:endParaRPr lang="uk-UA"/>
          </a:p>
        </p:txBody>
      </p:sp>
      <p:sp>
        <p:nvSpPr>
          <p:cNvPr id="5" name="Місце для нижнього колонтитула 4"/>
          <p:cNvSpPr>
            <a:spLocks noGrp="1"/>
          </p:cNvSpPr>
          <p:nvPr>
            <p:ph type="ftr" sz="quarter" idx="11"/>
          </p:nvPr>
        </p:nvSpPr>
        <p:spPr/>
        <p:txBody>
          <a:bodyPr/>
          <a:lstStyle/>
          <a:p>
            <a:endParaRPr lang="uk-UA"/>
          </a:p>
        </p:txBody>
      </p:sp>
      <p:sp>
        <p:nvSpPr>
          <p:cNvPr id="6" name="Місце для номера слайда 5"/>
          <p:cNvSpPr>
            <a:spLocks noGrp="1"/>
          </p:cNvSpPr>
          <p:nvPr>
            <p:ph type="sldNum" sz="quarter" idx="12"/>
          </p:nvPr>
        </p:nvSpPr>
        <p:spPr/>
        <p:txBody>
          <a:bodyPr/>
          <a:lstStyle/>
          <a:p>
            <a:fld id="{764F593F-0D5B-4CF0-BEE2-6583C73E7271}" type="slidenum">
              <a:rPr lang="uk-UA" smtClean="0"/>
              <a:t>‹#›</a:t>
            </a:fld>
            <a:endParaRPr lang="uk-UA"/>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и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uk-UA" smtClean="0"/>
              <a:t>Зразок заголовка</a:t>
            </a:r>
            <a:endParaRPr lang="uk-UA"/>
          </a:p>
        </p:txBody>
      </p:sp>
      <p:sp>
        <p:nvSpPr>
          <p:cNvPr id="3" name="Пі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uk-UA" smtClean="0"/>
              <a:t>Зразок підзаголовка</a:t>
            </a:r>
            <a:endParaRPr lang="uk-UA"/>
          </a:p>
        </p:txBody>
      </p:sp>
      <p:sp>
        <p:nvSpPr>
          <p:cNvPr id="4" name="Місце для дати 3"/>
          <p:cNvSpPr>
            <a:spLocks noGrp="1"/>
          </p:cNvSpPr>
          <p:nvPr>
            <p:ph type="dt" sz="half" idx="10"/>
          </p:nvPr>
        </p:nvSpPr>
        <p:spPr/>
        <p:txBody>
          <a:bodyPr/>
          <a:lstStyle/>
          <a:p>
            <a:fld id="{C90A66AE-81F5-474A-B74B-EE41E9320F19}" type="datetimeFigureOut">
              <a:rPr lang="uk-UA" smtClean="0">
                <a:solidFill>
                  <a:prstClr val="black">
                    <a:tint val="75000"/>
                  </a:prstClr>
                </a:solidFill>
              </a:rPr>
              <a:pPr/>
              <a:t>23.11.2023</a:t>
            </a:fld>
            <a:endParaRPr lang="uk-UA">
              <a:solidFill>
                <a:prstClr val="black">
                  <a:tint val="75000"/>
                </a:prstClr>
              </a:solidFill>
            </a:endParaRPr>
          </a:p>
        </p:txBody>
      </p:sp>
      <p:sp>
        <p:nvSpPr>
          <p:cNvPr id="5" name="Місце для нижнього колонтитула 4"/>
          <p:cNvSpPr>
            <a:spLocks noGrp="1"/>
          </p:cNvSpPr>
          <p:nvPr>
            <p:ph type="ftr" sz="quarter" idx="11"/>
          </p:nvPr>
        </p:nvSpPr>
        <p:spPr/>
        <p:txBody>
          <a:bodyPr/>
          <a:lstStyle/>
          <a:p>
            <a:endParaRPr lang="uk-UA">
              <a:solidFill>
                <a:prstClr val="black">
                  <a:tint val="75000"/>
                </a:prstClr>
              </a:solidFill>
            </a:endParaRPr>
          </a:p>
        </p:txBody>
      </p:sp>
      <p:sp>
        <p:nvSpPr>
          <p:cNvPr id="6" name="Місце для номера слайда 5"/>
          <p:cNvSpPr>
            <a:spLocks noGrp="1"/>
          </p:cNvSpPr>
          <p:nvPr>
            <p:ph type="sldNum" sz="quarter" idx="12"/>
          </p:nvPr>
        </p:nvSpPr>
        <p:spPr/>
        <p:txBody>
          <a:bodyPr/>
          <a:lstStyle/>
          <a:p>
            <a:fld id="{764F593F-0D5B-4CF0-BEE2-6583C73E7271}" type="slidenum">
              <a:rPr lang="uk-UA" smtClean="0">
                <a:solidFill>
                  <a:prstClr val="black">
                    <a:tint val="75000"/>
                  </a:prstClr>
                </a:solidFill>
              </a:rPr>
              <a:pPr/>
              <a:t>‹#›</a:t>
            </a:fld>
            <a:endParaRPr lang="uk-UA">
              <a:solidFill>
                <a:prstClr val="black">
                  <a:tint val="75000"/>
                </a:prstClr>
              </a:solidFill>
            </a:endParaRPr>
          </a:p>
        </p:txBody>
      </p:sp>
    </p:spTree>
    <p:extLst>
      <p:ext uri="{BB962C8B-B14F-4D97-AF65-F5344CB8AC3E}">
        <p14:creationId xmlns:p14="http://schemas.microsoft.com/office/powerpoint/2010/main" val="36168517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і об'є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smtClean="0"/>
              <a:t>Зразок заголовка</a:t>
            </a:r>
            <a:endParaRPr lang="uk-UA"/>
          </a:p>
        </p:txBody>
      </p:sp>
      <p:sp>
        <p:nvSpPr>
          <p:cNvPr id="3" name="Місце для вмісту 2"/>
          <p:cNvSpPr>
            <a:spLocks noGrp="1"/>
          </p:cNvSpPr>
          <p:nvPr>
            <p:ph idx="1"/>
          </p:nvPr>
        </p:nvSpPr>
        <p:spPr/>
        <p:txBody>
          <a:body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4" name="Місце для дати 3"/>
          <p:cNvSpPr>
            <a:spLocks noGrp="1"/>
          </p:cNvSpPr>
          <p:nvPr>
            <p:ph type="dt" sz="half" idx="10"/>
          </p:nvPr>
        </p:nvSpPr>
        <p:spPr/>
        <p:txBody>
          <a:bodyPr/>
          <a:lstStyle/>
          <a:p>
            <a:fld id="{C90A66AE-81F5-474A-B74B-EE41E9320F19}" type="datetimeFigureOut">
              <a:rPr lang="uk-UA" smtClean="0">
                <a:solidFill>
                  <a:prstClr val="black">
                    <a:tint val="75000"/>
                  </a:prstClr>
                </a:solidFill>
              </a:rPr>
              <a:pPr/>
              <a:t>23.11.2023</a:t>
            </a:fld>
            <a:endParaRPr lang="uk-UA">
              <a:solidFill>
                <a:prstClr val="black">
                  <a:tint val="75000"/>
                </a:prstClr>
              </a:solidFill>
            </a:endParaRPr>
          </a:p>
        </p:txBody>
      </p:sp>
      <p:sp>
        <p:nvSpPr>
          <p:cNvPr id="5" name="Місце для нижнього колонтитула 4"/>
          <p:cNvSpPr>
            <a:spLocks noGrp="1"/>
          </p:cNvSpPr>
          <p:nvPr>
            <p:ph type="ftr" sz="quarter" idx="11"/>
          </p:nvPr>
        </p:nvSpPr>
        <p:spPr/>
        <p:txBody>
          <a:bodyPr/>
          <a:lstStyle/>
          <a:p>
            <a:endParaRPr lang="uk-UA">
              <a:solidFill>
                <a:prstClr val="black">
                  <a:tint val="75000"/>
                </a:prstClr>
              </a:solidFill>
            </a:endParaRPr>
          </a:p>
        </p:txBody>
      </p:sp>
      <p:sp>
        <p:nvSpPr>
          <p:cNvPr id="6" name="Місце для номера слайда 5"/>
          <p:cNvSpPr>
            <a:spLocks noGrp="1"/>
          </p:cNvSpPr>
          <p:nvPr>
            <p:ph type="sldNum" sz="quarter" idx="12"/>
          </p:nvPr>
        </p:nvSpPr>
        <p:spPr/>
        <p:txBody>
          <a:bodyPr/>
          <a:lstStyle/>
          <a:p>
            <a:fld id="{764F593F-0D5B-4CF0-BEE2-6583C73E7271}" type="slidenum">
              <a:rPr lang="uk-UA" smtClean="0">
                <a:solidFill>
                  <a:prstClr val="black">
                    <a:tint val="75000"/>
                  </a:prstClr>
                </a:solidFill>
              </a:rPr>
              <a:pPr/>
              <a:t>‹#›</a:t>
            </a:fld>
            <a:endParaRPr lang="uk-UA">
              <a:solidFill>
                <a:prstClr val="black">
                  <a:tint val="75000"/>
                </a:prstClr>
              </a:solidFill>
            </a:endParaRPr>
          </a:p>
        </p:txBody>
      </p:sp>
    </p:spTree>
    <p:extLst>
      <p:ext uri="{BB962C8B-B14F-4D97-AF65-F5344CB8AC3E}">
        <p14:creationId xmlns:p14="http://schemas.microsoft.com/office/powerpoint/2010/main" val="190871313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озділу">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uk-UA" smtClean="0"/>
              <a:t>Зразок заголовка</a:t>
            </a:r>
            <a:endParaRPr lang="uk-UA"/>
          </a:p>
        </p:txBody>
      </p:sp>
      <p:sp>
        <p:nvSpPr>
          <p:cNvPr id="3" name="Місце для тексту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k-UA" smtClean="0"/>
              <a:t>Зразок тексту</a:t>
            </a:r>
          </a:p>
        </p:txBody>
      </p:sp>
      <p:sp>
        <p:nvSpPr>
          <p:cNvPr id="4" name="Місце для дати 3"/>
          <p:cNvSpPr>
            <a:spLocks noGrp="1"/>
          </p:cNvSpPr>
          <p:nvPr>
            <p:ph type="dt" sz="half" idx="10"/>
          </p:nvPr>
        </p:nvSpPr>
        <p:spPr/>
        <p:txBody>
          <a:bodyPr/>
          <a:lstStyle/>
          <a:p>
            <a:fld id="{C90A66AE-81F5-474A-B74B-EE41E9320F19}" type="datetimeFigureOut">
              <a:rPr lang="uk-UA" smtClean="0">
                <a:solidFill>
                  <a:prstClr val="black">
                    <a:tint val="75000"/>
                  </a:prstClr>
                </a:solidFill>
              </a:rPr>
              <a:pPr/>
              <a:t>23.11.2023</a:t>
            </a:fld>
            <a:endParaRPr lang="uk-UA">
              <a:solidFill>
                <a:prstClr val="black">
                  <a:tint val="75000"/>
                </a:prstClr>
              </a:solidFill>
            </a:endParaRPr>
          </a:p>
        </p:txBody>
      </p:sp>
      <p:sp>
        <p:nvSpPr>
          <p:cNvPr id="5" name="Місце для нижнього колонтитула 4"/>
          <p:cNvSpPr>
            <a:spLocks noGrp="1"/>
          </p:cNvSpPr>
          <p:nvPr>
            <p:ph type="ftr" sz="quarter" idx="11"/>
          </p:nvPr>
        </p:nvSpPr>
        <p:spPr/>
        <p:txBody>
          <a:bodyPr/>
          <a:lstStyle/>
          <a:p>
            <a:endParaRPr lang="uk-UA">
              <a:solidFill>
                <a:prstClr val="black">
                  <a:tint val="75000"/>
                </a:prstClr>
              </a:solidFill>
            </a:endParaRPr>
          </a:p>
        </p:txBody>
      </p:sp>
      <p:sp>
        <p:nvSpPr>
          <p:cNvPr id="6" name="Місце для номера слайда 5"/>
          <p:cNvSpPr>
            <a:spLocks noGrp="1"/>
          </p:cNvSpPr>
          <p:nvPr>
            <p:ph type="sldNum" sz="quarter" idx="12"/>
          </p:nvPr>
        </p:nvSpPr>
        <p:spPr/>
        <p:txBody>
          <a:bodyPr/>
          <a:lstStyle/>
          <a:p>
            <a:fld id="{764F593F-0D5B-4CF0-BEE2-6583C73E7271}" type="slidenum">
              <a:rPr lang="uk-UA" smtClean="0">
                <a:solidFill>
                  <a:prstClr val="black">
                    <a:tint val="75000"/>
                  </a:prstClr>
                </a:solidFill>
              </a:rPr>
              <a:pPr/>
              <a:t>‹#›</a:t>
            </a:fld>
            <a:endParaRPr lang="uk-UA">
              <a:solidFill>
                <a:prstClr val="black">
                  <a:tint val="75000"/>
                </a:prstClr>
              </a:solidFill>
            </a:endParaRPr>
          </a:p>
        </p:txBody>
      </p:sp>
    </p:spTree>
    <p:extLst>
      <p:ext uri="{BB962C8B-B14F-4D97-AF65-F5344CB8AC3E}">
        <p14:creationId xmlns:p14="http://schemas.microsoft.com/office/powerpoint/2010/main" val="427514229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єкти">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smtClean="0"/>
              <a:t>Зразок заголовка</a:t>
            </a:r>
            <a:endParaRPr lang="uk-UA"/>
          </a:p>
        </p:txBody>
      </p:sp>
      <p:sp>
        <p:nvSpPr>
          <p:cNvPr id="3" name="Місце для вмісту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4" name="Місце для вмісту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5" name="Місце для дати 4"/>
          <p:cNvSpPr>
            <a:spLocks noGrp="1"/>
          </p:cNvSpPr>
          <p:nvPr>
            <p:ph type="dt" sz="half" idx="10"/>
          </p:nvPr>
        </p:nvSpPr>
        <p:spPr/>
        <p:txBody>
          <a:bodyPr/>
          <a:lstStyle/>
          <a:p>
            <a:fld id="{C90A66AE-81F5-474A-B74B-EE41E9320F19}" type="datetimeFigureOut">
              <a:rPr lang="uk-UA" smtClean="0">
                <a:solidFill>
                  <a:prstClr val="black">
                    <a:tint val="75000"/>
                  </a:prstClr>
                </a:solidFill>
              </a:rPr>
              <a:pPr/>
              <a:t>23.11.2023</a:t>
            </a:fld>
            <a:endParaRPr lang="uk-UA">
              <a:solidFill>
                <a:prstClr val="black">
                  <a:tint val="75000"/>
                </a:prstClr>
              </a:solidFill>
            </a:endParaRPr>
          </a:p>
        </p:txBody>
      </p:sp>
      <p:sp>
        <p:nvSpPr>
          <p:cNvPr id="6" name="Місце для нижнього колонтитула 5"/>
          <p:cNvSpPr>
            <a:spLocks noGrp="1"/>
          </p:cNvSpPr>
          <p:nvPr>
            <p:ph type="ftr" sz="quarter" idx="11"/>
          </p:nvPr>
        </p:nvSpPr>
        <p:spPr/>
        <p:txBody>
          <a:bodyPr/>
          <a:lstStyle/>
          <a:p>
            <a:endParaRPr lang="uk-UA">
              <a:solidFill>
                <a:prstClr val="black">
                  <a:tint val="75000"/>
                </a:prstClr>
              </a:solidFill>
            </a:endParaRPr>
          </a:p>
        </p:txBody>
      </p:sp>
      <p:sp>
        <p:nvSpPr>
          <p:cNvPr id="7" name="Місце для номера слайда 6"/>
          <p:cNvSpPr>
            <a:spLocks noGrp="1"/>
          </p:cNvSpPr>
          <p:nvPr>
            <p:ph type="sldNum" sz="quarter" idx="12"/>
          </p:nvPr>
        </p:nvSpPr>
        <p:spPr/>
        <p:txBody>
          <a:bodyPr/>
          <a:lstStyle/>
          <a:p>
            <a:fld id="{764F593F-0D5B-4CF0-BEE2-6583C73E7271}" type="slidenum">
              <a:rPr lang="uk-UA" smtClean="0">
                <a:solidFill>
                  <a:prstClr val="black">
                    <a:tint val="75000"/>
                  </a:prstClr>
                </a:solidFill>
              </a:rPr>
              <a:pPr/>
              <a:t>‹#›</a:t>
            </a:fld>
            <a:endParaRPr lang="uk-UA">
              <a:solidFill>
                <a:prstClr val="black">
                  <a:tint val="75000"/>
                </a:prstClr>
              </a:solidFill>
            </a:endParaRPr>
          </a:p>
        </p:txBody>
      </p:sp>
    </p:spTree>
    <p:extLst>
      <p:ext uri="{BB962C8B-B14F-4D97-AF65-F5344CB8AC3E}">
        <p14:creationId xmlns:p14="http://schemas.microsoft.com/office/powerpoint/2010/main" val="4324868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Порівняння">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uk-UA" smtClean="0"/>
              <a:t>Зразок заголовка</a:t>
            </a:r>
            <a:endParaRPr lang="uk-UA"/>
          </a:p>
        </p:txBody>
      </p:sp>
      <p:sp>
        <p:nvSpPr>
          <p:cNvPr id="3" name="Місце для тексту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smtClean="0"/>
              <a:t>Зразок тексту</a:t>
            </a:r>
          </a:p>
        </p:txBody>
      </p:sp>
      <p:sp>
        <p:nvSpPr>
          <p:cNvPr id="4" name="Місце для вмісту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5" name="Місце для тексту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smtClean="0"/>
              <a:t>Зразок тексту</a:t>
            </a:r>
          </a:p>
        </p:txBody>
      </p:sp>
      <p:sp>
        <p:nvSpPr>
          <p:cNvPr id="6" name="Місце для вмісту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7" name="Місце для дати 6"/>
          <p:cNvSpPr>
            <a:spLocks noGrp="1"/>
          </p:cNvSpPr>
          <p:nvPr>
            <p:ph type="dt" sz="half" idx="10"/>
          </p:nvPr>
        </p:nvSpPr>
        <p:spPr/>
        <p:txBody>
          <a:bodyPr/>
          <a:lstStyle/>
          <a:p>
            <a:fld id="{C90A66AE-81F5-474A-B74B-EE41E9320F19}" type="datetimeFigureOut">
              <a:rPr lang="uk-UA" smtClean="0">
                <a:solidFill>
                  <a:prstClr val="black">
                    <a:tint val="75000"/>
                  </a:prstClr>
                </a:solidFill>
              </a:rPr>
              <a:pPr/>
              <a:t>23.11.2023</a:t>
            </a:fld>
            <a:endParaRPr lang="uk-UA">
              <a:solidFill>
                <a:prstClr val="black">
                  <a:tint val="75000"/>
                </a:prstClr>
              </a:solidFill>
            </a:endParaRPr>
          </a:p>
        </p:txBody>
      </p:sp>
      <p:sp>
        <p:nvSpPr>
          <p:cNvPr id="8" name="Місце для нижнього колонтитула 7"/>
          <p:cNvSpPr>
            <a:spLocks noGrp="1"/>
          </p:cNvSpPr>
          <p:nvPr>
            <p:ph type="ftr" sz="quarter" idx="11"/>
          </p:nvPr>
        </p:nvSpPr>
        <p:spPr/>
        <p:txBody>
          <a:bodyPr/>
          <a:lstStyle/>
          <a:p>
            <a:endParaRPr lang="uk-UA">
              <a:solidFill>
                <a:prstClr val="black">
                  <a:tint val="75000"/>
                </a:prstClr>
              </a:solidFill>
            </a:endParaRPr>
          </a:p>
        </p:txBody>
      </p:sp>
      <p:sp>
        <p:nvSpPr>
          <p:cNvPr id="9" name="Місце для номера слайда 8"/>
          <p:cNvSpPr>
            <a:spLocks noGrp="1"/>
          </p:cNvSpPr>
          <p:nvPr>
            <p:ph type="sldNum" sz="quarter" idx="12"/>
          </p:nvPr>
        </p:nvSpPr>
        <p:spPr/>
        <p:txBody>
          <a:bodyPr/>
          <a:lstStyle/>
          <a:p>
            <a:fld id="{764F593F-0D5B-4CF0-BEE2-6583C73E7271}" type="slidenum">
              <a:rPr lang="uk-UA" smtClean="0">
                <a:solidFill>
                  <a:prstClr val="black">
                    <a:tint val="75000"/>
                  </a:prstClr>
                </a:solidFill>
              </a:rPr>
              <a:pPr/>
              <a:t>‹#›</a:t>
            </a:fld>
            <a:endParaRPr lang="uk-UA">
              <a:solidFill>
                <a:prstClr val="black">
                  <a:tint val="75000"/>
                </a:prstClr>
              </a:solidFill>
            </a:endParaRPr>
          </a:p>
        </p:txBody>
      </p:sp>
    </p:spTree>
    <p:extLst>
      <p:ext uri="{BB962C8B-B14F-4D97-AF65-F5344CB8AC3E}">
        <p14:creationId xmlns:p14="http://schemas.microsoft.com/office/powerpoint/2010/main" val="33857351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Лише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smtClean="0"/>
              <a:t>Зразок заголовка</a:t>
            </a:r>
            <a:endParaRPr lang="uk-UA"/>
          </a:p>
        </p:txBody>
      </p:sp>
      <p:sp>
        <p:nvSpPr>
          <p:cNvPr id="3" name="Місце для дати 2"/>
          <p:cNvSpPr>
            <a:spLocks noGrp="1"/>
          </p:cNvSpPr>
          <p:nvPr>
            <p:ph type="dt" sz="half" idx="10"/>
          </p:nvPr>
        </p:nvSpPr>
        <p:spPr/>
        <p:txBody>
          <a:bodyPr/>
          <a:lstStyle/>
          <a:p>
            <a:fld id="{C90A66AE-81F5-474A-B74B-EE41E9320F19}" type="datetimeFigureOut">
              <a:rPr lang="uk-UA" smtClean="0">
                <a:solidFill>
                  <a:prstClr val="black">
                    <a:tint val="75000"/>
                  </a:prstClr>
                </a:solidFill>
              </a:rPr>
              <a:pPr/>
              <a:t>23.11.2023</a:t>
            </a:fld>
            <a:endParaRPr lang="uk-UA">
              <a:solidFill>
                <a:prstClr val="black">
                  <a:tint val="75000"/>
                </a:prstClr>
              </a:solidFill>
            </a:endParaRPr>
          </a:p>
        </p:txBody>
      </p:sp>
      <p:sp>
        <p:nvSpPr>
          <p:cNvPr id="4" name="Місце для нижнього колонтитула 3"/>
          <p:cNvSpPr>
            <a:spLocks noGrp="1"/>
          </p:cNvSpPr>
          <p:nvPr>
            <p:ph type="ftr" sz="quarter" idx="11"/>
          </p:nvPr>
        </p:nvSpPr>
        <p:spPr/>
        <p:txBody>
          <a:bodyPr/>
          <a:lstStyle/>
          <a:p>
            <a:endParaRPr lang="uk-UA">
              <a:solidFill>
                <a:prstClr val="black">
                  <a:tint val="75000"/>
                </a:prstClr>
              </a:solidFill>
            </a:endParaRPr>
          </a:p>
        </p:txBody>
      </p:sp>
      <p:sp>
        <p:nvSpPr>
          <p:cNvPr id="5" name="Місце для номера слайда 4"/>
          <p:cNvSpPr>
            <a:spLocks noGrp="1"/>
          </p:cNvSpPr>
          <p:nvPr>
            <p:ph type="sldNum" sz="quarter" idx="12"/>
          </p:nvPr>
        </p:nvSpPr>
        <p:spPr/>
        <p:txBody>
          <a:bodyPr/>
          <a:lstStyle/>
          <a:p>
            <a:fld id="{764F593F-0D5B-4CF0-BEE2-6583C73E7271}" type="slidenum">
              <a:rPr lang="uk-UA" smtClean="0">
                <a:solidFill>
                  <a:prstClr val="black">
                    <a:tint val="75000"/>
                  </a:prstClr>
                </a:solidFill>
              </a:rPr>
              <a:pPr/>
              <a:t>‹#›</a:t>
            </a:fld>
            <a:endParaRPr lang="uk-UA">
              <a:solidFill>
                <a:prstClr val="black">
                  <a:tint val="75000"/>
                </a:prstClr>
              </a:solidFill>
            </a:endParaRPr>
          </a:p>
        </p:txBody>
      </p:sp>
    </p:spTree>
    <p:extLst>
      <p:ext uri="{BB962C8B-B14F-4D97-AF65-F5344CB8AC3E}">
        <p14:creationId xmlns:p14="http://schemas.microsoft.com/office/powerpoint/2010/main" val="406507492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ий слайд">
    <p:spTree>
      <p:nvGrpSpPr>
        <p:cNvPr id="1" name=""/>
        <p:cNvGrpSpPr/>
        <p:nvPr/>
      </p:nvGrpSpPr>
      <p:grpSpPr>
        <a:xfrm>
          <a:off x="0" y="0"/>
          <a:ext cx="0" cy="0"/>
          <a:chOff x="0" y="0"/>
          <a:chExt cx="0" cy="0"/>
        </a:xfrm>
      </p:grpSpPr>
      <p:sp>
        <p:nvSpPr>
          <p:cNvPr id="2" name="Місце для дати 1"/>
          <p:cNvSpPr>
            <a:spLocks noGrp="1"/>
          </p:cNvSpPr>
          <p:nvPr>
            <p:ph type="dt" sz="half" idx="10"/>
          </p:nvPr>
        </p:nvSpPr>
        <p:spPr/>
        <p:txBody>
          <a:bodyPr/>
          <a:lstStyle/>
          <a:p>
            <a:fld id="{C90A66AE-81F5-474A-B74B-EE41E9320F19}" type="datetimeFigureOut">
              <a:rPr lang="uk-UA" smtClean="0">
                <a:solidFill>
                  <a:prstClr val="black">
                    <a:tint val="75000"/>
                  </a:prstClr>
                </a:solidFill>
              </a:rPr>
              <a:pPr/>
              <a:t>23.11.2023</a:t>
            </a:fld>
            <a:endParaRPr lang="uk-UA">
              <a:solidFill>
                <a:prstClr val="black">
                  <a:tint val="75000"/>
                </a:prstClr>
              </a:solidFill>
            </a:endParaRPr>
          </a:p>
        </p:txBody>
      </p:sp>
      <p:sp>
        <p:nvSpPr>
          <p:cNvPr id="3" name="Місце для нижнього колонтитула 2"/>
          <p:cNvSpPr>
            <a:spLocks noGrp="1"/>
          </p:cNvSpPr>
          <p:nvPr>
            <p:ph type="ftr" sz="quarter" idx="11"/>
          </p:nvPr>
        </p:nvSpPr>
        <p:spPr/>
        <p:txBody>
          <a:bodyPr/>
          <a:lstStyle/>
          <a:p>
            <a:endParaRPr lang="uk-UA">
              <a:solidFill>
                <a:prstClr val="black">
                  <a:tint val="75000"/>
                </a:prstClr>
              </a:solidFill>
            </a:endParaRPr>
          </a:p>
        </p:txBody>
      </p:sp>
      <p:sp>
        <p:nvSpPr>
          <p:cNvPr id="4" name="Місце для номера слайда 3"/>
          <p:cNvSpPr>
            <a:spLocks noGrp="1"/>
          </p:cNvSpPr>
          <p:nvPr>
            <p:ph type="sldNum" sz="quarter" idx="12"/>
          </p:nvPr>
        </p:nvSpPr>
        <p:spPr/>
        <p:txBody>
          <a:bodyPr/>
          <a:lstStyle/>
          <a:p>
            <a:fld id="{764F593F-0D5B-4CF0-BEE2-6583C73E7271}" type="slidenum">
              <a:rPr lang="uk-UA" smtClean="0">
                <a:solidFill>
                  <a:prstClr val="black">
                    <a:tint val="75000"/>
                  </a:prstClr>
                </a:solidFill>
              </a:rPr>
              <a:pPr/>
              <a:t>‹#›</a:t>
            </a:fld>
            <a:endParaRPr lang="uk-UA">
              <a:solidFill>
                <a:prstClr val="black">
                  <a:tint val="75000"/>
                </a:prstClr>
              </a:solidFill>
            </a:endParaRPr>
          </a:p>
        </p:txBody>
      </p:sp>
    </p:spTree>
    <p:extLst>
      <p:ext uri="{BB962C8B-B14F-4D97-AF65-F5344CB8AC3E}">
        <p14:creationId xmlns:p14="http://schemas.microsoft.com/office/powerpoint/2010/main" val="421842140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Вміст із підписом">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uk-UA" smtClean="0"/>
              <a:t>Зразок заголовка</a:t>
            </a:r>
            <a:endParaRPr lang="uk-UA"/>
          </a:p>
        </p:txBody>
      </p:sp>
      <p:sp>
        <p:nvSpPr>
          <p:cNvPr id="3" name="Місце для вмісту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4" name="Місце для тексту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smtClean="0"/>
              <a:t>Зразок тексту</a:t>
            </a:r>
          </a:p>
        </p:txBody>
      </p:sp>
      <p:sp>
        <p:nvSpPr>
          <p:cNvPr id="5" name="Місце для дати 4"/>
          <p:cNvSpPr>
            <a:spLocks noGrp="1"/>
          </p:cNvSpPr>
          <p:nvPr>
            <p:ph type="dt" sz="half" idx="10"/>
          </p:nvPr>
        </p:nvSpPr>
        <p:spPr/>
        <p:txBody>
          <a:bodyPr/>
          <a:lstStyle/>
          <a:p>
            <a:fld id="{C90A66AE-81F5-474A-B74B-EE41E9320F19}" type="datetimeFigureOut">
              <a:rPr lang="uk-UA" smtClean="0">
                <a:solidFill>
                  <a:prstClr val="black">
                    <a:tint val="75000"/>
                  </a:prstClr>
                </a:solidFill>
              </a:rPr>
              <a:pPr/>
              <a:t>23.11.2023</a:t>
            </a:fld>
            <a:endParaRPr lang="uk-UA">
              <a:solidFill>
                <a:prstClr val="black">
                  <a:tint val="75000"/>
                </a:prstClr>
              </a:solidFill>
            </a:endParaRPr>
          </a:p>
        </p:txBody>
      </p:sp>
      <p:sp>
        <p:nvSpPr>
          <p:cNvPr id="6" name="Місце для нижнього колонтитула 5"/>
          <p:cNvSpPr>
            <a:spLocks noGrp="1"/>
          </p:cNvSpPr>
          <p:nvPr>
            <p:ph type="ftr" sz="quarter" idx="11"/>
          </p:nvPr>
        </p:nvSpPr>
        <p:spPr/>
        <p:txBody>
          <a:bodyPr/>
          <a:lstStyle/>
          <a:p>
            <a:endParaRPr lang="uk-UA">
              <a:solidFill>
                <a:prstClr val="black">
                  <a:tint val="75000"/>
                </a:prstClr>
              </a:solidFill>
            </a:endParaRPr>
          </a:p>
        </p:txBody>
      </p:sp>
      <p:sp>
        <p:nvSpPr>
          <p:cNvPr id="7" name="Місце для номера слайда 6"/>
          <p:cNvSpPr>
            <a:spLocks noGrp="1"/>
          </p:cNvSpPr>
          <p:nvPr>
            <p:ph type="sldNum" sz="quarter" idx="12"/>
          </p:nvPr>
        </p:nvSpPr>
        <p:spPr/>
        <p:txBody>
          <a:bodyPr/>
          <a:lstStyle/>
          <a:p>
            <a:fld id="{764F593F-0D5B-4CF0-BEE2-6583C73E7271}" type="slidenum">
              <a:rPr lang="uk-UA" smtClean="0">
                <a:solidFill>
                  <a:prstClr val="black">
                    <a:tint val="75000"/>
                  </a:prstClr>
                </a:solidFill>
              </a:rPr>
              <a:pPr/>
              <a:t>‹#›</a:t>
            </a:fld>
            <a:endParaRPr lang="uk-UA">
              <a:solidFill>
                <a:prstClr val="black">
                  <a:tint val="75000"/>
                </a:prstClr>
              </a:solidFill>
            </a:endParaRPr>
          </a:p>
        </p:txBody>
      </p:sp>
    </p:spTree>
    <p:extLst>
      <p:ext uri="{BB962C8B-B14F-4D97-AF65-F5344CB8AC3E}">
        <p14:creationId xmlns:p14="http://schemas.microsoft.com/office/powerpoint/2010/main" val="30841948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Зображення з підписом">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uk-UA" smtClean="0"/>
              <a:t>Зразок заголовка</a:t>
            </a:r>
            <a:endParaRPr lang="uk-UA"/>
          </a:p>
        </p:txBody>
      </p:sp>
      <p:sp>
        <p:nvSpPr>
          <p:cNvPr id="3" name="Місце для зображення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uk-UA"/>
          </a:p>
        </p:txBody>
      </p:sp>
      <p:sp>
        <p:nvSpPr>
          <p:cNvPr id="4" name="Місце для тексту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smtClean="0"/>
              <a:t>Зразок тексту</a:t>
            </a:r>
          </a:p>
        </p:txBody>
      </p:sp>
      <p:sp>
        <p:nvSpPr>
          <p:cNvPr id="5" name="Місце для дати 4"/>
          <p:cNvSpPr>
            <a:spLocks noGrp="1"/>
          </p:cNvSpPr>
          <p:nvPr>
            <p:ph type="dt" sz="half" idx="10"/>
          </p:nvPr>
        </p:nvSpPr>
        <p:spPr/>
        <p:txBody>
          <a:bodyPr/>
          <a:lstStyle/>
          <a:p>
            <a:fld id="{C90A66AE-81F5-474A-B74B-EE41E9320F19}" type="datetimeFigureOut">
              <a:rPr lang="uk-UA" smtClean="0">
                <a:solidFill>
                  <a:prstClr val="black">
                    <a:tint val="75000"/>
                  </a:prstClr>
                </a:solidFill>
              </a:rPr>
              <a:pPr/>
              <a:t>23.11.2023</a:t>
            </a:fld>
            <a:endParaRPr lang="uk-UA">
              <a:solidFill>
                <a:prstClr val="black">
                  <a:tint val="75000"/>
                </a:prstClr>
              </a:solidFill>
            </a:endParaRPr>
          </a:p>
        </p:txBody>
      </p:sp>
      <p:sp>
        <p:nvSpPr>
          <p:cNvPr id="6" name="Місце для нижнього колонтитула 5"/>
          <p:cNvSpPr>
            <a:spLocks noGrp="1"/>
          </p:cNvSpPr>
          <p:nvPr>
            <p:ph type="ftr" sz="quarter" idx="11"/>
          </p:nvPr>
        </p:nvSpPr>
        <p:spPr/>
        <p:txBody>
          <a:bodyPr/>
          <a:lstStyle/>
          <a:p>
            <a:endParaRPr lang="uk-UA">
              <a:solidFill>
                <a:prstClr val="black">
                  <a:tint val="75000"/>
                </a:prstClr>
              </a:solidFill>
            </a:endParaRPr>
          </a:p>
        </p:txBody>
      </p:sp>
      <p:sp>
        <p:nvSpPr>
          <p:cNvPr id="7" name="Місце для номера слайда 6"/>
          <p:cNvSpPr>
            <a:spLocks noGrp="1"/>
          </p:cNvSpPr>
          <p:nvPr>
            <p:ph type="sldNum" sz="quarter" idx="12"/>
          </p:nvPr>
        </p:nvSpPr>
        <p:spPr/>
        <p:txBody>
          <a:bodyPr/>
          <a:lstStyle/>
          <a:p>
            <a:fld id="{764F593F-0D5B-4CF0-BEE2-6583C73E7271}" type="slidenum">
              <a:rPr lang="uk-UA" smtClean="0">
                <a:solidFill>
                  <a:prstClr val="black">
                    <a:tint val="75000"/>
                  </a:prstClr>
                </a:solidFill>
              </a:rPr>
              <a:pPr/>
              <a:t>‹#›</a:t>
            </a:fld>
            <a:endParaRPr lang="uk-UA">
              <a:solidFill>
                <a:prstClr val="black">
                  <a:tint val="75000"/>
                </a:prstClr>
              </a:solidFill>
            </a:endParaRPr>
          </a:p>
        </p:txBody>
      </p:sp>
    </p:spTree>
    <p:extLst>
      <p:ext uri="{BB962C8B-B14F-4D97-AF65-F5344CB8AC3E}">
        <p14:creationId xmlns:p14="http://schemas.microsoft.com/office/powerpoint/2010/main" val="110666454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і вертикальни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smtClean="0"/>
              <a:t>Зразок заголовка</a:t>
            </a:r>
            <a:endParaRPr lang="uk-UA"/>
          </a:p>
        </p:txBody>
      </p:sp>
      <p:sp>
        <p:nvSpPr>
          <p:cNvPr id="3" name="Місце для вертикального тексту 2"/>
          <p:cNvSpPr>
            <a:spLocks noGrp="1"/>
          </p:cNvSpPr>
          <p:nvPr>
            <p:ph type="body" orient="vert" idx="1"/>
          </p:nvPr>
        </p:nvSpPr>
        <p:spPr/>
        <p:txBody>
          <a:bodyPr vert="eaVert"/>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4" name="Місце для дати 3"/>
          <p:cNvSpPr>
            <a:spLocks noGrp="1"/>
          </p:cNvSpPr>
          <p:nvPr>
            <p:ph type="dt" sz="half" idx="10"/>
          </p:nvPr>
        </p:nvSpPr>
        <p:spPr/>
        <p:txBody>
          <a:bodyPr/>
          <a:lstStyle/>
          <a:p>
            <a:fld id="{C90A66AE-81F5-474A-B74B-EE41E9320F19}" type="datetimeFigureOut">
              <a:rPr lang="uk-UA" smtClean="0">
                <a:solidFill>
                  <a:prstClr val="black">
                    <a:tint val="75000"/>
                  </a:prstClr>
                </a:solidFill>
              </a:rPr>
              <a:pPr/>
              <a:t>23.11.2023</a:t>
            </a:fld>
            <a:endParaRPr lang="uk-UA">
              <a:solidFill>
                <a:prstClr val="black">
                  <a:tint val="75000"/>
                </a:prstClr>
              </a:solidFill>
            </a:endParaRPr>
          </a:p>
        </p:txBody>
      </p:sp>
      <p:sp>
        <p:nvSpPr>
          <p:cNvPr id="5" name="Місце для нижнього колонтитула 4"/>
          <p:cNvSpPr>
            <a:spLocks noGrp="1"/>
          </p:cNvSpPr>
          <p:nvPr>
            <p:ph type="ftr" sz="quarter" idx="11"/>
          </p:nvPr>
        </p:nvSpPr>
        <p:spPr/>
        <p:txBody>
          <a:bodyPr/>
          <a:lstStyle/>
          <a:p>
            <a:endParaRPr lang="uk-UA">
              <a:solidFill>
                <a:prstClr val="black">
                  <a:tint val="75000"/>
                </a:prstClr>
              </a:solidFill>
            </a:endParaRPr>
          </a:p>
        </p:txBody>
      </p:sp>
      <p:sp>
        <p:nvSpPr>
          <p:cNvPr id="6" name="Місце для номера слайда 5"/>
          <p:cNvSpPr>
            <a:spLocks noGrp="1"/>
          </p:cNvSpPr>
          <p:nvPr>
            <p:ph type="sldNum" sz="quarter" idx="12"/>
          </p:nvPr>
        </p:nvSpPr>
        <p:spPr/>
        <p:txBody>
          <a:bodyPr/>
          <a:lstStyle/>
          <a:p>
            <a:fld id="{764F593F-0D5B-4CF0-BEE2-6583C73E7271}" type="slidenum">
              <a:rPr lang="uk-UA" smtClean="0">
                <a:solidFill>
                  <a:prstClr val="black">
                    <a:tint val="75000"/>
                  </a:prstClr>
                </a:solidFill>
              </a:rPr>
              <a:pPr/>
              <a:t>‹#›</a:t>
            </a:fld>
            <a:endParaRPr lang="uk-UA">
              <a:solidFill>
                <a:prstClr val="black">
                  <a:tint val="75000"/>
                </a:prstClr>
              </a:solidFill>
            </a:endParaRPr>
          </a:p>
        </p:txBody>
      </p:sp>
    </p:spTree>
    <p:extLst>
      <p:ext uri="{BB962C8B-B14F-4D97-AF65-F5344CB8AC3E}">
        <p14:creationId xmlns:p14="http://schemas.microsoft.com/office/powerpoint/2010/main" val="200848678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ий заголовок і текст">
    <p:spTree>
      <p:nvGrpSpPr>
        <p:cNvPr id="1" name=""/>
        <p:cNvGrpSpPr/>
        <p:nvPr/>
      </p:nvGrpSpPr>
      <p:grpSpPr>
        <a:xfrm>
          <a:off x="0" y="0"/>
          <a:ext cx="0" cy="0"/>
          <a:chOff x="0" y="0"/>
          <a:chExt cx="0" cy="0"/>
        </a:xfrm>
      </p:grpSpPr>
      <p:sp>
        <p:nvSpPr>
          <p:cNvPr id="2" name="Вертикальний заголовок 1"/>
          <p:cNvSpPr>
            <a:spLocks noGrp="1"/>
          </p:cNvSpPr>
          <p:nvPr>
            <p:ph type="title" orient="vert"/>
          </p:nvPr>
        </p:nvSpPr>
        <p:spPr>
          <a:xfrm>
            <a:off x="6629400" y="274638"/>
            <a:ext cx="2057400" cy="5851525"/>
          </a:xfrm>
        </p:spPr>
        <p:txBody>
          <a:bodyPr vert="eaVert"/>
          <a:lstStyle/>
          <a:p>
            <a:r>
              <a:rPr lang="uk-UA" smtClean="0"/>
              <a:t>Зразок заголовка</a:t>
            </a:r>
            <a:endParaRPr lang="uk-UA"/>
          </a:p>
        </p:txBody>
      </p:sp>
      <p:sp>
        <p:nvSpPr>
          <p:cNvPr id="3" name="Місце для вертикального тексту 2"/>
          <p:cNvSpPr>
            <a:spLocks noGrp="1"/>
          </p:cNvSpPr>
          <p:nvPr>
            <p:ph type="body" orient="vert" idx="1"/>
          </p:nvPr>
        </p:nvSpPr>
        <p:spPr>
          <a:xfrm>
            <a:off x="457200" y="274638"/>
            <a:ext cx="6019800" cy="5851525"/>
          </a:xfrm>
        </p:spPr>
        <p:txBody>
          <a:bodyPr vert="eaVert"/>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4" name="Місце для дати 3"/>
          <p:cNvSpPr>
            <a:spLocks noGrp="1"/>
          </p:cNvSpPr>
          <p:nvPr>
            <p:ph type="dt" sz="half" idx="10"/>
          </p:nvPr>
        </p:nvSpPr>
        <p:spPr/>
        <p:txBody>
          <a:bodyPr/>
          <a:lstStyle/>
          <a:p>
            <a:fld id="{C90A66AE-81F5-474A-B74B-EE41E9320F19}" type="datetimeFigureOut">
              <a:rPr lang="uk-UA" smtClean="0">
                <a:solidFill>
                  <a:prstClr val="black">
                    <a:tint val="75000"/>
                  </a:prstClr>
                </a:solidFill>
              </a:rPr>
              <a:pPr/>
              <a:t>23.11.2023</a:t>
            </a:fld>
            <a:endParaRPr lang="uk-UA">
              <a:solidFill>
                <a:prstClr val="black">
                  <a:tint val="75000"/>
                </a:prstClr>
              </a:solidFill>
            </a:endParaRPr>
          </a:p>
        </p:txBody>
      </p:sp>
      <p:sp>
        <p:nvSpPr>
          <p:cNvPr id="5" name="Місце для нижнього колонтитула 4"/>
          <p:cNvSpPr>
            <a:spLocks noGrp="1"/>
          </p:cNvSpPr>
          <p:nvPr>
            <p:ph type="ftr" sz="quarter" idx="11"/>
          </p:nvPr>
        </p:nvSpPr>
        <p:spPr/>
        <p:txBody>
          <a:bodyPr/>
          <a:lstStyle/>
          <a:p>
            <a:endParaRPr lang="uk-UA">
              <a:solidFill>
                <a:prstClr val="black">
                  <a:tint val="75000"/>
                </a:prstClr>
              </a:solidFill>
            </a:endParaRPr>
          </a:p>
        </p:txBody>
      </p:sp>
      <p:sp>
        <p:nvSpPr>
          <p:cNvPr id="6" name="Місце для номера слайда 5"/>
          <p:cNvSpPr>
            <a:spLocks noGrp="1"/>
          </p:cNvSpPr>
          <p:nvPr>
            <p:ph type="sldNum" sz="quarter" idx="12"/>
          </p:nvPr>
        </p:nvSpPr>
        <p:spPr/>
        <p:txBody>
          <a:bodyPr/>
          <a:lstStyle/>
          <a:p>
            <a:fld id="{764F593F-0D5B-4CF0-BEE2-6583C73E7271}" type="slidenum">
              <a:rPr lang="uk-UA" smtClean="0">
                <a:solidFill>
                  <a:prstClr val="black">
                    <a:tint val="75000"/>
                  </a:prstClr>
                </a:solidFill>
              </a:rPr>
              <a:pPr/>
              <a:t>‹#›</a:t>
            </a:fld>
            <a:endParaRPr lang="uk-UA">
              <a:solidFill>
                <a:prstClr val="black">
                  <a:tint val="75000"/>
                </a:prstClr>
              </a:solidFill>
            </a:endParaRPr>
          </a:p>
        </p:txBody>
      </p:sp>
    </p:spTree>
    <p:extLst>
      <p:ext uri="{BB962C8B-B14F-4D97-AF65-F5344CB8AC3E}">
        <p14:creationId xmlns:p14="http://schemas.microsoft.com/office/powerpoint/2010/main" val="41883505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Місце для заголовка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uk-UA" smtClean="0"/>
              <a:t>Зразок заголовка</a:t>
            </a:r>
            <a:endParaRPr lang="uk-UA"/>
          </a:p>
        </p:txBody>
      </p:sp>
      <p:sp>
        <p:nvSpPr>
          <p:cNvPr id="3" name="Місце для тексту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4" name="Місце для дати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90A66AE-81F5-474A-B74B-EE41E9320F19}" type="datetimeFigureOut">
              <a:rPr lang="uk-UA" smtClean="0"/>
              <a:t>23.11.2023</a:t>
            </a:fld>
            <a:endParaRPr lang="uk-UA"/>
          </a:p>
        </p:txBody>
      </p:sp>
      <p:sp>
        <p:nvSpPr>
          <p:cNvPr id="5" name="Місце для нижнього колонтитула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uk-UA"/>
          </a:p>
        </p:txBody>
      </p:sp>
      <p:sp>
        <p:nvSpPr>
          <p:cNvPr id="6" name="Місце для номера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64F593F-0D5B-4CF0-BEE2-6583C73E7271}" type="slidenum">
              <a:rPr lang="uk-UA" smtClean="0"/>
              <a:t>‹#›</a:t>
            </a:fld>
            <a:endParaRPr lang="uk-UA"/>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Місце для заголовка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uk-UA" smtClean="0"/>
              <a:t>Зразок заголовка</a:t>
            </a:r>
            <a:endParaRPr lang="uk-UA"/>
          </a:p>
        </p:txBody>
      </p:sp>
      <p:sp>
        <p:nvSpPr>
          <p:cNvPr id="3" name="Місце для тексту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4" name="Місце для дати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90A66AE-81F5-474A-B74B-EE41E9320F19}" type="datetimeFigureOut">
              <a:rPr lang="uk-UA" smtClean="0"/>
              <a:t>23.11.2023</a:t>
            </a:fld>
            <a:endParaRPr lang="uk-UA"/>
          </a:p>
        </p:txBody>
      </p:sp>
      <p:sp>
        <p:nvSpPr>
          <p:cNvPr id="5" name="Місце для нижнього колонтитула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uk-UA"/>
          </a:p>
        </p:txBody>
      </p:sp>
      <p:sp>
        <p:nvSpPr>
          <p:cNvPr id="6" name="Місце для номера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64F593F-0D5B-4CF0-BEE2-6583C73E7271}" type="slidenum">
              <a:rPr lang="uk-UA" smtClean="0"/>
              <a:t>‹#›</a:t>
            </a:fld>
            <a:endParaRPr lang="uk-UA"/>
          </a:p>
        </p:txBody>
      </p:sp>
    </p:spTree>
    <p:extLst>
      <p:ext uri="{BB962C8B-B14F-4D97-AF65-F5344CB8AC3E}">
        <p14:creationId xmlns:p14="http://schemas.microsoft.com/office/powerpoint/2010/main" val="279104150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вмісту 2"/>
          <p:cNvSpPr>
            <a:spLocks noGrp="1"/>
          </p:cNvSpPr>
          <p:nvPr>
            <p:ph idx="1"/>
          </p:nvPr>
        </p:nvSpPr>
        <p:spPr>
          <a:xfrm>
            <a:off x="251520" y="0"/>
            <a:ext cx="8640960" cy="6984776"/>
          </a:xfrm>
        </p:spPr>
        <p:txBody>
          <a:bodyPr>
            <a:normAutofit fontScale="92500" lnSpcReduction="10000"/>
          </a:bodyPr>
          <a:lstStyle/>
          <a:p>
            <a:pPr marL="0" indent="0" algn="just">
              <a:buNone/>
            </a:pPr>
            <a:r>
              <a:rPr lang="uk-UA" dirty="0" smtClean="0"/>
              <a:t>     А Ви знаєте секрет успішних людей? Насправді, все просто. Головне - дотримуватись дисципліни, щоб не виникало конфліктів. Врівноважено реагувати на різні ситуації та наполегливо йти до своєї мрії. Лише підтримуючи бадьорий дух та життєрадісний настрій можна отримати бажане.</a:t>
            </a:r>
          </a:p>
          <a:p>
            <a:pPr marL="0" indent="0" algn="just">
              <a:buNone/>
            </a:pPr>
            <a:r>
              <a:rPr lang="uk-UA" dirty="0"/>
              <a:t> </a:t>
            </a:r>
            <a:r>
              <a:rPr lang="uk-UA" dirty="0" smtClean="0"/>
              <a:t>  Якщо тобі здається, що ти став ліпший за когось, не принижуй нікого! Дотримуйся справедливості! Адже сьогодні пощастило тобі, але хтозна, як складеться життя завтра, через п'ятдесят років. Пам’ятай, що усі ми одна спільнота, одна держава. Ми маємо підтримувати і допомагати один одному. Не слідкуй за кимось, проявляй свою творчість та уяву. Навіть, коли сумно або щось не виходить, не засмучуйся. Оптимізм – твій супутник на все життя!</a:t>
            </a:r>
            <a:endParaRPr lang="en-US" dirty="0" smtClean="0"/>
          </a:p>
          <a:p>
            <a:pPr marL="0" indent="1611313" algn="just">
              <a:buNone/>
            </a:pPr>
            <a:r>
              <a:rPr lang="en-US" smtClean="0"/>
              <a:t>Віолетта</a:t>
            </a:r>
            <a:r>
              <a:rPr lang="en-US" dirty="0" smtClean="0"/>
              <a:t> </a:t>
            </a:r>
            <a:r>
              <a:rPr lang="en-US" sz="1900" dirty="0" smtClean="0"/>
              <a:t>(</a:t>
            </a:r>
            <a:r>
              <a:rPr lang="en-US" sz="1900" dirty="0" err="1" smtClean="0"/>
              <a:t>учениця</a:t>
            </a:r>
            <a:r>
              <a:rPr lang="en-US" sz="1900" dirty="0" smtClean="0"/>
              <a:t> 8-</a:t>
            </a:r>
            <a:r>
              <a:rPr lang="uk-UA" sz="1900" dirty="0" smtClean="0"/>
              <a:t>В </a:t>
            </a:r>
            <a:r>
              <a:rPr lang="en-US" sz="1900" dirty="0" err="1" smtClean="0"/>
              <a:t>класу</a:t>
            </a:r>
            <a:r>
              <a:rPr lang="uk-UA" sz="1900" dirty="0" smtClean="0"/>
              <a:t>)</a:t>
            </a:r>
            <a:endParaRPr lang="uk-UA" sz="1900" dirty="0"/>
          </a:p>
        </p:txBody>
      </p:sp>
    </p:spTree>
    <p:extLst>
      <p:ext uri="{BB962C8B-B14F-4D97-AF65-F5344CB8AC3E}">
        <p14:creationId xmlns:p14="http://schemas.microsoft.com/office/powerpoint/2010/main" val="320919568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lstStyle/>
          <a:p>
            <a:r>
              <a:rPr lang="en-US" dirty="0" smtClean="0"/>
              <a:t>sum.in.ua</a:t>
            </a:r>
            <a:endParaRPr lang="uk-UA" dirty="0"/>
          </a:p>
        </p:txBody>
      </p:sp>
      <p:pic>
        <p:nvPicPr>
          <p:cNvPr id="1026" name="Picture 2" descr="C:\Users\HPadmin\Pictures\Screenshots\Знімок екрана (13).png"/>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8867" t="2603" r="10072" b="8318"/>
          <a:stretch/>
        </p:blipFill>
        <p:spPr bwMode="auto">
          <a:xfrm>
            <a:off x="1475656" y="1340768"/>
            <a:ext cx="6624736" cy="346944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1853470" y="5085184"/>
            <a:ext cx="5832648" cy="923330"/>
          </a:xfrm>
          <a:prstGeom prst="rect">
            <a:avLst/>
          </a:prstGeom>
          <a:noFill/>
        </p:spPr>
        <p:txBody>
          <a:bodyPr wrap="square" rtlCol="0">
            <a:spAutoFit/>
          </a:bodyPr>
          <a:lstStyle/>
          <a:p>
            <a:pPr algn="ctr"/>
            <a:r>
              <a:rPr lang="uk-UA" sz="5400" dirty="0"/>
              <a:t>в</a:t>
            </a:r>
            <a:r>
              <a:rPr lang="uk-UA" sz="5400" dirty="0" smtClean="0"/>
              <a:t>рівноваженість</a:t>
            </a:r>
            <a:endParaRPr lang="uk-UA" sz="4000" dirty="0"/>
          </a:p>
        </p:txBody>
      </p:sp>
    </p:spTree>
    <p:extLst>
      <p:ext uri="{BB962C8B-B14F-4D97-AF65-F5344CB8AC3E}">
        <p14:creationId xmlns:p14="http://schemas.microsoft.com/office/powerpoint/2010/main" val="320666800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lstStyle/>
          <a:p>
            <a:r>
              <a:rPr lang="en-US" dirty="0" smtClean="0"/>
              <a:t>sum.in.ua</a:t>
            </a:r>
            <a:endParaRPr lang="uk-UA" dirty="0"/>
          </a:p>
        </p:txBody>
      </p:sp>
      <p:pic>
        <p:nvPicPr>
          <p:cNvPr id="1026" name="Picture 2" descr="C:\Users\HPadmin\Pictures\Screenshots\Знімок екрана (13).png"/>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8867" t="2603" r="10072" b="8318"/>
          <a:stretch/>
        </p:blipFill>
        <p:spPr bwMode="auto">
          <a:xfrm>
            <a:off x="1475656" y="1340768"/>
            <a:ext cx="6624736" cy="346944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1945044" y="5204519"/>
            <a:ext cx="5832648" cy="769441"/>
          </a:xfrm>
          <a:prstGeom prst="rect">
            <a:avLst/>
          </a:prstGeom>
          <a:noFill/>
        </p:spPr>
        <p:txBody>
          <a:bodyPr wrap="square" rtlCol="0">
            <a:spAutoFit/>
          </a:bodyPr>
          <a:lstStyle/>
          <a:p>
            <a:pPr algn="ctr"/>
            <a:r>
              <a:rPr lang="uk-UA" sz="4400" dirty="0" smtClean="0"/>
              <a:t>спільнота</a:t>
            </a:r>
            <a:endParaRPr lang="uk-UA" sz="4400" dirty="0"/>
          </a:p>
        </p:txBody>
      </p:sp>
    </p:spTree>
    <p:extLst>
      <p:ext uri="{BB962C8B-B14F-4D97-AF65-F5344CB8AC3E}">
        <p14:creationId xmlns:p14="http://schemas.microsoft.com/office/powerpoint/2010/main" val="96701417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lstStyle/>
          <a:p>
            <a:r>
              <a:rPr lang="en-US" dirty="0" smtClean="0"/>
              <a:t>sum.in.ua</a:t>
            </a:r>
            <a:endParaRPr lang="uk-UA" dirty="0"/>
          </a:p>
        </p:txBody>
      </p:sp>
      <p:pic>
        <p:nvPicPr>
          <p:cNvPr id="1026" name="Picture 2" descr="C:\Users\HPadmin\Pictures\Screenshots\Знімок екрана (13).png"/>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8867" t="2603" r="10072" b="8318"/>
          <a:stretch/>
        </p:blipFill>
        <p:spPr bwMode="auto">
          <a:xfrm>
            <a:off x="1475656" y="1340768"/>
            <a:ext cx="6624736" cy="346944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1907704" y="5013176"/>
            <a:ext cx="5832648" cy="923330"/>
          </a:xfrm>
          <a:prstGeom prst="rect">
            <a:avLst/>
          </a:prstGeom>
          <a:noFill/>
        </p:spPr>
        <p:txBody>
          <a:bodyPr wrap="square" rtlCol="0">
            <a:spAutoFit/>
          </a:bodyPr>
          <a:lstStyle/>
          <a:p>
            <a:pPr algn="ctr"/>
            <a:r>
              <a:rPr lang="uk-UA" sz="5400" dirty="0" smtClean="0"/>
              <a:t>оптимізм</a:t>
            </a:r>
            <a:endParaRPr lang="uk-UA" sz="5400" dirty="0"/>
          </a:p>
        </p:txBody>
      </p:sp>
    </p:spTree>
    <p:extLst>
      <p:ext uri="{BB962C8B-B14F-4D97-AF65-F5344CB8AC3E}">
        <p14:creationId xmlns:p14="http://schemas.microsoft.com/office/powerpoint/2010/main" val="201642905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lstStyle/>
          <a:p>
            <a:r>
              <a:rPr lang="en-US" dirty="0" smtClean="0"/>
              <a:t>sum.in.ua</a:t>
            </a:r>
            <a:endParaRPr lang="uk-UA" dirty="0"/>
          </a:p>
        </p:txBody>
      </p:sp>
      <p:pic>
        <p:nvPicPr>
          <p:cNvPr id="1026" name="Picture 2" descr="C:\Users\HPadmin\Pictures\Screenshots\Знімок екрана (13).png"/>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8867" t="2603" r="10072" b="8318"/>
          <a:stretch/>
        </p:blipFill>
        <p:spPr bwMode="auto">
          <a:xfrm>
            <a:off x="1475656" y="1340768"/>
            <a:ext cx="6624736" cy="346944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1907704" y="5173741"/>
            <a:ext cx="5832648" cy="830997"/>
          </a:xfrm>
          <a:prstGeom prst="rect">
            <a:avLst/>
          </a:prstGeom>
          <a:noFill/>
        </p:spPr>
        <p:txBody>
          <a:bodyPr wrap="square" rtlCol="0">
            <a:spAutoFit/>
          </a:bodyPr>
          <a:lstStyle/>
          <a:p>
            <a:pPr algn="ctr"/>
            <a:r>
              <a:rPr lang="uk-UA" sz="4800" dirty="0" smtClean="0"/>
              <a:t>наполегливість</a:t>
            </a:r>
            <a:endParaRPr lang="uk-UA" sz="4800" dirty="0"/>
          </a:p>
        </p:txBody>
      </p:sp>
    </p:spTree>
    <p:extLst>
      <p:ext uri="{BB962C8B-B14F-4D97-AF65-F5344CB8AC3E}">
        <p14:creationId xmlns:p14="http://schemas.microsoft.com/office/powerpoint/2010/main" val="7399069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lstStyle/>
          <a:p>
            <a:r>
              <a:rPr lang="en-US" dirty="0" smtClean="0"/>
              <a:t>sum.in.ua</a:t>
            </a:r>
            <a:endParaRPr lang="uk-UA" dirty="0"/>
          </a:p>
        </p:txBody>
      </p:sp>
      <p:pic>
        <p:nvPicPr>
          <p:cNvPr id="1026" name="Picture 2" descr="C:\Users\HPadmin\Pictures\Screenshots\Знімок екрана (13).png"/>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8867" t="2603" r="10072" b="8318"/>
          <a:stretch/>
        </p:blipFill>
        <p:spPr bwMode="auto">
          <a:xfrm>
            <a:off x="1475656" y="1340768"/>
            <a:ext cx="6624736" cy="346944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1907704" y="5162831"/>
            <a:ext cx="5832648" cy="830997"/>
          </a:xfrm>
          <a:prstGeom prst="rect">
            <a:avLst/>
          </a:prstGeom>
          <a:noFill/>
        </p:spPr>
        <p:txBody>
          <a:bodyPr wrap="square" rtlCol="0">
            <a:spAutoFit/>
          </a:bodyPr>
          <a:lstStyle/>
          <a:p>
            <a:pPr algn="ctr"/>
            <a:r>
              <a:rPr lang="uk-UA" sz="4800" dirty="0" smtClean="0"/>
              <a:t>конфлікт</a:t>
            </a:r>
            <a:endParaRPr lang="uk-UA" sz="4800" dirty="0"/>
          </a:p>
        </p:txBody>
      </p:sp>
    </p:spTree>
    <p:extLst>
      <p:ext uri="{BB962C8B-B14F-4D97-AF65-F5344CB8AC3E}">
        <p14:creationId xmlns:p14="http://schemas.microsoft.com/office/powerpoint/2010/main" val="8014957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16632"/>
            <a:ext cx="4176464" cy="360040"/>
          </a:xfrm>
        </p:spPr>
        <p:txBody>
          <a:bodyPr>
            <a:normAutofit fontScale="90000"/>
          </a:bodyPr>
          <a:lstStyle/>
          <a:p>
            <a:r>
              <a:rPr lang="uk-UA" sz="3100" dirty="0" smtClean="0">
                <a:latin typeface="+mn-lt"/>
              </a:rPr>
              <a:t>Пташеня</a:t>
            </a:r>
            <a:endParaRPr lang="uk-UA" dirty="0">
              <a:latin typeface="+mn-lt"/>
            </a:endParaRPr>
          </a:p>
        </p:txBody>
      </p:sp>
      <p:sp>
        <p:nvSpPr>
          <p:cNvPr id="3" name="Місце для вмісту 2"/>
          <p:cNvSpPr>
            <a:spLocks noGrp="1"/>
          </p:cNvSpPr>
          <p:nvPr>
            <p:ph sz="half" idx="1"/>
          </p:nvPr>
        </p:nvSpPr>
        <p:spPr>
          <a:xfrm>
            <a:off x="251520" y="980728"/>
            <a:ext cx="4536504" cy="5400600"/>
          </a:xfrm>
        </p:spPr>
        <p:txBody>
          <a:bodyPr anchor="ctr">
            <a:noAutofit/>
          </a:bodyPr>
          <a:lstStyle/>
          <a:p>
            <a:pPr marL="0" indent="0" algn="just">
              <a:buNone/>
            </a:pPr>
            <a:r>
              <a:rPr lang="uk-UA" sz="1000" dirty="0" smtClean="0"/>
              <a:t>     </a:t>
            </a:r>
            <a:r>
              <a:rPr lang="uk-UA" sz="2400" dirty="0">
                <a:cs typeface="Arial" panose="020B0604020202020204" pitchFamily="34" charset="0"/>
              </a:rPr>
              <a:t>С</a:t>
            </a:r>
            <a:r>
              <a:rPr lang="uk-UA" sz="2400" dirty="0" smtClean="0">
                <a:cs typeface="Arial" panose="020B0604020202020204" pitchFamily="34" charset="0"/>
              </a:rPr>
              <a:t>ьогодні Миколка рано прийшов до школи. На лавці під високою тополею сиділи дівчатка і дивились на дерево. Раптом з гілки знялася пташка і тривожно запищала. На землю впало маленьке пташеня. Воно випало з гніздечка. Миколка був боязким хлопчиком. Але поруч стояли дівчатка і дивились на нього. Хлопчик поклав пташеня за пазуху й поліз на тополю. Він ліз все вище й вище, аж поки не добрався до гніздечка. Ще хвилинка пташенятко було врятоване. Дівчатка дивились на Миколку із захопленням.</a:t>
            </a:r>
          </a:p>
          <a:p>
            <a:pPr marL="0" indent="0">
              <a:buNone/>
            </a:pPr>
            <a:endParaRPr lang="uk-UA" sz="1000" dirty="0"/>
          </a:p>
        </p:txBody>
      </p:sp>
      <p:sp>
        <p:nvSpPr>
          <p:cNvPr id="4" name="Місце для вмісту 3"/>
          <p:cNvSpPr>
            <a:spLocks noGrp="1"/>
          </p:cNvSpPr>
          <p:nvPr>
            <p:ph sz="half" idx="2"/>
          </p:nvPr>
        </p:nvSpPr>
        <p:spPr>
          <a:xfrm>
            <a:off x="5076056" y="1268760"/>
            <a:ext cx="4067944" cy="4425355"/>
          </a:xfrm>
        </p:spPr>
        <p:txBody>
          <a:bodyPr>
            <a:normAutofit/>
          </a:bodyPr>
          <a:lstStyle/>
          <a:p>
            <a:pPr marL="457200" indent="-457200">
              <a:buAutoNum type="arabicParenR"/>
            </a:pPr>
            <a:r>
              <a:rPr lang="uk-UA" sz="2400" dirty="0" smtClean="0"/>
              <a:t>…  ____ …              … .</a:t>
            </a:r>
          </a:p>
          <a:p>
            <a:pPr marL="457200" indent="-457200">
              <a:buAutoNum type="arabicParenR"/>
            </a:pPr>
            <a:endParaRPr lang="uk-UA" sz="2400" dirty="0"/>
          </a:p>
          <a:p>
            <a:pPr marL="457200" indent="-457200">
              <a:buAutoNum type="arabicParenR"/>
            </a:pPr>
            <a:r>
              <a:rPr lang="uk-UA" sz="2400" dirty="0" smtClean="0"/>
              <a:t>…  …             ____...             .</a:t>
            </a:r>
          </a:p>
          <a:p>
            <a:pPr marL="457200" indent="-457200">
              <a:buAutoNum type="arabicParenR"/>
            </a:pPr>
            <a:endParaRPr lang="uk-UA" sz="2400" dirty="0"/>
          </a:p>
          <a:p>
            <a:pPr marL="457200" indent="-457200">
              <a:buAutoNum type="arabicParenR"/>
            </a:pPr>
            <a:r>
              <a:rPr lang="uk-UA" sz="2400" dirty="0" smtClean="0"/>
              <a:t>…             … ____.</a:t>
            </a:r>
          </a:p>
          <a:p>
            <a:pPr marL="457200" indent="-457200">
              <a:buAutoNum type="arabicParenR"/>
            </a:pPr>
            <a:endParaRPr lang="uk-UA" sz="2400" dirty="0"/>
          </a:p>
          <a:p>
            <a:pPr marL="457200" indent="-457200">
              <a:buAutoNum type="arabicParenR"/>
            </a:pPr>
            <a:r>
              <a:rPr lang="uk-UA" sz="2400" dirty="0" smtClean="0"/>
              <a:t>___            … …            … .</a:t>
            </a:r>
          </a:p>
          <a:p>
            <a:pPr marL="457200" indent="-457200">
              <a:buAutoNum type="arabicParenR"/>
            </a:pPr>
            <a:endParaRPr lang="uk-UA" sz="2400" dirty="0"/>
          </a:p>
          <a:p>
            <a:pPr marL="457200" indent="-457200">
              <a:buAutoNum type="arabicParenR"/>
            </a:pPr>
            <a:r>
              <a:rPr lang="uk-UA" sz="2400" dirty="0" smtClean="0"/>
              <a:t>___              … … .</a:t>
            </a:r>
            <a:endParaRPr lang="uk-UA" sz="2400" dirty="0"/>
          </a:p>
        </p:txBody>
      </p:sp>
      <p:grpSp>
        <p:nvGrpSpPr>
          <p:cNvPr id="9" name="Групувати 8"/>
          <p:cNvGrpSpPr/>
          <p:nvPr/>
        </p:nvGrpSpPr>
        <p:grpSpPr>
          <a:xfrm>
            <a:off x="7007460" y="1556792"/>
            <a:ext cx="660884" cy="144016"/>
            <a:chOff x="7007460" y="1556792"/>
            <a:chExt cx="660884" cy="144016"/>
          </a:xfrm>
        </p:grpSpPr>
        <p:cxnSp>
          <p:nvCxnSpPr>
            <p:cNvPr id="7" name="Пряма сполучна лінія 6"/>
            <p:cNvCxnSpPr/>
            <p:nvPr/>
          </p:nvCxnSpPr>
          <p:spPr>
            <a:xfrm>
              <a:off x="7007460" y="1700808"/>
              <a:ext cx="660884" cy="0"/>
            </a:xfrm>
            <a:prstGeom prst="line">
              <a:avLst/>
            </a:prstGeom>
            <a:ln w="1905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Пряма сполучна лінія 7"/>
            <p:cNvCxnSpPr/>
            <p:nvPr/>
          </p:nvCxnSpPr>
          <p:spPr>
            <a:xfrm>
              <a:off x="7007460" y="1556792"/>
              <a:ext cx="660884" cy="0"/>
            </a:xfrm>
            <a:prstGeom prst="line">
              <a:avLst/>
            </a:prstGeom>
            <a:ln w="19050" cmpd="sng">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0" name="Групувати 9"/>
          <p:cNvGrpSpPr/>
          <p:nvPr/>
        </p:nvGrpSpPr>
        <p:grpSpPr>
          <a:xfrm>
            <a:off x="6261319" y="2389878"/>
            <a:ext cx="660884" cy="144016"/>
            <a:chOff x="7007460" y="1556792"/>
            <a:chExt cx="660884" cy="144016"/>
          </a:xfrm>
        </p:grpSpPr>
        <p:cxnSp>
          <p:nvCxnSpPr>
            <p:cNvPr id="11" name="Пряма сполучна лінія 10"/>
            <p:cNvCxnSpPr/>
            <p:nvPr/>
          </p:nvCxnSpPr>
          <p:spPr>
            <a:xfrm>
              <a:off x="7007460" y="1700808"/>
              <a:ext cx="660884" cy="0"/>
            </a:xfrm>
            <a:prstGeom prst="line">
              <a:avLst/>
            </a:prstGeom>
            <a:ln w="1905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Пряма сполучна лінія 11"/>
            <p:cNvCxnSpPr/>
            <p:nvPr/>
          </p:nvCxnSpPr>
          <p:spPr>
            <a:xfrm>
              <a:off x="7007460" y="1556792"/>
              <a:ext cx="660884" cy="0"/>
            </a:xfrm>
            <a:prstGeom prst="line">
              <a:avLst/>
            </a:prstGeom>
            <a:ln w="19050" cmpd="sng">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3" name="Групувати 12"/>
          <p:cNvGrpSpPr/>
          <p:nvPr/>
        </p:nvGrpSpPr>
        <p:grpSpPr>
          <a:xfrm>
            <a:off x="8028384" y="2317870"/>
            <a:ext cx="660884" cy="144016"/>
            <a:chOff x="7007460" y="1556792"/>
            <a:chExt cx="660884" cy="144016"/>
          </a:xfrm>
        </p:grpSpPr>
        <p:cxnSp>
          <p:nvCxnSpPr>
            <p:cNvPr id="14" name="Пряма сполучна лінія 13"/>
            <p:cNvCxnSpPr/>
            <p:nvPr/>
          </p:nvCxnSpPr>
          <p:spPr>
            <a:xfrm>
              <a:off x="7007460" y="1700808"/>
              <a:ext cx="660884" cy="0"/>
            </a:xfrm>
            <a:prstGeom prst="line">
              <a:avLst/>
            </a:prstGeom>
            <a:ln w="1905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Пряма сполучна лінія 14"/>
            <p:cNvCxnSpPr/>
            <p:nvPr/>
          </p:nvCxnSpPr>
          <p:spPr>
            <a:xfrm>
              <a:off x="7007460" y="1556792"/>
              <a:ext cx="660884" cy="0"/>
            </a:xfrm>
            <a:prstGeom prst="line">
              <a:avLst/>
            </a:prstGeom>
            <a:ln w="19050" cmpd="sng">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6" name="Групувати 15"/>
          <p:cNvGrpSpPr/>
          <p:nvPr/>
        </p:nvGrpSpPr>
        <p:grpSpPr>
          <a:xfrm>
            <a:off x="5930877" y="3156279"/>
            <a:ext cx="660884" cy="144016"/>
            <a:chOff x="7007460" y="1556792"/>
            <a:chExt cx="660884" cy="144016"/>
          </a:xfrm>
        </p:grpSpPr>
        <p:cxnSp>
          <p:nvCxnSpPr>
            <p:cNvPr id="17" name="Пряма сполучна лінія 16"/>
            <p:cNvCxnSpPr/>
            <p:nvPr/>
          </p:nvCxnSpPr>
          <p:spPr>
            <a:xfrm>
              <a:off x="7007460" y="1700808"/>
              <a:ext cx="660884" cy="0"/>
            </a:xfrm>
            <a:prstGeom prst="line">
              <a:avLst/>
            </a:prstGeom>
            <a:ln w="1905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Пряма сполучна лінія 17"/>
            <p:cNvCxnSpPr/>
            <p:nvPr/>
          </p:nvCxnSpPr>
          <p:spPr>
            <a:xfrm>
              <a:off x="7007460" y="1556792"/>
              <a:ext cx="660884" cy="0"/>
            </a:xfrm>
            <a:prstGeom prst="line">
              <a:avLst/>
            </a:prstGeom>
            <a:ln w="19050" cmpd="sng">
              <a:solidFill>
                <a:schemeClr val="tx1"/>
              </a:solidFill>
            </a:ln>
          </p:spPr>
          <p:style>
            <a:lnRef idx="1">
              <a:schemeClr val="accent1"/>
            </a:lnRef>
            <a:fillRef idx="0">
              <a:schemeClr val="accent1"/>
            </a:fillRef>
            <a:effectRef idx="0">
              <a:schemeClr val="accent1"/>
            </a:effectRef>
            <a:fontRef idx="minor">
              <a:schemeClr val="tx1"/>
            </a:fontRef>
          </p:style>
        </p:cxnSp>
      </p:gr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5935" y="4149080"/>
            <a:ext cx="665163"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20" name="Групувати 19"/>
          <p:cNvGrpSpPr/>
          <p:nvPr/>
        </p:nvGrpSpPr>
        <p:grpSpPr>
          <a:xfrm>
            <a:off x="7490302" y="4122963"/>
            <a:ext cx="660884" cy="144016"/>
            <a:chOff x="7007460" y="1556792"/>
            <a:chExt cx="660884" cy="144016"/>
          </a:xfrm>
        </p:grpSpPr>
        <p:cxnSp>
          <p:nvCxnSpPr>
            <p:cNvPr id="21" name="Пряма сполучна лінія 20"/>
            <p:cNvCxnSpPr/>
            <p:nvPr/>
          </p:nvCxnSpPr>
          <p:spPr>
            <a:xfrm>
              <a:off x="7007460" y="1700808"/>
              <a:ext cx="660884" cy="0"/>
            </a:xfrm>
            <a:prstGeom prst="line">
              <a:avLst/>
            </a:prstGeom>
            <a:ln w="1905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Пряма сполучна лінія 21"/>
            <p:cNvCxnSpPr/>
            <p:nvPr/>
          </p:nvCxnSpPr>
          <p:spPr>
            <a:xfrm>
              <a:off x="7007460" y="1556792"/>
              <a:ext cx="660884" cy="0"/>
            </a:xfrm>
            <a:prstGeom prst="line">
              <a:avLst/>
            </a:prstGeom>
            <a:ln w="19050" cmpd="sng">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3" name="Групувати 22"/>
          <p:cNvGrpSpPr/>
          <p:nvPr/>
        </p:nvGrpSpPr>
        <p:grpSpPr>
          <a:xfrm>
            <a:off x="6274363" y="5013176"/>
            <a:ext cx="660884" cy="144016"/>
            <a:chOff x="7007460" y="1556792"/>
            <a:chExt cx="660884" cy="144016"/>
          </a:xfrm>
        </p:grpSpPr>
        <p:cxnSp>
          <p:nvCxnSpPr>
            <p:cNvPr id="24" name="Пряма сполучна лінія 23"/>
            <p:cNvCxnSpPr/>
            <p:nvPr/>
          </p:nvCxnSpPr>
          <p:spPr>
            <a:xfrm>
              <a:off x="7007460" y="1700808"/>
              <a:ext cx="660884" cy="0"/>
            </a:xfrm>
            <a:prstGeom prst="line">
              <a:avLst/>
            </a:prstGeom>
            <a:ln w="1905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Пряма сполучна лінія 24"/>
            <p:cNvCxnSpPr/>
            <p:nvPr/>
          </p:nvCxnSpPr>
          <p:spPr>
            <a:xfrm>
              <a:off x="7007460" y="1556792"/>
              <a:ext cx="660884" cy="0"/>
            </a:xfrm>
            <a:prstGeom prst="line">
              <a:avLst/>
            </a:prstGeom>
            <a:ln w="19050" cmpd="sng">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1767050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p:txBody>
          <a:bodyPr>
            <a:normAutofit/>
          </a:bodyPr>
          <a:lstStyle/>
          <a:p>
            <a:r>
              <a:rPr lang="uk-UA" smtClean="0"/>
              <a:t>Вправа </a:t>
            </a:r>
            <a:r>
              <a:rPr lang="uk-UA" dirty="0" smtClean="0"/>
              <a:t>61, с.33</a:t>
            </a:r>
            <a:endParaRPr lang="uk-UA" dirty="0"/>
          </a:p>
        </p:txBody>
      </p:sp>
      <p:pic>
        <p:nvPicPr>
          <p:cNvPr id="1026" name="Picture 2" descr="C:\Users\HPadmin\Desktop\001.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95536" y="1916832"/>
            <a:ext cx="8225405" cy="33123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45554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395536" y="743149"/>
            <a:ext cx="8229600" cy="634082"/>
          </a:xfrm>
        </p:spPr>
        <p:txBody>
          <a:bodyPr>
            <a:normAutofit fontScale="90000"/>
          </a:bodyPr>
          <a:lstStyle/>
          <a:p>
            <a:r>
              <a:rPr lang="uk-UA" dirty="0" smtClean="0"/>
              <a:t>Барвисте коромисло</a:t>
            </a:r>
            <a:endParaRPr lang="uk-UA" dirty="0"/>
          </a:p>
        </p:txBody>
      </p:sp>
      <p:sp>
        <p:nvSpPr>
          <p:cNvPr id="5" name="Місце для вмісту 4"/>
          <p:cNvSpPr>
            <a:spLocks noGrp="1"/>
          </p:cNvSpPr>
          <p:nvPr>
            <p:ph idx="1"/>
          </p:nvPr>
        </p:nvSpPr>
        <p:spPr>
          <a:xfrm>
            <a:off x="305132" y="1483009"/>
            <a:ext cx="8229600" cy="5073427"/>
          </a:xfrm>
        </p:spPr>
        <p:txBody>
          <a:bodyPr/>
          <a:lstStyle/>
          <a:p>
            <a:pPr marL="0" indent="0" algn="just">
              <a:buNone/>
            </a:pPr>
            <a:r>
              <a:rPr lang="uk-UA" dirty="0" smtClean="0"/>
              <a:t>   </a:t>
            </a:r>
            <a:r>
              <a:rPr lang="uk-UA" sz="3600" dirty="0" smtClean="0"/>
              <a:t> За ставком ... хмара. Через усю  хмару веселка. Грають, виграють на ній жовта, …, …, … стьожки. Немов … коромисло над річкою повисло. Десь за … лісом, на … горі, сидить … велетень Грім-Буревій. Це він тримає в руках … коромисло. Бере відром … із ставка, виливає в хмару, щоб із хмари йшов дощ.</a:t>
            </a:r>
            <a:endParaRPr lang="uk-UA" sz="3600" dirty="0"/>
          </a:p>
        </p:txBody>
      </p:sp>
    </p:spTree>
    <p:extLst>
      <p:ext uri="{BB962C8B-B14F-4D97-AF65-F5344CB8AC3E}">
        <p14:creationId xmlns:p14="http://schemas.microsoft.com/office/powerpoint/2010/main" val="2993507320"/>
      </p:ext>
    </p:extLst>
  </p:cSld>
  <p:clrMapOvr>
    <a:masterClrMapping/>
  </p:clrMapOvr>
</p:sld>
</file>

<file path=ppt/theme/theme1.xml><?xml version="1.0" encoding="utf-8"?>
<a:theme xmlns:a="http://schemas.openxmlformats.org/drawingml/2006/main" name="Тема Office">
  <a:themeElements>
    <a:clrScheme name="Стандартна">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Тема Office">
  <a:themeElements>
    <a:clrScheme name="Стандартна">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442</TotalTime>
  <Words>336</Words>
  <Application>Microsoft Office PowerPoint</Application>
  <PresentationFormat>Экран (4:3)</PresentationFormat>
  <Paragraphs>27</Paragraphs>
  <Slides>9</Slides>
  <Notes>0</Notes>
  <HiddenSlides>0</HiddenSlides>
  <MMClips>0</MMClips>
  <ScaleCrop>false</ScaleCrop>
  <HeadingPairs>
    <vt:vector size="6" baseType="variant">
      <vt:variant>
        <vt:lpstr>Использованные шрифты</vt:lpstr>
      </vt:variant>
      <vt:variant>
        <vt:i4>2</vt:i4>
      </vt:variant>
      <vt:variant>
        <vt:lpstr>Тема</vt:lpstr>
      </vt:variant>
      <vt:variant>
        <vt:i4>2</vt:i4>
      </vt:variant>
      <vt:variant>
        <vt:lpstr>Заголовки слайдов</vt:lpstr>
      </vt:variant>
      <vt:variant>
        <vt:i4>9</vt:i4>
      </vt:variant>
    </vt:vector>
  </HeadingPairs>
  <TitlesOfParts>
    <vt:vector size="13" baseType="lpstr">
      <vt:lpstr>Arial</vt:lpstr>
      <vt:lpstr>Calibri</vt:lpstr>
      <vt:lpstr>Тема Office</vt:lpstr>
      <vt:lpstr>1_Тема Office</vt:lpstr>
      <vt:lpstr>Презентация PowerPoint</vt:lpstr>
      <vt:lpstr>sum.in.ua</vt:lpstr>
      <vt:lpstr>sum.in.ua</vt:lpstr>
      <vt:lpstr>sum.in.ua</vt:lpstr>
      <vt:lpstr>sum.in.ua</vt:lpstr>
      <vt:lpstr>sum.in.ua</vt:lpstr>
      <vt:lpstr>Пташеня</vt:lpstr>
      <vt:lpstr>Вправа 61, с.33</vt:lpstr>
      <vt:lpstr>Барвисте коромисло</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Презентація PowerPoint</dc:title>
  <dc:creator>Sara Yasmeen (Wipro Technologies)</dc:creator>
  <cp:lastModifiedBy>Пользователь Windows</cp:lastModifiedBy>
  <cp:revision>31</cp:revision>
  <dcterms:created xsi:type="dcterms:W3CDTF">2010-02-23T11:30:32Z</dcterms:created>
  <dcterms:modified xsi:type="dcterms:W3CDTF">2023-11-23T08:58:02Z</dcterms:modified>
</cp:coreProperties>
</file>