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3" r:id="rId1"/>
  </p:sldMasterIdLst>
  <p:sldIdLst>
    <p:sldId id="259" r:id="rId2"/>
    <p:sldId id="260" r:id="rId3"/>
    <p:sldId id="261" r:id="rId4"/>
    <p:sldId id="264" r:id="rId5"/>
    <p:sldId id="275" r:id="rId6"/>
    <p:sldId id="267" r:id="rId7"/>
    <p:sldId id="277" r:id="rId8"/>
    <p:sldId id="278" r:id="rId9"/>
    <p:sldId id="268" r:id="rId10"/>
    <p:sldId id="272" r:id="rId11"/>
    <p:sldId id="276" r:id="rId12"/>
    <p:sldId id="270" r:id="rId13"/>
    <p:sldId id="271" r:id="rId14"/>
    <p:sldId id="274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rikoren0918" initials="P" lastIdx="1" clrIdx="0">
    <p:extLst>
      <p:ext uri="{19B8F6BF-5375-455C-9EA6-DF929625EA0E}">
        <p15:presenceInfo xmlns:p15="http://schemas.microsoft.com/office/powerpoint/2012/main" userId="Prikoren0918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8T17:28:29.242" idx="1">
    <p:pos x="4493" y="2504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E87DF1-CA06-409B-863F-1993FB5359A2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3A4085-D770-4BCE-B003-E70674BDE605}">
      <dgm:prSet phldrT="[Текст]" custT="1"/>
      <dgm:spPr>
        <a:solidFill>
          <a:srgbClr val="FF0000"/>
        </a:solidFill>
      </dgm:spPr>
      <dgm:t>
        <a:bodyPr/>
        <a:lstStyle/>
        <a:p>
          <a:pPr algn="ctr"/>
          <a:r>
            <a:rPr lang="uk-UA" sz="10000" dirty="0" smtClean="0"/>
            <a:t>Я</a:t>
          </a:r>
          <a:endParaRPr lang="ru-RU" sz="10000" dirty="0"/>
        </a:p>
      </dgm:t>
    </dgm:pt>
    <dgm:pt modelId="{96390127-4762-46BD-BD5C-1187B2F8AEA0}" type="parTrans" cxnId="{878CB515-2D0A-4154-89E0-9BB8C6E704C5}">
      <dgm:prSet/>
      <dgm:spPr/>
      <dgm:t>
        <a:bodyPr/>
        <a:lstStyle/>
        <a:p>
          <a:pPr algn="ctr"/>
          <a:endParaRPr lang="ru-RU"/>
        </a:p>
      </dgm:t>
    </dgm:pt>
    <dgm:pt modelId="{6E5F448F-6648-4CAD-9CB5-EC1C3F9086B9}" type="sibTrans" cxnId="{878CB515-2D0A-4154-89E0-9BB8C6E704C5}">
      <dgm:prSet/>
      <dgm:spPr/>
      <dgm:t>
        <a:bodyPr/>
        <a:lstStyle/>
        <a:p>
          <a:pPr algn="ctr"/>
          <a:endParaRPr lang="ru-RU"/>
        </a:p>
      </dgm:t>
    </dgm:pt>
    <dgm:pt modelId="{254E27D9-64A3-4064-8CB4-3244E66FC9B1}">
      <dgm:prSet phldrT="[Текст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>
            <a:lnSpc>
              <a:spcPct val="100000"/>
            </a:lnSpc>
          </a:pPr>
          <a:r>
            <a:rPr lang="uk-UA" sz="44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Учень </a:t>
          </a:r>
        </a:p>
        <a:p>
          <a:pPr algn="ctr">
            <a:lnSpc>
              <a:spcPct val="100000"/>
            </a:lnSpc>
          </a:pPr>
          <a:r>
            <a:rPr lang="uk-UA" sz="44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Учениця</a:t>
          </a:r>
          <a:endParaRPr lang="ru-RU" sz="4400" b="1" i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E04232-6CD8-4CAF-BF7D-1E453B69209D}" type="parTrans" cxnId="{CB692D0B-00CC-48D0-9B07-1326407F7EC0}">
      <dgm:prSet/>
      <dgm:spPr/>
      <dgm:t>
        <a:bodyPr/>
        <a:lstStyle/>
        <a:p>
          <a:pPr algn="ctr"/>
          <a:endParaRPr lang="ru-RU"/>
        </a:p>
      </dgm:t>
    </dgm:pt>
    <dgm:pt modelId="{18AA8381-D6B5-4FE3-A742-9B1F3EE22EF0}" type="sibTrans" cxnId="{CB692D0B-00CC-48D0-9B07-1326407F7EC0}">
      <dgm:prSet/>
      <dgm:spPr/>
      <dgm:t>
        <a:bodyPr/>
        <a:lstStyle/>
        <a:p>
          <a:pPr algn="ctr"/>
          <a:endParaRPr lang="ru-RU"/>
        </a:p>
      </dgm:t>
    </dgm:pt>
    <dgm:pt modelId="{58C2D93F-512A-49A3-9C43-DE847BA2DC46}">
      <dgm:prSet phldrT="[Текст]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Дівчинка </a:t>
          </a:r>
        </a:p>
        <a:p>
          <a:pPr algn="ctr"/>
          <a:r>
            <a: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Хлопчик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A14F41-9607-4D41-B527-04669EDB728D}" type="parTrans" cxnId="{C6FA8512-C581-4CE5-90B9-C45BA87A545F}">
      <dgm:prSet/>
      <dgm:spPr/>
      <dgm:t>
        <a:bodyPr/>
        <a:lstStyle/>
        <a:p>
          <a:pPr algn="ctr"/>
          <a:endParaRPr lang="ru-RU"/>
        </a:p>
      </dgm:t>
    </dgm:pt>
    <dgm:pt modelId="{76411272-DB35-4BB1-9A31-5E28B46D4649}" type="sibTrans" cxnId="{C6FA8512-C581-4CE5-90B9-C45BA87A545F}">
      <dgm:prSet/>
      <dgm:spPr/>
      <dgm:t>
        <a:bodyPr/>
        <a:lstStyle/>
        <a:p>
          <a:pPr algn="ctr"/>
          <a:endParaRPr lang="ru-RU"/>
        </a:p>
      </dgm:t>
    </dgm:pt>
    <dgm:pt modelId="{418B5789-4E3E-465B-BFB3-C35C2CA0F62F}">
      <dgm:prSet phldrT="[Текст]" custT="1"/>
      <dgm:spPr>
        <a:solidFill>
          <a:schemeClr val="accent2">
            <a:lumMod val="50000"/>
          </a:schemeClr>
        </a:solidFill>
      </dgm:spPr>
      <dgm:t>
        <a:bodyPr/>
        <a:lstStyle/>
        <a:p>
          <a:pPr algn="ctr"/>
          <a:r>
            <a:rPr lang="uk-UA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Донька </a:t>
          </a:r>
        </a:p>
        <a:p>
          <a:pPr algn="ctr"/>
          <a:r>
            <a:rPr lang="uk-UA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Син </a:t>
          </a:r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502E79-02BC-4D37-BC9D-8779BEB2E7FA}" type="parTrans" cxnId="{96916EFC-90BB-44FC-8B16-764FFCFFACAF}">
      <dgm:prSet/>
      <dgm:spPr/>
      <dgm:t>
        <a:bodyPr/>
        <a:lstStyle/>
        <a:p>
          <a:pPr algn="ctr"/>
          <a:endParaRPr lang="ru-RU"/>
        </a:p>
      </dgm:t>
    </dgm:pt>
    <dgm:pt modelId="{2938A475-7887-4A74-B6CE-9A15569B19F2}" type="sibTrans" cxnId="{96916EFC-90BB-44FC-8B16-764FFCFFACAF}">
      <dgm:prSet/>
      <dgm:spPr/>
      <dgm:t>
        <a:bodyPr/>
        <a:lstStyle/>
        <a:p>
          <a:pPr algn="ctr"/>
          <a:endParaRPr lang="ru-RU"/>
        </a:p>
      </dgm:t>
    </dgm:pt>
    <dgm:pt modelId="{4A384E8E-053F-47E0-902C-01F5FB9F8BB2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pPr algn="ctr"/>
          <a:r>
            <a:rPr lang="uk-UA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Українка</a:t>
          </a:r>
        </a:p>
        <a:p>
          <a:pPr algn="ctr"/>
          <a:r>
            <a:rPr lang="uk-UA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Українець</a:t>
          </a:r>
          <a:r>
            <a:rPr lang="uk-UA" sz="4000" b="1" baseline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4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78764D-8980-457D-B4F8-9AAF5DFFC7DD}" type="parTrans" cxnId="{707B0EA6-310C-4419-B815-435D89A8C497}">
      <dgm:prSet/>
      <dgm:spPr/>
      <dgm:t>
        <a:bodyPr/>
        <a:lstStyle/>
        <a:p>
          <a:pPr algn="ctr"/>
          <a:endParaRPr lang="ru-RU"/>
        </a:p>
      </dgm:t>
    </dgm:pt>
    <dgm:pt modelId="{A4E450E5-1317-4892-8844-27DC0A9AE025}" type="sibTrans" cxnId="{707B0EA6-310C-4419-B815-435D89A8C497}">
      <dgm:prSet/>
      <dgm:spPr/>
      <dgm:t>
        <a:bodyPr/>
        <a:lstStyle/>
        <a:p>
          <a:pPr algn="ctr"/>
          <a:endParaRPr lang="ru-RU"/>
        </a:p>
      </dgm:t>
    </dgm:pt>
    <dgm:pt modelId="{AF50E03A-109E-4166-BB9C-75A06E46277F}">
      <dgm:prSet phldrT="[Текст]" custT="1"/>
      <dgm:spPr>
        <a:solidFill>
          <a:schemeClr val="accent3"/>
        </a:solidFill>
      </dgm:spPr>
      <dgm:t>
        <a:bodyPr/>
        <a:lstStyle/>
        <a:p>
          <a:pPr algn="ctr"/>
          <a:r>
            <a:rPr lang="uk-UA" sz="3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Сестра</a:t>
          </a:r>
        </a:p>
        <a:p>
          <a:pPr algn="ctr"/>
          <a:r>
            <a:rPr lang="uk-UA" sz="3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Брат </a:t>
          </a:r>
        </a:p>
      </dgm:t>
    </dgm:pt>
    <dgm:pt modelId="{DC8BFF74-6027-4080-B989-F34326412E83}" type="parTrans" cxnId="{E60859C6-11FE-4A3F-B509-B81361127ED1}">
      <dgm:prSet/>
      <dgm:spPr/>
      <dgm:t>
        <a:bodyPr/>
        <a:lstStyle/>
        <a:p>
          <a:pPr algn="ctr"/>
          <a:endParaRPr lang="ru-RU"/>
        </a:p>
      </dgm:t>
    </dgm:pt>
    <dgm:pt modelId="{CAC756B1-D907-49C3-ABC7-826D69439C05}" type="sibTrans" cxnId="{E60859C6-11FE-4A3F-B509-B81361127ED1}">
      <dgm:prSet/>
      <dgm:spPr/>
      <dgm:t>
        <a:bodyPr/>
        <a:lstStyle/>
        <a:p>
          <a:pPr algn="ctr"/>
          <a:endParaRPr lang="ru-RU"/>
        </a:p>
      </dgm:t>
    </dgm:pt>
    <dgm:pt modelId="{5446047D-2FFB-4BB2-B6D5-FA50C2F13E42}" type="pres">
      <dgm:prSet presAssocID="{6EE87DF1-CA06-409B-863F-1993FB5359A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752891-2F00-4BFD-843D-95912088268B}" type="pres">
      <dgm:prSet presAssocID="{433A4085-D770-4BCE-B003-E70674BDE605}" presName="centerShape" presStyleLbl="node0" presStyleIdx="0" presStyleCnt="1" custScaleX="113038" custScaleY="106606"/>
      <dgm:spPr/>
      <dgm:t>
        <a:bodyPr/>
        <a:lstStyle/>
        <a:p>
          <a:endParaRPr lang="ru-RU"/>
        </a:p>
      </dgm:t>
    </dgm:pt>
    <dgm:pt modelId="{E4200EB5-0B39-442B-9F65-6A3D0DDEB415}" type="pres">
      <dgm:prSet presAssocID="{A4E04232-6CD8-4CAF-BF7D-1E453B69209D}" presName="Name9" presStyleLbl="parChTrans1D2" presStyleIdx="0" presStyleCnt="5"/>
      <dgm:spPr/>
      <dgm:t>
        <a:bodyPr/>
        <a:lstStyle/>
        <a:p>
          <a:endParaRPr lang="ru-RU"/>
        </a:p>
      </dgm:t>
    </dgm:pt>
    <dgm:pt modelId="{EAD68D6D-6CC8-482E-BA2A-2C136862B7E9}" type="pres">
      <dgm:prSet presAssocID="{A4E04232-6CD8-4CAF-BF7D-1E453B69209D}" presName="connTx" presStyleLbl="parChTrans1D2" presStyleIdx="0" presStyleCnt="5"/>
      <dgm:spPr/>
      <dgm:t>
        <a:bodyPr/>
        <a:lstStyle/>
        <a:p>
          <a:endParaRPr lang="ru-RU"/>
        </a:p>
      </dgm:t>
    </dgm:pt>
    <dgm:pt modelId="{21A7DC04-5AEA-4EF4-A7ED-604F56C8808A}" type="pres">
      <dgm:prSet presAssocID="{254E27D9-64A3-4064-8CB4-3244E66FC9B1}" presName="node" presStyleLbl="node1" presStyleIdx="0" presStyleCnt="5" custScaleX="228044" custScaleY="962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3B3936-9007-4748-88D5-534E24C187C2}" type="pres">
      <dgm:prSet presAssocID="{0478764D-8980-457D-B4F8-9AAF5DFFC7DD}" presName="Name9" presStyleLbl="parChTrans1D2" presStyleIdx="1" presStyleCnt="5"/>
      <dgm:spPr/>
      <dgm:t>
        <a:bodyPr/>
        <a:lstStyle/>
        <a:p>
          <a:endParaRPr lang="ru-RU"/>
        </a:p>
      </dgm:t>
    </dgm:pt>
    <dgm:pt modelId="{8C28EF54-98F5-4641-BA68-E5F1D84F5678}" type="pres">
      <dgm:prSet presAssocID="{0478764D-8980-457D-B4F8-9AAF5DFFC7DD}" presName="connTx" presStyleLbl="parChTrans1D2" presStyleIdx="1" presStyleCnt="5"/>
      <dgm:spPr/>
      <dgm:t>
        <a:bodyPr/>
        <a:lstStyle/>
        <a:p>
          <a:endParaRPr lang="ru-RU"/>
        </a:p>
      </dgm:t>
    </dgm:pt>
    <dgm:pt modelId="{B7869368-D7F5-434B-AAC7-6B4DC7FF06D9}" type="pres">
      <dgm:prSet presAssocID="{4A384E8E-053F-47E0-902C-01F5FB9F8BB2}" presName="node" presStyleLbl="node1" presStyleIdx="1" presStyleCnt="5" custScaleX="239967" custRadScaleRad="165538" custRadScaleInc="299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46FC43-71E1-4E37-AB9A-31F86F4DB003}" type="pres">
      <dgm:prSet presAssocID="{C4A14F41-9607-4D41-B527-04669EDB728D}" presName="Name9" presStyleLbl="parChTrans1D2" presStyleIdx="2" presStyleCnt="5"/>
      <dgm:spPr/>
      <dgm:t>
        <a:bodyPr/>
        <a:lstStyle/>
        <a:p>
          <a:endParaRPr lang="ru-RU"/>
        </a:p>
      </dgm:t>
    </dgm:pt>
    <dgm:pt modelId="{0A0C91BC-E2E7-42B4-932B-D8E2D36251D8}" type="pres">
      <dgm:prSet presAssocID="{C4A14F41-9607-4D41-B527-04669EDB728D}" presName="connTx" presStyleLbl="parChTrans1D2" presStyleIdx="2" presStyleCnt="5"/>
      <dgm:spPr/>
      <dgm:t>
        <a:bodyPr/>
        <a:lstStyle/>
        <a:p>
          <a:endParaRPr lang="ru-RU"/>
        </a:p>
      </dgm:t>
    </dgm:pt>
    <dgm:pt modelId="{302AC84D-7FFD-4BC6-9128-7F8BC1CB80E0}" type="pres">
      <dgm:prSet presAssocID="{58C2D93F-512A-49A3-9C43-DE847BA2DC46}" presName="node" presStyleLbl="node1" presStyleIdx="2" presStyleCnt="5" custScaleX="263279" custRadScaleRad="138678" custRadScaleInc="-58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18A46E-2BDE-4928-92D0-4E0F5A6B37E2}" type="pres">
      <dgm:prSet presAssocID="{DC8BFF74-6027-4080-B989-F34326412E83}" presName="Name9" presStyleLbl="parChTrans1D2" presStyleIdx="3" presStyleCnt="5"/>
      <dgm:spPr/>
      <dgm:t>
        <a:bodyPr/>
        <a:lstStyle/>
        <a:p>
          <a:endParaRPr lang="ru-RU"/>
        </a:p>
      </dgm:t>
    </dgm:pt>
    <dgm:pt modelId="{0C1D68AE-5D57-4612-A476-2C34A4CF5177}" type="pres">
      <dgm:prSet presAssocID="{DC8BFF74-6027-4080-B989-F34326412E83}" presName="connTx" presStyleLbl="parChTrans1D2" presStyleIdx="3" presStyleCnt="5"/>
      <dgm:spPr/>
      <dgm:t>
        <a:bodyPr/>
        <a:lstStyle/>
        <a:p>
          <a:endParaRPr lang="ru-RU"/>
        </a:p>
      </dgm:t>
    </dgm:pt>
    <dgm:pt modelId="{06A50F3A-7D6E-41AC-812F-64FB3FDBDD75}" type="pres">
      <dgm:prSet presAssocID="{AF50E03A-109E-4166-BB9C-75A06E46277F}" presName="node" presStyleLbl="node1" presStyleIdx="3" presStyleCnt="5" custScaleX="267657" custScaleY="91320" custRadScaleRad="120050" custRadScaleInc="342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560824-A45A-487B-8171-15FCEADF65E9}" type="pres">
      <dgm:prSet presAssocID="{BF502E79-02BC-4D37-BC9D-8779BEB2E7FA}" presName="Name9" presStyleLbl="parChTrans1D2" presStyleIdx="4" presStyleCnt="5"/>
      <dgm:spPr/>
      <dgm:t>
        <a:bodyPr/>
        <a:lstStyle/>
        <a:p>
          <a:endParaRPr lang="ru-RU"/>
        </a:p>
      </dgm:t>
    </dgm:pt>
    <dgm:pt modelId="{FD054C62-06EF-47AA-8479-77FCFEC0E1A9}" type="pres">
      <dgm:prSet presAssocID="{BF502E79-02BC-4D37-BC9D-8779BEB2E7FA}" presName="connTx" presStyleLbl="parChTrans1D2" presStyleIdx="4" presStyleCnt="5"/>
      <dgm:spPr/>
      <dgm:t>
        <a:bodyPr/>
        <a:lstStyle/>
        <a:p>
          <a:endParaRPr lang="ru-RU"/>
        </a:p>
      </dgm:t>
    </dgm:pt>
    <dgm:pt modelId="{43E7D724-905D-4A3E-A045-FAFAD3359F57}" type="pres">
      <dgm:prSet presAssocID="{418B5789-4E3E-465B-BFB3-C35C2CA0F62F}" presName="node" presStyleLbl="node1" presStyleIdx="4" presStyleCnt="5" custScaleX="238340" custScaleY="116543" custRadScaleRad="155096" custRadScaleInc="-324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548DDD-2AEB-4C55-A7E4-53F7D3353DB0}" type="presOf" srcId="{DC8BFF74-6027-4080-B989-F34326412E83}" destId="{0C1D68AE-5D57-4612-A476-2C34A4CF5177}" srcOrd="1" destOrd="0" presId="urn:microsoft.com/office/officeart/2005/8/layout/radial1"/>
    <dgm:cxn modelId="{C6FA8512-C581-4CE5-90B9-C45BA87A545F}" srcId="{433A4085-D770-4BCE-B003-E70674BDE605}" destId="{58C2D93F-512A-49A3-9C43-DE847BA2DC46}" srcOrd="2" destOrd="0" parTransId="{C4A14F41-9607-4D41-B527-04669EDB728D}" sibTransId="{76411272-DB35-4BB1-9A31-5E28B46D4649}"/>
    <dgm:cxn modelId="{878CB515-2D0A-4154-89E0-9BB8C6E704C5}" srcId="{6EE87DF1-CA06-409B-863F-1993FB5359A2}" destId="{433A4085-D770-4BCE-B003-E70674BDE605}" srcOrd="0" destOrd="0" parTransId="{96390127-4762-46BD-BD5C-1187B2F8AEA0}" sibTransId="{6E5F448F-6648-4CAD-9CB5-EC1C3F9086B9}"/>
    <dgm:cxn modelId="{4DAE952C-863E-4440-A678-654823398CC9}" type="presOf" srcId="{BF502E79-02BC-4D37-BC9D-8779BEB2E7FA}" destId="{FD054C62-06EF-47AA-8479-77FCFEC0E1A9}" srcOrd="1" destOrd="0" presId="urn:microsoft.com/office/officeart/2005/8/layout/radial1"/>
    <dgm:cxn modelId="{415760A5-B005-4462-AACF-4C750D62D727}" type="presOf" srcId="{C4A14F41-9607-4D41-B527-04669EDB728D}" destId="{8946FC43-71E1-4E37-AB9A-31F86F4DB003}" srcOrd="0" destOrd="0" presId="urn:microsoft.com/office/officeart/2005/8/layout/radial1"/>
    <dgm:cxn modelId="{BB9B334D-D84C-41CA-A17E-E7BC6278CB22}" type="presOf" srcId="{0478764D-8980-457D-B4F8-9AAF5DFFC7DD}" destId="{8C28EF54-98F5-4641-BA68-E5F1D84F5678}" srcOrd="1" destOrd="0" presId="urn:microsoft.com/office/officeart/2005/8/layout/radial1"/>
    <dgm:cxn modelId="{22A79631-F9F4-46AB-80C0-7FB92A584026}" type="presOf" srcId="{4A384E8E-053F-47E0-902C-01F5FB9F8BB2}" destId="{B7869368-D7F5-434B-AAC7-6B4DC7FF06D9}" srcOrd="0" destOrd="0" presId="urn:microsoft.com/office/officeart/2005/8/layout/radial1"/>
    <dgm:cxn modelId="{A211BB4B-CFF1-436A-AAA5-0105F56384B1}" type="presOf" srcId="{6EE87DF1-CA06-409B-863F-1993FB5359A2}" destId="{5446047D-2FFB-4BB2-B6D5-FA50C2F13E42}" srcOrd="0" destOrd="0" presId="urn:microsoft.com/office/officeart/2005/8/layout/radial1"/>
    <dgm:cxn modelId="{DDB1E83D-5D1A-4148-A992-32D80925DCFD}" type="presOf" srcId="{A4E04232-6CD8-4CAF-BF7D-1E453B69209D}" destId="{E4200EB5-0B39-442B-9F65-6A3D0DDEB415}" srcOrd="0" destOrd="0" presId="urn:microsoft.com/office/officeart/2005/8/layout/radial1"/>
    <dgm:cxn modelId="{A92CE53D-0A70-4AB6-A4AA-C25951C6001A}" type="presOf" srcId="{AF50E03A-109E-4166-BB9C-75A06E46277F}" destId="{06A50F3A-7D6E-41AC-812F-64FB3FDBDD75}" srcOrd="0" destOrd="0" presId="urn:microsoft.com/office/officeart/2005/8/layout/radial1"/>
    <dgm:cxn modelId="{D50DBB30-0FE9-4F9C-BD50-864A2137EDA0}" type="presOf" srcId="{58C2D93F-512A-49A3-9C43-DE847BA2DC46}" destId="{302AC84D-7FFD-4BC6-9128-7F8BC1CB80E0}" srcOrd="0" destOrd="0" presId="urn:microsoft.com/office/officeart/2005/8/layout/radial1"/>
    <dgm:cxn modelId="{707B0EA6-310C-4419-B815-435D89A8C497}" srcId="{433A4085-D770-4BCE-B003-E70674BDE605}" destId="{4A384E8E-053F-47E0-902C-01F5FB9F8BB2}" srcOrd="1" destOrd="0" parTransId="{0478764D-8980-457D-B4F8-9AAF5DFFC7DD}" sibTransId="{A4E450E5-1317-4892-8844-27DC0A9AE025}"/>
    <dgm:cxn modelId="{E6E0FEF0-B2FD-4782-BDAF-3AF58E143F3F}" type="presOf" srcId="{433A4085-D770-4BCE-B003-E70674BDE605}" destId="{FC752891-2F00-4BFD-843D-95912088268B}" srcOrd="0" destOrd="0" presId="urn:microsoft.com/office/officeart/2005/8/layout/radial1"/>
    <dgm:cxn modelId="{53EB5DB5-CDAE-44F5-913B-31E63D2BD347}" type="presOf" srcId="{0478764D-8980-457D-B4F8-9AAF5DFFC7DD}" destId="{6C3B3936-9007-4748-88D5-534E24C187C2}" srcOrd="0" destOrd="0" presId="urn:microsoft.com/office/officeart/2005/8/layout/radial1"/>
    <dgm:cxn modelId="{C1274499-E120-4214-AF15-602D77F3E190}" type="presOf" srcId="{254E27D9-64A3-4064-8CB4-3244E66FC9B1}" destId="{21A7DC04-5AEA-4EF4-A7ED-604F56C8808A}" srcOrd="0" destOrd="0" presId="urn:microsoft.com/office/officeart/2005/8/layout/radial1"/>
    <dgm:cxn modelId="{347C579F-6407-439B-BBDD-2C4857D7A32C}" type="presOf" srcId="{418B5789-4E3E-465B-BFB3-C35C2CA0F62F}" destId="{43E7D724-905D-4A3E-A045-FAFAD3359F57}" srcOrd="0" destOrd="0" presId="urn:microsoft.com/office/officeart/2005/8/layout/radial1"/>
    <dgm:cxn modelId="{CB692D0B-00CC-48D0-9B07-1326407F7EC0}" srcId="{433A4085-D770-4BCE-B003-E70674BDE605}" destId="{254E27D9-64A3-4064-8CB4-3244E66FC9B1}" srcOrd="0" destOrd="0" parTransId="{A4E04232-6CD8-4CAF-BF7D-1E453B69209D}" sibTransId="{18AA8381-D6B5-4FE3-A742-9B1F3EE22EF0}"/>
    <dgm:cxn modelId="{3F580336-D227-47CA-ACF3-27F48620C929}" type="presOf" srcId="{DC8BFF74-6027-4080-B989-F34326412E83}" destId="{9718A46E-2BDE-4928-92D0-4E0F5A6B37E2}" srcOrd="0" destOrd="0" presId="urn:microsoft.com/office/officeart/2005/8/layout/radial1"/>
    <dgm:cxn modelId="{96916EFC-90BB-44FC-8B16-764FFCFFACAF}" srcId="{433A4085-D770-4BCE-B003-E70674BDE605}" destId="{418B5789-4E3E-465B-BFB3-C35C2CA0F62F}" srcOrd="4" destOrd="0" parTransId="{BF502E79-02BC-4D37-BC9D-8779BEB2E7FA}" sibTransId="{2938A475-7887-4A74-B6CE-9A15569B19F2}"/>
    <dgm:cxn modelId="{438FA8EC-E7AB-4D33-90C6-CFB5754D9755}" type="presOf" srcId="{BF502E79-02BC-4D37-BC9D-8779BEB2E7FA}" destId="{3A560824-A45A-487B-8171-15FCEADF65E9}" srcOrd="0" destOrd="0" presId="urn:microsoft.com/office/officeart/2005/8/layout/radial1"/>
    <dgm:cxn modelId="{5CBA645D-0A85-4E98-A65C-6F756BF97AFC}" type="presOf" srcId="{A4E04232-6CD8-4CAF-BF7D-1E453B69209D}" destId="{EAD68D6D-6CC8-482E-BA2A-2C136862B7E9}" srcOrd="1" destOrd="0" presId="urn:microsoft.com/office/officeart/2005/8/layout/radial1"/>
    <dgm:cxn modelId="{E60859C6-11FE-4A3F-B509-B81361127ED1}" srcId="{433A4085-D770-4BCE-B003-E70674BDE605}" destId="{AF50E03A-109E-4166-BB9C-75A06E46277F}" srcOrd="3" destOrd="0" parTransId="{DC8BFF74-6027-4080-B989-F34326412E83}" sibTransId="{CAC756B1-D907-49C3-ABC7-826D69439C05}"/>
    <dgm:cxn modelId="{7E0A1043-D697-4C8E-8F25-0ABA026E6120}" type="presOf" srcId="{C4A14F41-9607-4D41-B527-04669EDB728D}" destId="{0A0C91BC-E2E7-42B4-932B-D8E2D36251D8}" srcOrd="1" destOrd="0" presId="urn:microsoft.com/office/officeart/2005/8/layout/radial1"/>
    <dgm:cxn modelId="{41D85DA9-4AF6-44A8-A17E-69EE34A9EB1F}" type="presParOf" srcId="{5446047D-2FFB-4BB2-B6D5-FA50C2F13E42}" destId="{FC752891-2F00-4BFD-843D-95912088268B}" srcOrd="0" destOrd="0" presId="urn:microsoft.com/office/officeart/2005/8/layout/radial1"/>
    <dgm:cxn modelId="{3C2AE39F-2EEC-4437-B997-E7D2E0D0937E}" type="presParOf" srcId="{5446047D-2FFB-4BB2-B6D5-FA50C2F13E42}" destId="{E4200EB5-0B39-442B-9F65-6A3D0DDEB415}" srcOrd="1" destOrd="0" presId="urn:microsoft.com/office/officeart/2005/8/layout/radial1"/>
    <dgm:cxn modelId="{5F5B122B-4195-4564-B4E3-E5EA2ED88826}" type="presParOf" srcId="{E4200EB5-0B39-442B-9F65-6A3D0DDEB415}" destId="{EAD68D6D-6CC8-482E-BA2A-2C136862B7E9}" srcOrd="0" destOrd="0" presId="urn:microsoft.com/office/officeart/2005/8/layout/radial1"/>
    <dgm:cxn modelId="{5A998B57-A72E-430D-B19A-272F55EEE53C}" type="presParOf" srcId="{5446047D-2FFB-4BB2-B6D5-FA50C2F13E42}" destId="{21A7DC04-5AEA-4EF4-A7ED-604F56C8808A}" srcOrd="2" destOrd="0" presId="urn:microsoft.com/office/officeart/2005/8/layout/radial1"/>
    <dgm:cxn modelId="{7B133BF9-52CE-42E3-9AA9-5C7621A0DE33}" type="presParOf" srcId="{5446047D-2FFB-4BB2-B6D5-FA50C2F13E42}" destId="{6C3B3936-9007-4748-88D5-534E24C187C2}" srcOrd="3" destOrd="0" presId="urn:microsoft.com/office/officeart/2005/8/layout/radial1"/>
    <dgm:cxn modelId="{69AD794C-4110-4E1A-8D11-0A5B2E494D45}" type="presParOf" srcId="{6C3B3936-9007-4748-88D5-534E24C187C2}" destId="{8C28EF54-98F5-4641-BA68-E5F1D84F5678}" srcOrd="0" destOrd="0" presId="urn:microsoft.com/office/officeart/2005/8/layout/radial1"/>
    <dgm:cxn modelId="{FA9A056D-2C62-403B-ACD6-7B5FC5F38B03}" type="presParOf" srcId="{5446047D-2FFB-4BB2-B6D5-FA50C2F13E42}" destId="{B7869368-D7F5-434B-AAC7-6B4DC7FF06D9}" srcOrd="4" destOrd="0" presId="urn:microsoft.com/office/officeart/2005/8/layout/radial1"/>
    <dgm:cxn modelId="{424ACB60-763B-4493-8AF5-FB9F3C28C9B9}" type="presParOf" srcId="{5446047D-2FFB-4BB2-B6D5-FA50C2F13E42}" destId="{8946FC43-71E1-4E37-AB9A-31F86F4DB003}" srcOrd="5" destOrd="0" presId="urn:microsoft.com/office/officeart/2005/8/layout/radial1"/>
    <dgm:cxn modelId="{91074EFB-CEF5-4A65-B6E9-26F72D3CC52E}" type="presParOf" srcId="{8946FC43-71E1-4E37-AB9A-31F86F4DB003}" destId="{0A0C91BC-E2E7-42B4-932B-D8E2D36251D8}" srcOrd="0" destOrd="0" presId="urn:microsoft.com/office/officeart/2005/8/layout/radial1"/>
    <dgm:cxn modelId="{90E3EFE2-973B-434F-AA5E-3D27B84E8F2D}" type="presParOf" srcId="{5446047D-2FFB-4BB2-B6D5-FA50C2F13E42}" destId="{302AC84D-7FFD-4BC6-9128-7F8BC1CB80E0}" srcOrd="6" destOrd="0" presId="urn:microsoft.com/office/officeart/2005/8/layout/radial1"/>
    <dgm:cxn modelId="{8040B16B-B1F1-474A-8B33-BA96F8597AD3}" type="presParOf" srcId="{5446047D-2FFB-4BB2-B6D5-FA50C2F13E42}" destId="{9718A46E-2BDE-4928-92D0-4E0F5A6B37E2}" srcOrd="7" destOrd="0" presId="urn:microsoft.com/office/officeart/2005/8/layout/radial1"/>
    <dgm:cxn modelId="{9A5E05EA-DE48-4EDC-8086-D0F79BB688C0}" type="presParOf" srcId="{9718A46E-2BDE-4928-92D0-4E0F5A6B37E2}" destId="{0C1D68AE-5D57-4612-A476-2C34A4CF5177}" srcOrd="0" destOrd="0" presId="urn:microsoft.com/office/officeart/2005/8/layout/radial1"/>
    <dgm:cxn modelId="{CBE1DF72-E1E7-4B90-A8D4-D653BE0E5087}" type="presParOf" srcId="{5446047D-2FFB-4BB2-B6D5-FA50C2F13E42}" destId="{06A50F3A-7D6E-41AC-812F-64FB3FDBDD75}" srcOrd="8" destOrd="0" presId="urn:microsoft.com/office/officeart/2005/8/layout/radial1"/>
    <dgm:cxn modelId="{AB025B65-9B62-4B8E-99C1-6BE0B36434CC}" type="presParOf" srcId="{5446047D-2FFB-4BB2-B6D5-FA50C2F13E42}" destId="{3A560824-A45A-487B-8171-15FCEADF65E9}" srcOrd="9" destOrd="0" presId="urn:microsoft.com/office/officeart/2005/8/layout/radial1"/>
    <dgm:cxn modelId="{5DAFA9CB-00F6-42BB-84B4-4AECFF7D6600}" type="presParOf" srcId="{3A560824-A45A-487B-8171-15FCEADF65E9}" destId="{FD054C62-06EF-47AA-8479-77FCFEC0E1A9}" srcOrd="0" destOrd="0" presId="urn:microsoft.com/office/officeart/2005/8/layout/radial1"/>
    <dgm:cxn modelId="{E4BD5D2F-F908-4F37-A1D5-A91476CB42B8}" type="presParOf" srcId="{5446047D-2FFB-4BB2-B6D5-FA50C2F13E42}" destId="{43E7D724-905D-4A3E-A045-FAFAD3359F57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824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472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222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810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859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87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793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431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38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022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6601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616948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033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383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915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842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990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BE4E7-FEAA-44B6-AC2A-98D9B02DAD7B}" type="datetimeFigureOut">
              <a:rPr lang="ru-RU" smtClean="0"/>
              <a:t>02.03.2021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6940E-BC20-49ED-99E3-7632FF2FC5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5302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4" r:id="rId1"/>
    <p:sldLayoutId id="2147484065" r:id="rId2"/>
    <p:sldLayoutId id="2147484066" r:id="rId3"/>
    <p:sldLayoutId id="2147484067" r:id="rId4"/>
    <p:sldLayoutId id="2147484068" r:id="rId5"/>
    <p:sldLayoutId id="2147484069" r:id="rId6"/>
    <p:sldLayoutId id="2147484070" r:id="rId7"/>
    <p:sldLayoutId id="2147484071" r:id="rId8"/>
    <p:sldLayoutId id="2147484072" r:id="rId9"/>
    <p:sldLayoutId id="2147484073" r:id="rId10"/>
    <p:sldLayoutId id="2147484074" r:id="rId11"/>
    <p:sldLayoutId id="2147484075" r:id="rId12"/>
    <p:sldLayoutId id="2147484076" r:id="rId13"/>
    <p:sldLayoutId id="2147484077" r:id="rId14"/>
    <p:sldLayoutId id="2147484078" r:id="rId15"/>
    <p:sldLayoutId id="2147484079" r:id="rId16"/>
    <p:sldLayoutId id="214748408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comments" Target="../comments/comment1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1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1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3841" y="469011"/>
            <a:ext cx="3444539" cy="357256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80322" y="3164414"/>
            <a:ext cx="1072761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Моє  улюблене  заняття. </a:t>
            </a:r>
          </a:p>
          <a:p>
            <a:r>
              <a:rPr lang="uk-UA" sz="5400" b="1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Ми  усі  різні  й  неповторні. </a:t>
            </a:r>
            <a:endParaRPr lang="uk-UA" sz="5400" b="1" i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97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6286" t="8428" r="37108" b="45206"/>
          <a:stretch/>
        </p:blipFill>
        <p:spPr>
          <a:xfrm>
            <a:off x="877595" y="1446245"/>
            <a:ext cx="2797792" cy="18151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5916" t="25858" r="67867" b="24987"/>
          <a:stretch/>
        </p:blipFill>
        <p:spPr>
          <a:xfrm>
            <a:off x="4793810" y="2686602"/>
            <a:ext cx="2756848" cy="19243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36699" t="21972" r="35927" b="20058"/>
          <a:stretch/>
        </p:blipFill>
        <p:spPr>
          <a:xfrm>
            <a:off x="8494710" y="1230306"/>
            <a:ext cx="3170708" cy="1846677"/>
          </a:xfrm>
          <a:prstGeom prst="rect">
            <a:avLst/>
          </a:prstGeom>
        </p:spPr>
      </p:pic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4464783" y="5052139"/>
            <a:ext cx="4231259" cy="1507957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дуже</a:t>
            </a:r>
            <a:endParaRPr lang="ru-RU" sz="66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401480" y="3809992"/>
            <a:ext cx="3750022" cy="1450933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8192966" y="3156318"/>
            <a:ext cx="3999034" cy="1450933"/>
          </a:xfrm>
          <a:prstGeom prst="round2Diag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Поганий</a:t>
            </a:r>
            <a:endParaRPr lang="ru-RU" sz="66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9036" y="3881784"/>
            <a:ext cx="4156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Гарний</a:t>
            </a:r>
            <a:endParaRPr lang="ru-RU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36476" y="52018"/>
            <a:ext cx="6500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 і мої захоплення </a:t>
            </a:r>
            <a:endParaRPr lang="ru-RU" sz="5400" b="1" i="1" cap="none" spc="0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-61494" y="825471"/>
            <a:ext cx="12192000" cy="136477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842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9287" t="8364" r="6762" b="5540"/>
          <a:stretch/>
        </p:blipFill>
        <p:spPr>
          <a:xfrm rot="20166440">
            <a:off x="358628" y="1928756"/>
            <a:ext cx="4018205" cy="30935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28296" t="28793" r="24388" b="5841"/>
          <a:stretch/>
        </p:blipFill>
        <p:spPr>
          <a:xfrm>
            <a:off x="4760362" y="1146062"/>
            <a:ext cx="2784144" cy="43945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29198" r="23384"/>
          <a:stretch/>
        </p:blipFill>
        <p:spPr>
          <a:xfrm rot="1112505">
            <a:off x="8395660" y="1529190"/>
            <a:ext cx="3153567" cy="455742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57429" y="4919008"/>
            <a:ext cx="1047681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12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Л Ю Д И Н А</a:t>
            </a:r>
            <a:endParaRPr lang="ru-RU" sz="12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3592" y="-277221"/>
            <a:ext cx="6986622" cy="15180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95691" y="721034"/>
            <a:ext cx="12314987" cy="26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4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1000903938"/>
              </p:ext>
            </p:extLst>
          </p:nvPr>
        </p:nvGraphicFramePr>
        <p:xfrm>
          <a:off x="327547" y="1105468"/>
          <a:ext cx="11195713" cy="5977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5761" y="-225188"/>
            <a:ext cx="6999284" cy="151946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788724"/>
            <a:ext cx="12314987" cy="26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17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Блок-схема: перфолента 15"/>
          <p:cNvSpPr/>
          <p:nvPr/>
        </p:nvSpPr>
        <p:spPr>
          <a:xfrm rot="1405329">
            <a:off x="7497009" y="1594868"/>
            <a:ext cx="4517409" cy="1501115"/>
          </a:xfrm>
          <a:prstGeom prst="flowChartPunchedTape">
            <a:avLst/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перфолента 13"/>
          <p:cNvSpPr/>
          <p:nvPr/>
        </p:nvSpPr>
        <p:spPr>
          <a:xfrm rot="20655293">
            <a:off x="121984" y="1316659"/>
            <a:ext cx="4333423" cy="1319145"/>
          </a:xfrm>
          <a:prstGeom prst="flowChartPunchedTap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 rot="20590067">
            <a:off x="245120" y="1457187"/>
            <a:ext cx="38314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Зовнішність</a:t>
            </a:r>
            <a:endParaRPr lang="ru-RU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407" y="3765466"/>
            <a:ext cx="3840967" cy="260997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8787" y="4369654"/>
            <a:ext cx="3546722" cy="236155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 rot="1455408">
            <a:off x="7048256" y="1838739"/>
            <a:ext cx="548184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Захоплення</a:t>
            </a:r>
            <a:endParaRPr lang="ru-RU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6464" y="3678585"/>
            <a:ext cx="3206289" cy="32062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1495" y="660071"/>
            <a:ext cx="12314987" cy="26215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2688" y="-359148"/>
            <a:ext cx="6986622" cy="1518036"/>
          </a:xfrm>
          <a:prstGeom prst="rect">
            <a:avLst/>
          </a:prstGeom>
        </p:spPr>
      </p:pic>
      <p:sp>
        <p:nvSpPr>
          <p:cNvPr id="15" name="Блок-схема: перфолента 14"/>
          <p:cNvSpPr/>
          <p:nvPr/>
        </p:nvSpPr>
        <p:spPr>
          <a:xfrm>
            <a:off x="3462212" y="2210614"/>
            <a:ext cx="4585647" cy="1573719"/>
          </a:xfrm>
          <a:prstGeom prst="flowChartPunchedTap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140521" y="2535808"/>
            <a:ext cx="29435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Характер</a:t>
            </a:r>
            <a:endParaRPr lang="ru-RU" sz="54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854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987" y="716866"/>
            <a:ext cx="12314987" cy="2621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644" y="-138583"/>
            <a:ext cx="6986622" cy="15180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1095" t="1990" b="6667"/>
          <a:stretch/>
        </p:blipFill>
        <p:spPr>
          <a:xfrm>
            <a:off x="1711618" y="869451"/>
            <a:ext cx="8645776" cy="598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90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987" y="716866"/>
            <a:ext cx="12314987" cy="2621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644" y="-138583"/>
            <a:ext cx="6986622" cy="15180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348" t="2587" r="1592" b="7264"/>
          <a:stretch/>
        </p:blipFill>
        <p:spPr>
          <a:xfrm>
            <a:off x="2129050" y="1092799"/>
            <a:ext cx="8361450" cy="576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3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987" y="716866"/>
            <a:ext cx="12314987" cy="2621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644" y="-138583"/>
            <a:ext cx="6986622" cy="15180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t="1788" b="6369"/>
          <a:stretch/>
        </p:blipFill>
        <p:spPr>
          <a:xfrm>
            <a:off x="2297373" y="979017"/>
            <a:ext cx="8143164" cy="5609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84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9825" y="1497197"/>
            <a:ext cx="3255546" cy="47674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6386" y="1061441"/>
            <a:ext cx="3418558" cy="16116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799" y="2091710"/>
            <a:ext cx="3145604" cy="178923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45457" y="81324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3" name="Выноска-облако 12"/>
          <p:cNvSpPr/>
          <p:nvPr/>
        </p:nvSpPr>
        <p:spPr>
          <a:xfrm>
            <a:off x="3568114" y="2755410"/>
            <a:ext cx="3916873" cy="2007697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cs typeface="Aharoni" panose="02010803020104030203" pitchFamily="2" charset="-79"/>
              </a:rPr>
              <a:t>3. Я радію …</a:t>
            </a:r>
            <a:endParaRPr lang="ru-RU" sz="2800" b="1" dirty="0">
              <a:cs typeface="Aharoni" panose="02010803020104030203" pitchFamily="2" charset="-79"/>
            </a:endParaRPr>
          </a:p>
        </p:txBody>
      </p:sp>
      <p:sp>
        <p:nvSpPr>
          <p:cNvPr id="14" name="Выноска-облако 13"/>
          <p:cNvSpPr/>
          <p:nvPr/>
        </p:nvSpPr>
        <p:spPr>
          <a:xfrm>
            <a:off x="565572" y="4586408"/>
            <a:ext cx="3562066" cy="190727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 flipH="1">
            <a:off x="1082024" y="5034525"/>
            <a:ext cx="3293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4.Я засмучуюсь, …</a:t>
            </a:r>
            <a:endParaRPr lang="ru-RU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Выноска-облако 16"/>
          <p:cNvSpPr/>
          <p:nvPr/>
        </p:nvSpPr>
        <p:spPr>
          <a:xfrm>
            <a:off x="4450706" y="4811940"/>
            <a:ext cx="3586051" cy="179467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5. Мої захоплення…</a:t>
            </a:r>
            <a:endParaRPr lang="ru-RU" sz="28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3041" y="719257"/>
            <a:ext cx="12314987" cy="2621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7113" y="-276678"/>
            <a:ext cx="6986622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41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668740" y="985955"/>
            <a:ext cx="11150221" cy="2661313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Людина має поважати себе та оточуючих. Кожен індивідуальний, не схожий на іншого.</a:t>
            </a:r>
          </a:p>
          <a:p>
            <a:pPr algn="just"/>
            <a:r>
              <a:rPr lang="uk-UA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Ваше захоплення в майбутньому може стати вашою професією</a:t>
            </a:r>
            <a:endParaRPr lang="ru-RU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83" y="3730481"/>
            <a:ext cx="5956308" cy="31275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5728" y="3730481"/>
            <a:ext cx="5639289" cy="312751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5268" y="-127809"/>
            <a:ext cx="6986622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37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143288">
            <a:off x="1202416" y="1024294"/>
            <a:ext cx="4044750" cy="55407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78895">
            <a:off x="7057817" y="1093976"/>
            <a:ext cx="4063532" cy="541804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9743"/>
            <a:ext cx="12314987" cy="2621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5644" y="-254095"/>
            <a:ext cx="6986622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17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r="52404"/>
          <a:stretch/>
        </p:blipFill>
        <p:spPr>
          <a:xfrm rot="20988645">
            <a:off x="780827" y="1200960"/>
            <a:ext cx="4146147" cy="533050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94441">
            <a:off x="7085684" y="1067617"/>
            <a:ext cx="3868447" cy="558545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33461"/>
            <a:ext cx="12314987" cy="2621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3900" y="-291582"/>
            <a:ext cx="6986622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08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994" y="1879597"/>
            <a:ext cx="2641674" cy="496475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0568" y="2828355"/>
            <a:ext cx="4876800" cy="35718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9818" y="812679"/>
            <a:ext cx="5429250" cy="304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2689" y="3860679"/>
            <a:ext cx="4270870" cy="284250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720812"/>
            <a:ext cx="12314987" cy="2621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35680" y="-235720"/>
            <a:ext cx="6986622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2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6286" t="8428" r="37108" b="45206"/>
          <a:stretch/>
        </p:blipFill>
        <p:spPr>
          <a:xfrm>
            <a:off x="653146" y="1504274"/>
            <a:ext cx="2797792" cy="18151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5916" t="25858" r="67867" b="24987"/>
          <a:stretch/>
        </p:blipFill>
        <p:spPr>
          <a:xfrm>
            <a:off x="4974287" y="3262651"/>
            <a:ext cx="2756848" cy="19243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36699" t="21972" r="35927" b="20058"/>
          <a:stretch/>
        </p:blipFill>
        <p:spPr>
          <a:xfrm>
            <a:off x="8607129" y="1340748"/>
            <a:ext cx="3170708" cy="1846677"/>
          </a:xfrm>
          <a:prstGeom prst="rect">
            <a:avLst/>
          </a:prstGeom>
        </p:spPr>
      </p:pic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4680729" y="5186985"/>
            <a:ext cx="4231259" cy="1507957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дуже</a:t>
            </a:r>
            <a:endParaRPr lang="ru-RU" sz="66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404795" y="3938087"/>
            <a:ext cx="3750022" cy="1450933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8192966" y="3370301"/>
            <a:ext cx="3999034" cy="1450933"/>
          </a:xfrm>
          <a:prstGeom prst="round2Diag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цікаво</a:t>
            </a:r>
            <a:endParaRPr lang="ru-RU" sz="60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1407" y="3986656"/>
            <a:ext cx="4156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Цікаво</a:t>
            </a:r>
            <a:endParaRPr lang="ru-RU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217" y="725499"/>
            <a:ext cx="12314987" cy="2621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9806" y="-151569"/>
            <a:ext cx="6986622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68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TM04033921[[fn=Дамаск]]</Template>
  <TotalTime>630</TotalTime>
  <Words>83</Words>
  <Application>Microsoft Office PowerPoint</Application>
  <PresentationFormat>Широкоэкранный</PresentationFormat>
  <Paragraphs>30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Aharoni</vt:lpstr>
      <vt:lpstr>Arial</vt:lpstr>
      <vt:lpstr>Bookman Old Style</vt:lpstr>
      <vt:lpstr>Comic Sans MS</vt:lpstr>
      <vt:lpstr>Rockwell</vt:lpstr>
      <vt:lpstr>Times New Roman</vt:lpstr>
      <vt:lpstr>Damask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Prikoren0918</dc:creator>
  <cp:lastModifiedBy>Prikoren0918</cp:lastModifiedBy>
  <cp:revision>46</cp:revision>
  <dcterms:created xsi:type="dcterms:W3CDTF">2021-02-05T14:57:33Z</dcterms:created>
  <dcterms:modified xsi:type="dcterms:W3CDTF">2021-03-02T18:25:10Z</dcterms:modified>
</cp:coreProperties>
</file>