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8288000" cy="10287000"/>
  <p:notesSz cx="6858000" cy="9144000"/>
  <p:embeddedFontLst>
    <p:embeddedFont>
      <p:font typeface="Nautilius Pompilius" panose="020B0604020202020204" charset="-52"/>
      <p:regular r:id="rId16"/>
    </p:embeddedFont>
    <p:embeddedFont>
      <p:font typeface="Bryndan Write" panose="020B0604020202020204" charset="0"/>
      <p:regular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Nefelibata Sans" panose="020B0604020202020204" charset="-52"/>
      <p:regular r:id="rId22"/>
    </p:embeddedFont>
    <p:embeddedFont>
      <p:font typeface="Amazing Grotesk Ultra" panose="020B0604020202020204" charset="0"/>
      <p:regular r:id="rId23"/>
    </p:embeddedFont>
    <p:embeddedFont>
      <p:font typeface="Aristotelica Pro Cond. DemiBold" panose="020B0604020202020204" charset="0"/>
      <p:regular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7" d="100"/>
          <a:sy n="47" d="100"/>
        </p:scale>
        <p:origin x="696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8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12.svg"/><Relationship Id="rId18" Type="http://schemas.openxmlformats.org/officeDocument/2006/relationships/image" Target="../media/image9.png"/><Relationship Id="rId3" Type="http://schemas.openxmlformats.org/officeDocument/2006/relationships/image" Target="../media/image2.svg"/><Relationship Id="rId21" Type="http://schemas.openxmlformats.org/officeDocument/2006/relationships/image" Target="../media/image20.svg"/><Relationship Id="rId7" Type="http://schemas.openxmlformats.org/officeDocument/2006/relationships/image" Target="../media/image6.svg"/><Relationship Id="rId12" Type="http://schemas.openxmlformats.org/officeDocument/2006/relationships/image" Target="../media/image6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8.png"/><Relationship Id="rId20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23" Type="http://schemas.openxmlformats.org/officeDocument/2006/relationships/image" Target="../media/image22.svg"/><Relationship Id="rId10" Type="http://schemas.openxmlformats.org/officeDocument/2006/relationships/image" Target="../media/image5.png"/><Relationship Id="rId19" Type="http://schemas.openxmlformats.org/officeDocument/2006/relationships/image" Target="../media/image18.svg"/><Relationship Id="rId4" Type="http://schemas.openxmlformats.org/officeDocument/2006/relationships/image" Target="../media/image2.png"/><Relationship Id="rId9" Type="http://schemas.openxmlformats.org/officeDocument/2006/relationships/image" Target="../media/image8.svg"/><Relationship Id="rId14" Type="http://schemas.openxmlformats.org/officeDocument/2006/relationships/image" Target="../media/image7.png"/><Relationship Id="rId22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svg"/><Relationship Id="rId13" Type="http://schemas.openxmlformats.org/officeDocument/2006/relationships/image" Target="../media/image22.png"/><Relationship Id="rId18" Type="http://schemas.openxmlformats.org/officeDocument/2006/relationships/image" Target="../media/image44.svg"/><Relationship Id="rId21" Type="http://schemas.openxmlformats.org/officeDocument/2006/relationships/image" Target="../media/image26.png"/><Relationship Id="rId7" Type="http://schemas.openxmlformats.org/officeDocument/2006/relationships/image" Target="../media/image19.png"/><Relationship Id="rId12" Type="http://schemas.openxmlformats.org/officeDocument/2006/relationships/image" Target="../media/image38.svg"/><Relationship Id="rId17" Type="http://schemas.openxmlformats.org/officeDocument/2006/relationships/image" Target="../media/image24.png"/><Relationship Id="rId2" Type="http://schemas.openxmlformats.org/officeDocument/2006/relationships/image" Target="../media/image17.png"/><Relationship Id="rId16" Type="http://schemas.openxmlformats.org/officeDocument/2006/relationships/image" Target="../media/image42.svg"/><Relationship Id="rId20" Type="http://schemas.openxmlformats.org/officeDocument/2006/relationships/image" Target="../media/image46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svg"/><Relationship Id="rId11" Type="http://schemas.openxmlformats.org/officeDocument/2006/relationships/image" Target="../media/image21.png"/><Relationship Id="rId5" Type="http://schemas.openxmlformats.org/officeDocument/2006/relationships/image" Target="../media/image18.png"/><Relationship Id="rId15" Type="http://schemas.openxmlformats.org/officeDocument/2006/relationships/image" Target="../media/image23.png"/><Relationship Id="rId10" Type="http://schemas.openxmlformats.org/officeDocument/2006/relationships/image" Target="../media/image36.svg"/><Relationship Id="rId19" Type="http://schemas.openxmlformats.org/officeDocument/2006/relationships/image" Target="../media/image25.png"/><Relationship Id="rId4" Type="http://schemas.openxmlformats.org/officeDocument/2006/relationships/image" Target="../media/image30.svg"/><Relationship Id="rId9" Type="http://schemas.openxmlformats.org/officeDocument/2006/relationships/image" Target="../media/image20.png"/><Relationship Id="rId14" Type="http://schemas.openxmlformats.org/officeDocument/2006/relationships/image" Target="../media/image40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53.sv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53.svg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59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sv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r="1499" b="30850"/>
          <a:stretch>
            <a:fillRect/>
          </a:stretch>
        </p:blipFill>
        <p:spPr>
          <a:xfrm rot="-1382617">
            <a:off x="938579" y="3222468"/>
            <a:ext cx="4398805" cy="6766665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 rot="732364">
            <a:off x="12893160" y="255303"/>
            <a:ext cx="4622817" cy="4752429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 rot="-5400000">
            <a:off x="3719412" y="-1198157"/>
            <a:ext cx="10411992" cy="12558323"/>
          </a:xfrm>
          <a:prstGeom prst="rect">
            <a:avLst/>
          </a:prstGeom>
        </p:spPr>
      </p:pic>
      <p:grpSp>
        <p:nvGrpSpPr>
          <p:cNvPr id="5" name="Group 5"/>
          <p:cNvGrpSpPr/>
          <p:nvPr/>
        </p:nvGrpSpPr>
        <p:grpSpPr>
          <a:xfrm>
            <a:off x="3814550" y="2815750"/>
            <a:ext cx="10861064" cy="5998519"/>
            <a:chOff x="0" y="0"/>
            <a:chExt cx="3403061" cy="1879496"/>
          </a:xfrm>
        </p:grpSpPr>
        <p:sp>
          <p:nvSpPr>
            <p:cNvPr id="6" name="Freeform 6"/>
            <p:cNvSpPr/>
            <p:nvPr/>
          </p:nvSpPr>
          <p:spPr>
            <a:xfrm>
              <a:off x="-4213" y="0"/>
              <a:ext cx="3407273" cy="1879496"/>
            </a:xfrm>
            <a:custGeom>
              <a:avLst/>
              <a:gdLst/>
              <a:ahLst/>
              <a:cxnLst/>
              <a:rect l="l" t="t" r="r" b="b"/>
              <a:pathLst>
                <a:path w="3407273" h="1879496">
                  <a:moveTo>
                    <a:pt x="278431" y="16918"/>
                  </a:moveTo>
                  <a:cubicBezTo>
                    <a:pt x="278431" y="16918"/>
                    <a:pt x="604014" y="12258"/>
                    <a:pt x="930760" y="12454"/>
                  </a:cubicBezTo>
                  <a:cubicBezTo>
                    <a:pt x="2337917" y="12671"/>
                    <a:pt x="3133206" y="0"/>
                    <a:pt x="3133206" y="0"/>
                  </a:cubicBezTo>
                  <a:cubicBezTo>
                    <a:pt x="3200669" y="0"/>
                    <a:pt x="3276606" y="0"/>
                    <a:pt x="3355379" y="85073"/>
                  </a:cubicBezTo>
                  <a:cubicBezTo>
                    <a:pt x="3398357" y="131488"/>
                    <a:pt x="3399426" y="240224"/>
                    <a:pt x="3399831" y="320281"/>
                  </a:cubicBezTo>
                  <a:cubicBezTo>
                    <a:pt x="3399831" y="320281"/>
                    <a:pt x="3398126" y="932605"/>
                    <a:pt x="3398126" y="1116912"/>
                  </a:cubicBezTo>
                  <a:cubicBezTo>
                    <a:pt x="3398126" y="1331071"/>
                    <a:pt x="3407274" y="1630250"/>
                    <a:pt x="3407274" y="1630250"/>
                  </a:cubicBezTo>
                  <a:cubicBezTo>
                    <a:pt x="3407274" y="1758918"/>
                    <a:pt x="3403105" y="1879496"/>
                    <a:pt x="3150267" y="1871362"/>
                  </a:cubicBezTo>
                  <a:cubicBezTo>
                    <a:pt x="3150267" y="1871362"/>
                    <a:pt x="2773794" y="1851063"/>
                    <a:pt x="2388311" y="1858662"/>
                  </a:cubicBezTo>
                  <a:cubicBezTo>
                    <a:pt x="1200217" y="1866796"/>
                    <a:pt x="304023" y="1879496"/>
                    <a:pt x="304023" y="1879496"/>
                  </a:cubicBezTo>
                  <a:cubicBezTo>
                    <a:pt x="132548" y="1879496"/>
                    <a:pt x="4213" y="1778427"/>
                    <a:pt x="8532" y="1575880"/>
                  </a:cubicBezTo>
                  <a:cubicBezTo>
                    <a:pt x="8532" y="1575880"/>
                    <a:pt x="9630" y="1077339"/>
                    <a:pt x="4815" y="932605"/>
                  </a:cubicBezTo>
                  <a:cubicBezTo>
                    <a:pt x="0" y="663668"/>
                    <a:pt x="25592" y="330596"/>
                    <a:pt x="25592" y="330596"/>
                  </a:cubicBezTo>
                  <a:cubicBezTo>
                    <a:pt x="27224" y="150571"/>
                    <a:pt x="143504" y="16918"/>
                    <a:pt x="278431" y="16918"/>
                  </a:cubicBezTo>
                  <a:close/>
                </a:path>
              </a:pathLst>
            </a:custGeom>
            <a:solidFill>
              <a:srgbClr val="FFF9ED"/>
            </a:solidFill>
          </p:spPr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 rot="-1180231">
            <a:off x="2190417" y="2244404"/>
            <a:ext cx="831833" cy="831833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rot="-1180231">
            <a:off x="3159205" y="1284245"/>
            <a:ext cx="1223634" cy="1250927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rcRect/>
          <a:stretch>
            <a:fillRect/>
          </a:stretch>
        </p:blipFill>
        <p:spPr>
          <a:xfrm rot="-2682344">
            <a:off x="900474" y="1213133"/>
            <a:ext cx="2348424" cy="768575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rcRect/>
          <a:stretch>
            <a:fillRect/>
          </a:stretch>
        </p:blipFill>
        <p:spPr>
          <a:xfrm>
            <a:off x="14958080" y="3247533"/>
            <a:ext cx="1110597" cy="1239003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7"/>
              </a:ext>
            </a:extLst>
          </a:blip>
          <a:srcRect/>
          <a:stretch>
            <a:fillRect/>
          </a:stretch>
        </p:blipFill>
        <p:spPr>
          <a:xfrm>
            <a:off x="16016542" y="4553394"/>
            <a:ext cx="831833" cy="831833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9"/>
              </a:ext>
            </a:extLst>
          </a:blip>
          <a:srcRect/>
          <a:stretch>
            <a:fillRect/>
          </a:stretch>
        </p:blipFill>
        <p:spPr>
          <a:xfrm rot="-10185448">
            <a:off x="677962" y="7639671"/>
            <a:ext cx="2793450" cy="279345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1"/>
              </a:ext>
            </a:extLst>
          </a:blip>
          <a:srcRect/>
          <a:stretch>
            <a:fillRect/>
          </a:stretch>
        </p:blipFill>
        <p:spPr>
          <a:xfrm>
            <a:off x="15884099" y="5815009"/>
            <a:ext cx="1728216" cy="41148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3"/>
              </a:ext>
            </a:extLst>
          </a:blip>
          <a:srcRect/>
          <a:stretch>
            <a:fillRect/>
          </a:stretch>
        </p:blipFill>
        <p:spPr>
          <a:xfrm>
            <a:off x="6847688" y="3191968"/>
            <a:ext cx="4794788" cy="4114800"/>
          </a:xfrm>
          <a:prstGeom prst="rect">
            <a:avLst/>
          </a:prstGeom>
        </p:spPr>
      </p:pic>
      <p:sp>
        <p:nvSpPr>
          <p:cNvPr id="15" name="TextBox 15"/>
          <p:cNvSpPr txBox="1"/>
          <p:nvPr/>
        </p:nvSpPr>
        <p:spPr>
          <a:xfrm>
            <a:off x="3697511" y="6969560"/>
            <a:ext cx="12186588" cy="1514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11519"/>
              </a:lnSpc>
              <a:spcBef>
                <a:spcPct val="0"/>
              </a:spcBef>
            </a:pPr>
            <a:r>
              <a:rPr lang="en-US" sz="9599" spc="-239">
                <a:solidFill>
                  <a:srgbClr val="DD1D1D"/>
                </a:solidFill>
                <a:latin typeface="Amazing Grotesk Ultra"/>
              </a:rPr>
              <a:t>Славетні українці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t="7706" b="7706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-324859" y="1336538"/>
            <a:ext cx="18251348" cy="67306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21"/>
              </a:lnSpc>
            </a:pPr>
            <a:r>
              <a:rPr lang="en-US" sz="9515">
                <a:solidFill>
                  <a:srgbClr val="FFFFFF"/>
                </a:solidFill>
                <a:latin typeface="Amazing Grotesk Ultra"/>
              </a:rPr>
              <a:t>Людину творить країна,</a:t>
            </a:r>
          </a:p>
          <a:p>
            <a:pPr algn="ctr">
              <a:lnSpc>
                <a:spcPts val="13321"/>
              </a:lnSpc>
            </a:pPr>
            <a:r>
              <a:rPr lang="en-US" sz="9515">
                <a:solidFill>
                  <a:srgbClr val="FFFFFF"/>
                </a:solidFill>
                <a:latin typeface="Amazing Grotesk Ultra"/>
              </a:rPr>
              <a:t>де вона народилася.</a:t>
            </a:r>
          </a:p>
          <a:p>
            <a:pPr algn="ctr">
              <a:lnSpc>
                <a:spcPts val="13321"/>
              </a:lnSpc>
            </a:pPr>
            <a:r>
              <a:rPr lang="en-US" sz="9515">
                <a:solidFill>
                  <a:srgbClr val="FFFFFF"/>
                </a:solidFill>
                <a:latin typeface="Amazing Grotesk Ultra"/>
              </a:rPr>
              <a:t>Але й країну створює людина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D9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328447" y="2599157"/>
            <a:ext cx="5509791" cy="5509791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8602579" y="1525504"/>
            <a:ext cx="9685421" cy="80348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41"/>
              </a:lnSpc>
              <a:spcBef>
                <a:spcPct val="0"/>
              </a:spcBef>
            </a:pPr>
            <a:r>
              <a:rPr lang="en-US" sz="4815">
                <a:solidFill>
                  <a:srgbClr val="011A4C"/>
                </a:solidFill>
                <a:latin typeface="Aristotelica Pro Cond. DemiBold"/>
              </a:rPr>
              <a:t>Роки життя: </a:t>
            </a:r>
          </a:p>
          <a:p>
            <a:pPr algn="ctr">
              <a:lnSpc>
                <a:spcPts val="6321"/>
              </a:lnSpc>
              <a:spcBef>
                <a:spcPct val="0"/>
              </a:spcBef>
            </a:pPr>
            <a:r>
              <a:rPr lang="en-US" sz="4515">
                <a:solidFill>
                  <a:srgbClr val="011A4C"/>
                </a:solidFill>
                <a:latin typeface="Aristotelica Pro Cond. DemiBold"/>
              </a:rPr>
              <a:t>    9 березня 1814 – 10 березня 1861</a:t>
            </a:r>
          </a:p>
          <a:p>
            <a:pPr algn="ctr">
              <a:lnSpc>
                <a:spcPts val="6321"/>
              </a:lnSpc>
              <a:spcBef>
                <a:spcPct val="0"/>
              </a:spcBef>
            </a:pPr>
            <a:r>
              <a:rPr lang="en-US" sz="4515">
                <a:solidFill>
                  <a:srgbClr val="011A4C"/>
                </a:solidFill>
                <a:latin typeface="Aristotelica Pro Cond. DemiBold"/>
              </a:rPr>
              <a:t>Народився в с. Моринці Звенигородського повіту Київської губернії </a:t>
            </a:r>
          </a:p>
          <a:p>
            <a:pPr algn="ctr">
              <a:lnSpc>
                <a:spcPts val="6321"/>
              </a:lnSpc>
              <a:spcBef>
                <a:spcPct val="0"/>
              </a:spcBef>
            </a:pPr>
            <a:r>
              <a:rPr lang="en-US" sz="4515">
                <a:solidFill>
                  <a:srgbClr val="011A4C"/>
                </a:solidFill>
                <a:latin typeface="Aristotelica Pro Cond. DemiBold"/>
              </a:rPr>
              <a:t>(нині Черкаська область).</a:t>
            </a:r>
          </a:p>
          <a:p>
            <a:pPr algn="ctr">
              <a:lnSpc>
                <a:spcPts val="6321"/>
              </a:lnSpc>
              <a:spcBef>
                <a:spcPct val="0"/>
              </a:spcBef>
            </a:pPr>
            <a:r>
              <a:rPr lang="en-US" sz="4515">
                <a:solidFill>
                  <a:srgbClr val="011A4C"/>
                </a:solidFill>
                <a:latin typeface="Aristotelica Pro Cond. DemiBold"/>
              </a:rPr>
              <a:t>Український поет, письменник, художник.</a:t>
            </a:r>
          </a:p>
          <a:p>
            <a:pPr algn="ctr">
              <a:lnSpc>
                <a:spcPts val="6321"/>
              </a:lnSpc>
              <a:spcBef>
                <a:spcPct val="0"/>
              </a:spcBef>
            </a:pPr>
            <a:r>
              <a:rPr lang="en-US" sz="4515">
                <a:solidFill>
                  <a:srgbClr val="011A4C"/>
                </a:solidFill>
                <a:latin typeface="Aristotelica Pro Cond. DemiBold"/>
              </a:rPr>
              <a:t>Був сином селян – кріпаків.</a:t>
            </a:r>
          </a:p>
          <a:p>
            <a:pPr algn="ctr">
              <a:lnSpc>
                <a:spcPts val="6321"/>
              </a:lnSpc>
              <a:spcBef>
                <a:spcPct val="0"/>
              </a:spcBef>
            </a:pPr>
            <a:r>
              <a:rPr lang="en-US" sz="4515">
                <a:solidFill>
                  <a:srgbClr val="011A4C"/>
                </a:solidFill>
                <a:latin typeface="Aristotelica Pro Cond. DemiBold"/>
              </a:rPr>
              <a:t>7 травня 1838р. викуплений з кріпацтва.</a:t>
            </a:r>
          </a:p>
          <a:p>
            <a:pPr algn="ctr">
              <a:lnSpc>
                <a:spcPts val="6321"/>
              </a:lnSpc>
              <a:spcBef>
                <a:spcPct val="0"/>
              </a:spcBef>
            </a:pPr>
            <a:r>
              <a:rPr lang="en-US" sz="4515">
                <a:solidFill>
                  <a:srgbClr val="011A4C"/>
                </a:solidFill>
                <a:latin typeface="Aristotelica Pro Cond. DemiBold"/>
              </a:rPr>
              <a:t>Поховано в м. Каневі на Чернечій горі.</a:t>
            </a:r>
          </a:p>
          <a:p>
            <a:pPr algn="ctr">
              <a:lnSpc>
                <a:spcPts val="6321"/>
              </a:lnSpc>
              <a:spcBef>
                <a:spcPct val="0"/>
              </a:spcBef>
            </a:pPr>
            <a:r>
              <a:rPr lang="en-US" sz="4515">
                <a:solidFill>
                  <a:srgbClr val="011A4C"/>
                </a:solidFill>
                <a:latin typeface="Aristotelica Pro Cond. DemiBold"/>
              </a:rPr>
              <a:t>Найбільш відома збірка творів “Кобзар”.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9467635" y="77704"/>
            <a:ext cx="7955310" cy="1552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</a:pPr>
            <a:r>
              <a:rPr lang="en-US" sz="9000">
                <a:solidFill>
                  <a:srgbClr val="DD1D1D"/>
                </a:solidFill>
                <a:latin typeface="Nautilius Pompilius"/>
              </a:rPr>
              <a:t>Тарас Шевченко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560" y="1286"/>
            <a:ext cx="18285714" cy="102857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7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" y="643"/>
            <a:ext cx="18285714" cy="102857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AE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159662" y="864069"/>
            <a:ext cx="12848731" cy="8118486"/>
            <a:chOff x="0" y="0"/>
            <a:chExt cx="9825898" cy="6208505"/>
          </a:xfrm>
        </p:grpSpPr>
        <p:sp>
          <p:nvSpPr>
            <p:cNvPr id="3" name="Freeform 3"/>
            <p:cNvSpPr/>
            <p:nvPr/>
          </p:nvSpPr>
          <p:spPr>
            <a:xfrm>
              <a:off x="-4213" y="0"/>
              <a:ext cx="9830111" cy="6208505"/>
            </a:xfrm>
            <a:custGeom>
              <a:avLst/>
              <a:gdLst/>
              <a:ahLst/>
              <a:cxnLst/>
              <a:rect l="l" t="t" r="r" b="b"/>
              <a:pathLst>
                <a:path w="9830111" h="6208505">
                  <a:moveTo>
                    <a:pt x="278431" y="16918"/>
                  </a:moveTo>
                  <a:cubicBezTo>
                    <a:pt x="278431" y="16918"/>
                    <a:pt x="604014" y="12258"/>
                    <a:pt x="1045114" y="12454"/>
                  </a:cubicBezTo>
                  <a:cubicBezTo>
                    <a:pt x="7948380" y="12671"/>
                    <a:pt x="9556042" y="0"/>
                    <a:pt x="9556042" y="0"/>
                  </a:cubicBezTo>
                  <a:cubicBezTo>
                    <a:pt x="9623506" y="0"/>
                    <a:pt x="9699443" y="0"/>
                    <a:pt x="9778216" y="85073"/>
                  </a:cubicBezTo>
                  <a:cubicBezTo>
                    <a:pt x="9821194" y="131488"/>
                    <a:pt x="9822262" y="240224"/>
                    <a:pt x="9822667" y="320281"/>
                  </a:cubicBezTo>
                  <a:cubicBezTo>
                    <a:pt x="9822667" y="320281"/>
                    <a:pt x="9820963" y="4514342"/>
                    <a:pt x="9820963" y="5445921"/>
                  </a:cubicBezTo>
                  <a:cubicBezTo>
                    <a:pt x="9820963" y="5660080"/>
                    <a:pt x="9830111" y="5959259"/>
                    <a:pt x="9830111" y="5959259"/>
                  </a:cubicBezTo>
                  <a:cubicBezTo>
                    <a:pt x="9830111" y="6087927"/>
                    <a:pt x="9825941" y="6208505"/>
                    <a:pt x="9573103" y="6200371"/>
                  </a:cubicBezTo>
                  <a:cubicBezTo>
                    <a:pt x="9573103" y="6200371"/>
                    <a:pt x="9196631" y="6180072"/>
                    <a:pt x="8195606" y="6187671"/>
                  </a:cubicBezTo>
                  <a:cubicBezTo>
                    <a:pt x="2367023" y="6195805"/>
                    <a:pt x="304023" y="6208505"/>
                    <a:pt x="304023" y="6208505"/>
                  </a:cubicBezTo>
                  <a:cubicBezTo>
                    <a:pt x="132548" y="6208505"/>
                    <a:pt x="4213" y="6107436"/>
                    <a:pt x="8532" y="5904889"/>
                  </a:cubicBezTo>
                  <a:cubicBezTo>
                    <a:pt x="8532" y="5904889"/>
                    <a:pt x="9630" y="5406348"/>
                    <a:pt x="4815" y="1542526"/>
                  </a:cubicBezTo>
                  <a:cubicBezTo>
                    <a:pt x="0" y="663668"/>
                    <a:pt x="25592" y="330596"/>
                    <a:pt x="25592" y="330596"/>
                  </a:cubicBezTo>
                  <a:cubicBezTo>
                    <a:pt x="27224" y="150571"/>
                    <a:pt x="143504" y="16918"/>
                    <a:pt x="278431" y="16918"/>
                  </a:cubicBezTo>
                  <a:close/>
                </a:path>
              </a:pathLst>
            </a:custGeom>
            <a:solidFill>
              <a:srgbClr val="FFFFFF"/>
            </a:solidFill>
            <a:ln>
              <a:solidFill>
                <a:srgbClr val="000000"/>
              </a:solidFill>
            </a:ln>
          </p:spPr>
        </p:sp>
      </p:grpSp>
      <p:grpSp>
        <p:nvGrpSpPr>
          <p:cNvPr id="4" name="Group 4"/>
          <p:cNvGrpSpPr/>
          <p:nvPr/>
        </p:nvGrpSpPr>
        <p:grpSpPr>
          <a:xfrm>
            <a:off x="2690890" y="376212"/>
            <a:ext cx="14418149" cy="9556243"/>
            <a:chOff x="0" y="0"/>
            <a:chExt cx="19224199" cy="12741658"/>
          </a:xfrm>
        </p:grpSpPr>
        <p:grpSp>
          <p:nvGrpSpPr>
            <p:cNvPr id="5" name="Group 5"/>
            <p:cNvGrpSpPr/>
            <p:nvPr/>
          </p:nvGrpSpPr>
          <p:grpSpPr>
            <a:xfrm>
              <a:off x="0" y="296789"/>
              <a:ext cx="18888813" cy="12444868"/>
              <a:chOff x="0" y="0"/>
              <a:chExt cx="10805670" cy="7119301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-4213" y="0"/>
                <a:ext cx="10809882" cy="7119301"/>
              </a:xfrm>
              <a:custGeom>
                <a:avLst/>
                <a:gdLst/>
                <a:ahLst/>
                <a:cxnLst/>
                <a:rect l="l" t="t" r="r" b="b"/>
                <a:pathLst>
                  <a:path w="10809882" h="7119301">
                    <a:moveTo>
                      <a:pt x="278431" y="16918"/>
                    </a:moveTo>
                    <a:cubicBezTo>
                      <a:pt x="278431" y="16918"/>
                      <a:pt x="604014" y="12258"/>
                      <a:pt x="1062558" y="12454"/>
                    </a:cubicBezTo>
                    <a:cubicBezTo>
                      <a:pt x="8804229" y="12671"/>
                      <a:pt x="10535814" y="0"/>
                      <a:pt x="10535814" y="0"/>
                    </a:cubicBezTo>
                    <a:cubicBezTo>
                      <a:pt x="10603278" y="0"/>
                      <a:pt x="10679215" y="0"/>
                      <a:pt x="10757988" y="85073"/>
                    </a:cubicBezTo>
                    <a:cubicBezTo>
                      <a:pt x="10800966" y="131488"/>
                      <a:pt x="10802035" y="240224"/>
                      <a:pt x="10802439" y="320281"/>
                    </a:cubicBezTo>
                    <a:cubicBezTo>
                      <a:pt x="10802439" y="320281"/>
                      <a:pt x="10800735" y="5267917"/>
                      <a:pt x="10800735" y="6356717"/>
                    </a:cubicBezTo>
                    <a:cubicBezTo>
                      <a:pt x="10800735" y="6570876"/>
                      <a:pt x="10809883" y="6870054"/>
                      <a:pt x="10809883" y="6870054"/>
                    </a:cubicBezTo>
                    <a:cubicBezTo>
                      <a:pt x="10809883" y="6998723"/>
                      <a:pt x="10805713" y="7119301"/>
                      <a:pt x="10552875" y="7111167"/>
                    </a:cubicBezTo>
                    <a:cubicBezTo>
                      <a:pt x="10552875" y="7111167"/>
                      <a:pt x="10176403" y="7090868"/>
                      <a:pt x="9081481" y="7098467"/>
                    </a:cubicBezTo>
                    <a:cubicBezTo>
                      <a:pt x="2545013" y="7106601"/>
                      <a:pt x="304023" y="7119301"/>
                      <a:pt x="304023" y="7119301"/>
                    </a:cubicBezTo>
                    <a:cubicBezTo>
                      <a:pt x="132548" y="7119301"/>
                      <a:pt x="4213" y="7018231"/>
                      <a:pt x="8532" y="6815685"/>
                    </a:cubicBezTo>
                    <a:cubicBezTo>
                      <a:pt x="8532" y="6815685"/>
                      <a:pt x="9630" y="6317143"/>
                      <a:pt x="4815" y="1670849"/>
                    </a:cubicBezTo>
                    <a:cubicBezTo>
                      <a:pt x="0" y="663668"/>
                      <a:pt x="25592" y="330596"/>
                      <a:pt x="25592" y="330596"/>
                    </a:cubicBezTo>
                    <a:cubicBezTo>
                      <a:pt x="27224" y="150571"/>
                      <a:pt x="143504" y="16918"/>
                      <a:pt x="278431" y="16918"/>
                    </a:cubicBezTo>
                    <a:close/>
                  </a:path>
                </a:pathLst>
              </a:custGeom>
              <a:solidFill>
                <a:srgbClr val="D1B491"/>
              </a:solidFill>
            </p:spPr>
          </p:sp>
        </p:grpSp>
        <p:grpSp>
          <p:nvGrpSpPr>
            <p:cNvPr id="7" name="Group 7"/>
            <p:cNvGrpSpPr/>
            <p:nvPr/>
          </p:nvGrpSpPr>
          <p:grpSpPr>
            <a:xfrm>
              <a:off x="354553" y="0"/>
              <a:ext cx="18869646" cy="12358303"/>
              <a:chOff x="0" y="0"/>
              <a:chExt cx="10821129" cy="7087086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-4213" y="0"/>
                <a:ext cx="10825342" cy="7087086"/>
              </a:xfrm>
              <a:custGeom>
                <a:avLst/>
                <a:gdLst/>
                <a:ahLst/>
                <a:cxnLst/>
                <a:rect l="l" t="t" r="r" b="b"/>
                <a:pathLst>
                  <a:path w="10825342" h="7087086">
                    <a:moveTo>
                      <a:pt x="278431" y="16918"/>
                    </a:moveTo>
                    <a:cubicBezTo>
                      <a:pt x="278431" y="16918"/>
                      <a:pt x="604014" y="12258"/>
                      <a:pt x="1062834" y="12454"/>
                    </a:cubicBezTo>
                    <a:cubicBezTo>
                      <a:pt x="8817733" y="12671"/>
                      <a:pt x="10551274" y="0"/>
                      <a:pt x="10551274" y="0"/>
                    </a:cubicBezTo>
                    <a:cubicBezTo>
                      <a:pt x="10618737" y="0"/>
                      <a:pt x="10694674" y="0"/>
                      <a:pt x="10773448" y="85073"/>
                    </a:cubicBezTo>
                    <a:cubicBezTo>
                      <a:pt x="10816426" y="131488"/>
                      <a:pt x="10817494" y="240224"/>
                      <a:pt x="10817899" y="320281"/>
                    </a:cubicBezTo>
                    <a:cubicBezTo>
                      <a:pt x="10817899" y="320281"/>
                      <a:pt x="10816195" y="5241263"/>
                      <a:pt x="10816195" y="6324502"/>
                    </a:cubicBezTo>
                    <a:cubicBezTo>
                      <a:pt x="10816195" y="6538661"/>
                      <a:pt x="10825342" y="6837839"/>
                      <a:pt x="10825342" y="6837839"/>
                    </a:cubicBezTo>
                    <a:cubicBezTo>
                      <a:pt x="10825342" y="6966508"/>
                      <a:pt x="10821173" y="7087086"/>
                      <a:pt x="10568335" y="7078952"/>
                    </a:cubicBezTo>
                    <a:cubicBezTo>
                      <a:pt x="10568335" y="7078952"/>
                      <a:pt x="10191862" y="7058653"/>
                      <a:pt x="9095459" y="7066252"/>
                    </a:cubicBezTo>
                    <a:cubicBezTo>
                      <a:pt x="2547822" y="7074386"/>
                      <a:pt x="304023" y="7087086"/>
                      <a:pt x="304023" y="7087086"/>
                    </a:cubicBezTo>
                    <a:cubicBezTo>
                      <a:pt x="132548" y="7087086"/>
                      <a:pt x="4213" y="6986016"/>
                      <a:pt x="8532" y="6783470"/>
                    </a:cubicBezTo>
                    <a:cubicBezTo>
                      <a:pt x="8532" y="6783470"/>
                      <a:pt x="9630" y="6284928"/>
                      <a:pt x="4815" y="1666310"/>
                    </a:cubicBezTo>
                    <a:cubicBezTo>
                      <a:pt x="0" y="663668"/>
                      <a:pt x="25592" y="330596"/>
                      <a:pt x="25592" y="330596"/>
                    </a:cubicBezTo>
                    <a:cubicBezTo>
                      <a:pt x="27224" y="150571"/>
                      <a:pt x="143504" y="16918"/>
                      <a:pt x="278431" y="16918"/>
                    </a:cubicBezTo>
                    <a:close/>
                  </a:path>
                </a:pathLst>
              </a:custGeom>
              <a:solidFill>
                <a:srgbClr val="FFF9ED"/>
              </a:solidFill>
            </p:spPr>
          </p:sp>
        </p:grpSp>
      </p:grpSp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" y="643"/>
            <a:ext cx="18285714" cy="102857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 rot="835503">
            <a:off x="-352745" y="-97672"/>
            <a:ext cx="3415912" cy="3260644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 rot="-1131074">
            <a:off x="16230173" y="-686095"/>
            <a:ext cx="3772754" cy="826699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rcRect/>
          <a:stretch>
            <a:fillRect/>
          </a:stretch>
        </p:blipFill>
        <p:spPr>
          <a:xfrm rot="755739">
            <a:off x="16188702" y="6886618"/>
            <a:ext cx="3484672" cy="3582373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rcRect/>
          <a:stretch>
            <a:fillRect/>
          </a:stretch>
        </p:blipFill>
        <p:spPr>
          <a:xfrm rot="2169688">
            <a:off x="493254" y="3722590"/>
            <a:ext cx="1750852" cy="922554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2"/>
              </a:ext>
            </a:extLst>
          </a:blip>
          <a:srcRect/>
          <a:stretch>
            <a:fillRect/>
          </a:stretch>
        </p:blipFill>
        <p:spPr>
          <a:xfrm rot="-88258">
            <a:off x="7353235" y="70669"/>
            <a:ext cx="8939477" cy="11904873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4"/>
              </a:ext>
            </a:extLst>
          </a:blip>
          <a:srcRect/>
          <a:stretch>
            <a:fillRect/>
          </a:stretch>
        </p:blipFill>
        <p:spPr>
          <a:xfrm rot="-7600926">
            <a:off x="16119247" y="6727492"/>
            <a:ext cx="649589" cy="1345737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6"/>
              </a:ext>
            </a:extLst>
          </a:blip>
          <a:srcRect/>
          <a:stretch>
            <a:fillRect/>
          </a:stretch>
        </p:blipFill>
        <p:spPr>
          <a:xfrm rot="2334778">
            <a:off x="371974" y="8895816"/>
            <a:ext cx="2173525" cy="711335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8"/>
              </a:ext>
            </a:extLst>
          </a:blip>
          <a:srcRect/>
          <a:stretch>
            <a:fillRect/>
          </a:stretch>
        </p:blipFill>
        <p:spPr>
          <a:xfrm rot="-9925695">
            <a:off x="-1076008" y="930800"/>
            <a:ext cx="2931449" cy="2931449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0"/>
              </a:ext>
            </a:extLst>
          </a:blip>
          <a:srcRect/>
          <a:stretch>
            <a:fillRect/>
          </a:stretch>
        </p:blipFill>
        <p:spPr>
          <a:xfrm rot="-8787215">
            <a:off x="16414865" y="3158663"/>
            <a:ext cx="793059" cy="36654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143" y="643"/>
            <a:ext cx="18285714" cy="102857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5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>
            <a:off x="302960" y="192319"/>
            <a:ext cx="10308457" cy="983989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3" y="643"/>
            <a:ext cx="18285714" cy="102857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ED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467850" y="1438079"/>
            <a:ext cx="8012336" cy="7602428"/>
            <a:chOff x="0" y="0"/>
            <a:chExt cx="1801589" cy="1709420"/>
          </a:xfrm>
        </p:grpSpPr>
        <p:sp>
          <p:nvSpPr>
            <p:cNvPr id="3" name="Freeform 3"/>
            <p:cNvSpPr/>
            <p:nvPr/>
          </p:nvSpPr>
          <p:spPr>
            <a:xfrm>
              <a:off x="0" y="-1270"/>
              <a:ext cx="1802859" cy="1708150"/>
            </a:xfrm>
            <a:custGeom>
              <a:avLst/>
              <a:gdLst/>
              <a:ahLst/>
              <a:cxnLst/>
              <a:rect l="l" t="t" r="r" b="b"/>
              <a:pathLst>
                <a:path w="1802859" h="1708150">
                  <a:moveTo>
                    <a:pt x="1791429" y="27940"/>
                  </a:moveTo>
                  <a:cubicBezTo>
                    <a:pt x="1782539" y="24130"/>
                    <a:pt x="1773649" y="21590"/>
                    <a:pt x="1764759" y="21590"/>
                  </a:cubicBezTo>
                  <a:cubicBezTo>
                    <a:pt x="1738089" y="20320"/>
                    <a:pt x="1711243" y="20320"/>
                    <a:pt x="1682909" y="17780"/>
                  </a:cubicBezTo>
                  <a:cubicBezTo>
                    <a:pt x="1618146" y="12700"/>
                    <a:pt x="1554731" y="6350"/>
                    <a:pt x="1489967" y="3810"/>
                  </a:cubicBezTo>
                  <a:cubicBezTo>
                    <a:pt x="1437347" y="1270"/>
                    <a:pt x="1386076" y="3810"/>
                    <a:pt x="1333455" y="2540"/>
                  </a:cubicBezTo>
                  <a:cubicBezTo>
                    <a:pt x="1310518" y="2540"/>
                    <a:pt x="1287581" y="0"/>
                    <a:pt x="1264644" y="2540"/>
                  </a:cubicBezTo>
                  <a:cubicBezTo>
                    <a:pt x="1209325" y="10160"/>
                    <a:pt x="1154006" y="11430"/>
                    <a:pt x="1097338" y="8890"/>
                  </a:cubicBezTo>
                  <a:cubicBezTo>
                    <a:pt x="1069004" y="7620"/>
                    <a:pt x="1040670" y="7620"/>
                    <a:pt x="1012336" y="7620"/>
                  </a:cubicBezTo>
                  <a:cubicBezTo>
                    <a:pt x="961065" y="7620"/>
                    <a:pt x="909794" y="7620"/>
                    <a:pt x="858522" y="6350"/>
                  </a:cubicBezTo>
                  <a:cubicBezTo>
                    <a:pt x="804553" y="5080"/>
                    <a:pt x="272951" y="2540"/>
                    <a:pt x="220331" y="1270"/>
                  </a:cubicBezTo>
                  <a:cubicBezTo>
                    <a:pt x="177155" y="0"/>
                    <a:pt x="135329" y="1270"/>
                    <a:pt x="92153" y="1270"/>
                  </a:cubicBezTo>
                  <a:cubicBezTo>
                    <a:pt x="62470" y="1270"/>
                    <a:pt x="33020" y="3810"/>
                    <a:pt x="5080" y="5080"/>
                  </a:cubicBezTo>
                  <a:cubicBezTo>
                    <a:pt x="3810" y="5080"/>
                    <a:pt x="2540" y="7620"/>
                    <a:pt x="0" y="8890"/>
                  </a:cubicBezTo>
                  <a:cubicBezTo>
                    <a:pt x="1270" y="21590"/>
                    <a:pt x="3810" y="34290"/>
                    <a:pt x="5080" y="46990"/>
                  </a:cubicBezTo>
                  <a:cubicBezTo>
                    <a:pt x="15240" y="118110"/>
                    <a:pt x="16510" y="190500"/>
                    <a:pt x="17780" y="261620"/>
                  </a:cubicBezTo>
                  <a:cubicBezTo>
                    <a:pt x="19050" y="334010"/>
                    <a:pt x="17780" y="406400"/>
                    <a:pt x="16510" y="480060"/>
                  </a:cubicBezTo>
                  <a:cubicBezTo>
                    <a:pt x="15240" y="554990"/>
                    <a:pt x="2540" y="1341120"/>
                    <a:pt x="2540" y="1416050"/>
                  </a:cubicBezTo>
                  <a:cubicBezTo>
                    <a:pt x="2540" y="1489710"/>
                    <a:pt x="1270" y="1563370"/>
                    <a:pt x="0" y="1637030"/>
                  </a:cubicBezTo>
                  <a:cubicBezTo>
                    <a:pt x="0" y="1653540"/>
                    <a:pt x="3810" y="1663700"/>
                    <a:pt x="15240" y="1668780"/>
                  </a:cubicBezTo>
                  <a:cubicBezTo>
                    <a:pt x="22860" y="1672590"/>
                    <a:pt x="31750" y="1675130"/>
                    <a:pt x="40640" y="1676400"/>
                  </a:cubicBezTo>
                  <a:cubicBezTo>
                    <a:pt x="90804" y="1681480"/>
                    <a:pt x="142075" y="1685290"/>
                    <a:pt x="193346" y="1690370"/>
                  </a:cubicBezTo>
                  <a:cubicBezTo>
                    <a:pt x="221680" y="1692910"/>
                    <a:pt x="250014" y="1697990"/>
                    <a:pt x="278348" y="1699260"/>
                  </a:cubicBezTo>
                  <a:cubicBezTo>
                    <a:pt x="325572" y="1701800"/>
                    <a:pt x="851776" y="1703070"/>
                    <a:pt x="899000" y="1704340"/>
                  </a:cubicBezTo>
                  <a:cubicBezTo>
                    <a:pt x="905746" y="1704340"/>
                    <a:pt x="912492" y="1704340"/>
                    <a:pt x="919238" y="1704340"/>
                  </a:cubicBezTo>
                  <a:cubicBezTo>
                    <a:pt x="951620" y="1704340"/>
                    <a:pt x="985351" y="1703070"/>
                    <a:pt x="1017733" y="1703070"/>
                  </a:cubicBezTo>
                  <a:cubicBezTo>
                    <a:pt x="1055512" y="1703070"/>
                    <a:pt x="1091941" y="1704340"/>
                    <a:pt x="1129720" y="1704340"/>
                  </a:cubicBezTo>
                  <a:cubicBezTo>
                    <a:pt x="1185039" y="1704340"/>
                    <a:pt x="1241707" y="1704340"/>
                    <a:pt x="1297026" y="1704340"/>
                  </a:cubicBezTo>
                  <a:cubicBezTo>
                    <a:pt x="1348297" y="1704340"/>
                    <a:pt x="1399568" y="1705610"/>
                    <a:pt x="1450839" y="1706880"/>
                  </a:cubicBezTo>
                  <a:cubicBezTo>
                    <a:pt x="1473777" y="1706880"/>
                    <a:pt x="1498063" y="1708150"/>
                    <a:pt x="1521000" y="1708150"/>
                  </a:cubicBezTo>
                  <a:cubicBezTo>
                    <a:pt x="1595208" y="1706880"/>
                    <a:pt x="1668067" y="1700530"/>
                    <a:pt x="1741899" y="1700530"/>
                  </a:cubicBezTo>
                  <a:cubicBezTo>
                    <a:pt x="1745709" y="1700530"/>
                    <a:pt x="1750789" y="1697990"/>
                    <a:pt x="1754599" y="1695450"/>
                  </a:cubicBezTo>
                  <a:cubicBezTo>
                    <a:pt x="1759679" y="1691640"/>
                    <a:pt x="1762219" y="1685290"/>
                    <a:pt x="1764759" y="1682750"/>
                  </a:cubicBezTo>
                  <a:cubicBezTo>
                    <a:pt x="1766029" y="1628140"/>
                    <a:pt x="1767299" y="1574800"/>
                    <a:pt x="1768569" y="1521460"/>
                  </a:cubicBezTo>
                  <a:cubicBezTo>
                    <a:pt x="1769839" y="1438910"/>
                    <a:pt x="1779999" y="646430"/>
                    <a:pt x="1781269" y="563880"/>
                  </a:cubicBezTo>
                  <a:cubicBezTo>
                    <a:pt x="1781269" y="514350"/>
                    <a:pt x="1782539" y="464820"/>
                    <a:pt x="1783809" y="415290"/>
                  </a:cubicBezTo>
                  <a:cubicBezTo>
                    <a:pt x="1785079" y="361950"/>
                    <a:pt x="1786349" y="308610"/>
                    <a:pt x="1788889" y="255270"/>
                  </a:cubicBezTo>
                  <a:cubicBezTo>
                    <a:pt x="1790159" y="223520"/>
                    <a:pt x="1790159" y="190500"/>
                    <a:pt x="1795239" y="158750"/>
                  </a:cubicBezTo>
                  <a:cubicBezTo>
                    <a:pt x="1800319" y="120650"/>
                    <a:pt x="1802859" y="83820"/>
                    <a:pt x="1801589" y="44450"/>
                  </a:cubicBezTo>
                  <a:cubicBezTo>
                    <a:pt x="1801589" y="38100"/>
                    <a:pt x="1797779" y="30480"/>
                    <a:pt x="1791429" y="27940"/>
                  </a:cubicBezTo>
                  <a:close/>
                </a:path>
              </a:pathLst>
            </a:custGeom>
            <a:solidFill>
              <a:srgbClr val="FFD7E5"/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>
            <a:off x="1200150" y="579740"/>
            <a:ext cx="1101434" cy="1079405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 rot="1129358">
            <a:off x="7856630" y="9051476"/>
            <a:ext cx="1142641" cy="1086548"/>
          </a:xfrm>
          <a:prstGeom prst="rect">
            <a:avLst/>
          </a:prstGeom>
        </p:spPr>
      </p:pic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10449592" y="1683202"/>
            <a:ext cx="6809708" cy="7112182"/>
            <a:chOff x="-17780" y="-54610"/>
            <a:chExt cx="6404610" cy="6689090"/>
          </a:xfrm>
        </p:grpSpPr>
        <p:sp>
          <p:nvSpPr>
            <p:cNvPr id="7" name="Freeform 7"/>
            <p:cNvSpPr/>
            <p:nvPr/>
          </p:nvSpPr>
          <p:spPr>
            <a:xfrm>
              <a:off x="-17780" y="-54610"/>
              <a:ext cx="6404610" cy="6689090"/>
            </a:xfrm>
            <a:custGeom>
              <a:avLst/>
              <a:gdLst/>
              <a:ahLst/>
              <a:cxnLst/>
              <a:rect l="l" t="t" r="r" b="b"/>
              <a:pathLst>
                <a:path w="6404610" h="6689090">
                  <a:moveTo>
                    <a:pt x="4058920" y="645160"/>
                  </a:moveTo>
                  <a:cubicBezTo>
                    <a:pt x="5140960" y="523240"/>
                    <a:pt x="5530850" y="1365250"/>
                    <a:pt x="5530850" y="1365250"/>
                  </a:cubicBezTo>
                  <a:cubicBezTo>
                    <a:pt x="5530850" y="1365250"/>
                    <a:pt x="6325870" y="1554480"/>
                    <a:pt x="6365240" y="2411730"/>
                  </a:cubicBezTo>
                  <a:cubicBezTo>
                    <a:pt x="6404610" y="3268980"/>
                    <a:pt x="5963920" y="3547110"/>
                    <a:pt x="5963920" y="3547110"/>
                  </a:cubicBezTo>
                  <a:cubicBezTo>
                    <a:pt x="5963920" y="3547110"/>
                    <a:pt x="6220460" y="4083050"/>
                    <a:pt x="5985510" y="4803140"/>
                  </a:cubicBezTo>
                  <a:cubicBezTo>
                    <a:pt x="5750560" y="5523230"/>
                    <a:pt x="5247640" y="5610860"/>
                    <a:pt x="5247640" y="5610860"/>
                  </a:cubicBezTo>
                  <a:cubicBezTo>
                    <a:pt x="5247640" y="5610860"/>
                    <a:pt x="5129530" y="6126480"/>
                    <a:pt x="4212590" y="6408420"/>
                  </a:cubicBezTo>
                  <a:cubicBezTo>
                    <a:pt x="3295650" y="6689090"/>
                    <a:pt x="2987040" y="6186170"/>
                    <a:pt x="2987040" y="6186170"/>
                  </a:cubicBezTo>
                  <a:cubicBezTo>
                    <a:pt x="2987040" y="6186170"/>
                    <a:pt x="2194560" y="6305550"/>
                    <a:pt x="1450340" y="6106160"/>
                  </a:cubicBezTo>
                  <a:cubicBezTo>
                    <a:pt x="706120" y="5906770"/>
                    <a:pt x="642620" y="4909820"/>
                    <a:pt x="642620" y="4909820"/>
                  </a:cubicBezTo>
                  <a:cubicBezTo>
                    <a:pt x="642620" y="4909820"/>
                    <a:pt x="35560" y="4425950"/>
                    <a:pt x="19050" y="3544570"/>
                  </a:cubicBezTo>
                  <a:cubicBezTo>
                    <a:pt x="0" y="2536190"/>
                    <a:pt x="416560" y="2109470"/>
                    <a:pt x="416560" y="2109470"/>
                  </a:cubicBezTo>
                  <a:cubicBezTo>
                    <a:pt x="416560" y="2109470"/>
                    <a:pt x="151130" y="1360170"/>
                    <a:pt x="693420" y="826770"/>
                  </a:cubicBezTo>
                  <a:cubicBezTo>
                    <a:pt x="1478280" y="54610"/>
                    <a:pt x="1997710" y="407670"/>
                    <a:pt x="1997710" y="407670"/>
                  </a:cubicBezTo>
                  <a:cubicBezTo>
                    <a:pt x="1997710" y="407670"/>
                    <a:pt x="2462530" y="0"/>
                    <a:pt x="3036570" y="59690"/>
                  </a:cubicBezTo>
                  <a:cubicBezTo>
                    <a:pt x="3610610" y="119380"/>
                    <a:pt x="4058920" y="645160"/>
                    <a:pt x="4058920" y="645160"/>
                  </a:cubicBezTo>
                  <a:close/>
                </a:path>
              </a:pathLst>
            </a:custGeom>
            <a:blipFill>
              <a:blip r:embed="rId6"/>
              <a:stretch>
                <a:fillRect l="280" t="-10087" r="-280" b="-11783"/>
              </a:stretch>
            </a:blipFill>
          </p:spPr>
        </p:sp>
      </p:grpSp>
      <p:sp>
        <p:nvSpPr>
          <p:cNvPr id="8" name="TextBox 8"/>
          <p:cNvSpPr txBox="1"/>
          <p:nvPr/>
        </p:nvSpPr>
        <p:spPr>
          <a:xfrm>
            <a:off x="342850" y="1616527"/>
            <a:ext cx="9574728" cy="8039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78"/>
              </a:lnSpc>
              <a:spcBef>
                <a:spcPct val="0"/>
              </a:spcBef>
            </a:pPr>
            <a:r>
              <a:rPr lang="en-US" sz="6315">
                <a:solidFill>
                  <a:srgbClr val="011A4C"/>
                </a:solidFill>
                <a:latin typeface="Bryndan Write"/>
              </a:rPr>
              <a:t>   Роки життя:</a:t>
            </a:r>
          </a:p>
          <a:p>
            <a:pPr algn="ctr">
              <a:lnSpc>
                <a:spcPts val="6954"/>
              </a:lnSpc>
              <a:spcBef>
                <a:spcPct val="0"/>
              </a:spcBef>
            </a:pPr>
            <a:r>
              <a:rPr lang="en-US" sz="5795">
                <a:solidFill>
                  <a:srgbClr val="011A4C"/>
                </a:solidFill>
                <a:latin typeface="Bryndan Write"/>
              </a:rPr>
              <a:t> 24 липня (5 серпня) 1844р. -29 вересня 1930р. у слободі Осинівка міста Чугуєва на Харківщині. </a:t>
            </a:r>
          </a:p>
          <a:p>
            <a:pPr algn="ctr">
              <a:lnSpc>
                <a:spcPts val="6954"/>
              </a:lnSpc>
              <a:spcBef>
                <a:spcPct val="0"/>
              </a:spcBef>
            </a:pPr>
            <a:r>
              <a:rPr lang="en-US" sz="5795">
                <a:solidFill>
                  <a:srgbClr val="011A4C"/>
                </a:solidFill>
                <a:latin typeface="Bryndan Write"/>
              </a:rPr>
              <a:t>Відомий український художник-реаліст, майстер портрету, історичних та побутових сцен.</a:t>
            </a:r>
          </a:p>
        </p:txBody>
      </p:sp>
      <p:sp>
        <p:nvSpPr>
          <p:cNvPr id="9" name="TextBox 9"/>
          <p:cNvSpPr txBox="1"/>
          <p:nvPr/>
        </p:nvSpPr>
        <p:spPr>
          <a:xfrm rot="-103125">
            <a:off x="4945791" y="15913"/>
            <a:ext cx="7670750" cy="1552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</a:pPr>
            <a:r>
              <a:rPr lang="en-US" sz="9000">
                <a:solidFill>
                  <a:srgbClr val="DD1D1D"/>
                </a:solidFill>
                <a:latin typeface="Nautilius Pompilius Bold"/>
              </a:rPr>
              <a:t>Ілля Рєпін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ED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85662" y="1438079"/>
            <a:ext cx="6771188" cy="7602428"/>
            <a:chOff x="0" y="0"/>
            <a:chExt cx="1522514" cy="1709420"/>
          </a:xfrm>
        </p:grpSpPr>
        <p:sp>
          <p:nvSpPr>
            <p:cNvPr id="3" name="Freeform 3"/>
            <p:cNvSpPr/>
            <p:nvPr/>
          </p:nvSpPr>
          <p:spPr>
            <a:xfrm>
              <a:off x="0" y="-1270"/>
              <a:ext cx="1523784" cy="1708150"/>
            </a:xfrm>
            <a:custGeom>
              <a:avLst/>
              <a:gdLst/>
              <a:ahLst/>
              <a:cxnLst/>
              <a:rect l="l" t="t" r="r" b="b"/>
              <a:pathLst>
                <a:path w="1523784" h="1708150">
                  <a:moveTo>
                    <a:pt x="1512354" y="27940"/>
                  </a:moveTo>
                  <a:cubicBezTo>
                    <a:pt x="1503464" y="24130"/>
                    <a:pt x="1494574" y="21590"/>
                    <a:pt x="1485684" y="21590"/>
                  </a:cubicBezTo>
                  <a:cubicBezTo>
                    <a:pt x="1459014" y="20320"/>
                    <a:pt x="1436263" y="20320"/>
                    <a:pt x="1412643" y="17780"/>
                  </a:cubicBezTo>
                  <a:cubicBezTo>
                    <a:pt x="1358654" y="12700"/>
                    <a:pt x="1305790" y="6350"/>
                    <a:pt x="1251801" y="3810"/>
                  </a:cubicBezTo>
                  <a:cubicBezTo>
                    <a:pt x="1207935" y="1270"/>
                    <a:pt x="1165193" y="3810"/>
                    <a:pt x="1121327" y="2540"/>
                  </a:cubicBezTo>
                  <a:cubicBezTo>
                    <a:pt x="1102206" y="2540"/>
                    <a:pt x="1083085" y="0"/>
                    <a:pt x="1063964" y="2540"/>
                  </a:cubicBezTo>
                  <a:cubicBezTo>
                    <a:pt x="1017848" y="10160"/>
                    <a:pt x="971732" y="11430"/>
                    <a:pt x="924492" y="8890"/>
                  </a:cubicBezTo>
                  <a:cubicBezTo>
                    <a:pt x="900871" y="7620"/>
                    <a:pt x="877251" y="7620"/>
                    <a:pt x="853631" y="7620"/>
                  </a:cubicBezTo>
                  <a:cubicBezTo>
                    <a:pt x="810890" y="7620"/>
                    <a:pt x="768148" y="7620"/>
                    <a:pt x="725407" y="6350"/>
                  </a:cubicBezTo>
                  <a:cubicBezTo>
                    <a:pt x="680416" y="5080"/>
                    <a:pt x="237255" y="2540"/>
                    <a:pt x="193389" y="1270"/>
                  </a:cubicBezTo>
                  <a:cubicBezTo>
                    <a:pt x="157396" y="0"/>
                    <a:pt x="122528" y="1270"/>
                    <a:pt x="86536" y="1270"/>
                  </a:cubicBezTo>
                  <a:cubicBezTo>
                    <a:pt x="61791" y="1270"/>
                    <a:pt x="33020" y="3810"/>
                    <a:pt x="5080" y="5080"/>
                  </a:cubicBezTo>
                  <a:cubicBezTo>
                    <a:pt x="3810" y="5080"/>
                    <a:pt x="2540" y="7620"/>
                    <a:pt x="0" y="8890"/>
                  </a:cubicBezTo>
                  <a:cubicBezTo>
                    <a:pt x="1270" y="21590"/>
                    <a:pt x="3810" y="34290"/>
                    <a:pt x="5080" y="46990"/>
                  </a:cubicBezTo>
                  <a:cubicBezTo>
                    <a:pt x="15240" y="118110"/>
                    <a:pt x="16510" y="190500"/>
                    <a:pt x="17780" y="261620"/>
                  </a:cubicBezTo>
                  <a:cubicBezTo>
                    <a:pt x="19050" y="334010"/>
                    <a:pt x="17780" y="406400"/>
                    <a:pt x="16510" y="480060"/>
                  </a:cubicBezTo>
                  <a:cubicBezTo>
                    <a:pt x="15240" y="554990"/>
                    <a:pt x="2540" y="1341120"/>
                    <a:pt x="2540" y="1416050"/>
                  </a:cubicBezTo>
                  <a:cubicBezTo>
                    <a:pt x="2540" y="1489710"/>
                    <a:pt x="1270" y="1563370"/>
                    <a:pt x="0" y="1637030"/>
                  </a:cubicBezTo>
                  <a:cubicBezTo>
                    <a:pt x="0" y="1653540"/>
                    <a:pt x="3810" y="1663700"/>
                    <a:pt x="15240" y="1668780"/>
                  </a:cubicBezTo>
                  <a:cubicBezTo>
                    <a:pt x="22860" y="1672590"/>
                    <a:pt x="31750" y="1675130"/>
                    <a:pt x="40640" y="1676400"/>
                  </a:cubicBezTo>
                  <a:cubicBezTo>
                    <a:pt x="85411" y="1681480"/>
                    <a:pt x="128152" y="1685290"/>
                    <a:pt x="170894" y="1690370"/>
                  </a:cubicBezTo>
                  <a:cubicBezTo>
                    <a:pt x="194514" y="1692910"/>
                    <a:pt x="218134" y="1697990"/>
                    <a:pt x="241754" y="1699260"/>
                  </a:cubicBezTo>
                  <a:cubicBezTo>
                    <a:pt x="281121" y="1701800"/>
                    <a:pt x="719783" y="1703070"/>
                    <a:pt x="759150" y="1704340"/>
                  </a:cubicBezTo>
                  <a:cubicBezTo>
                    <a:pt x="764774" y="1704340"/>
                    <a:pt x="770398" y="1704340"/>
                    <a:pt x="776022" y="1704340"/>
                  </a:cubicBezTo>
                  <a:cubicBezTo>
                    <a:pt x="803016" y="1704340"/>
                    <a:pt x="831136" y="1703070"/>
                    <a:pt x="858130" y="1703070"/>
                  </a:cubicBezTo>
                  <a:cubicBezTo>
                    <a:pt x="889624" y="1703070"/>
                    <a:pt x="919993" y="1704340"/>
                    <a:pt x="951486" y="1704340"/>
                  </a:cubicBezTo>
                  <a:cubicBezTo>
                    <a:pt x="997602" y="1704340"/>
                    <a:pt x="1044842" y="1704340"/>
                    <a:pt x="1090958" y="1704340"/>
                  </a:cubicBezTo>
                  <a:cubicBezTo>
                    <a:pt x="1133699" y="1704340"/>
                    <a:pt x="1176441" y="1705610"/>
                    <a:pt x="1219182" y="1706880"/>
                  </a:cubicBezTo>
                  <a:cubicBezTo>
                    <a:pt x="1238303" y="1706880"/>
                    <a:pt x="1258549" y="1708150"/>
                    <a:pt x="1277670" y="1708150"/>
                  </a:cubicBezTo>
                  <a:cubicBezTo>
                    <a:pt x="1339533" y="1706880"/>
                    <a:pt x="1400271" y="1700530"/>
                    <a:pt x="1462824" y="1700530"/>
                  </a:cubicBezTo>
                  <a:cubicBezTo>
                    <a:pt x="1466634" y="1700530"/>
                    <a:pt x="1471714" y="1697990"/>
                    <a:pt x="1475524" y="1695450"/>
                  </a:cubicBezTo>
                  <a:cubicBezTo>
                    <a:pt x="1480604" y="1691640"/>
                    <a:pt x="1483144" y="1685290"/>
                    <a:pt x="1485684" y="1682750"/>
                  </a:cubicBezTo>
                  <a:cubicBezTo>
                    <a:pt x="1486954" y="1628140"/>
                    <a:pt x="1488224" y="1574800"/>
                    <a:pt x="1489494" y="1521460"/>
                  </a:cubicBezTo>
                  <a:cubicBezTo>
                    <a:pt x="1490764" y="1438910"/>
                    <a:pt x="1500924" y="646430"/>
                    <a:pt x="1502194" y="563880"/>
                  </a:cubicBezTo>
                  <a:cubicBezTo>
                    <a:pt x="1502194" y="514350"/>
                    <a:pt x="1503464" y="464820"/>
                    <a:pt x="1504734" y="415290"/>
                  </a:cubicBezTo>
                  <a:cubicBezTo>
                    <a:pt x="1506004" y="361950"/>
                    <a:pt x="1507274" y="308610"/>
                    <a:pt x="1509814" y="255270"/>
                  </a:cubicBezTo>
                  <a:cubicBezTo>
                    <a:pt x="1511084" y="223520"/>
                    <a:pt x="1511084" y="190500"/>
                    <a:pt x="1516164" y="158750"/>
                  </a:cubicBezTo>
                  <a:cubicBezTo>
                    <a:pt x="1521244" y="120650"/>
                    <a:pt x="1523784" y="83820"/>
                    <a:pt x="1522514" y="44450"/>
                  </a:cubicBezTo>
                  <a:cubicBezTo>
                    <a:pt x="1522514" y="38100"/>
                    <a:pt x="1518704" y="30480"/>
                    <a:pt x="1512354" y="27940"/>
                  </a:cubicBezTo>
                  <a:close/>
                </a:path>
              </a:pathLst>
            </a:custGeom>
            <a:solidFill>
              <a:srgbClr val="FFD7E5"/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>
            <a:off x="16157866" y="358673"/>
            <a:ext cx="1101434" cy="1079405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 rot="1129358">
            <a:off x="10010429" y="8715026"/>
            <a:ext cx="1142641" cy="108654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3" y="643"/>
            <a:ext cx="18285714" cy="102857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BE3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592633" y="345758"/>
            <a:ext cx="7794204" cy="9647586"/>
            <a:chOff x="0" y="0"/>
            <a:chExt cx="5590811" cy="692024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590811" cy="6920248"/>
            </a:xfrm>
            <a:custGeom>
              <a:avLst/>
              <a:gdLst/>
              <a:ahLst/>
              <a:cxnLst/>
              <a:rect l="l" t="t" r="r" b="b"/>
              <a:pathLst>
                <a:path w="5590811" h="6920248">
                  <a:moveTo>
                    <a:pt x="5466351" y="6920248"/>
                  </a:moveTo>
                  <a:lnTo>
                    <a:pt x="124460" y="6920248"/>
                  </a:lnTo>
                  <a:cubicBezTo>
                    <a:pt x="55880" y="6920248"/>
                    <a:pt x="0" y="6864369"/>
                    <a:pt x="0" y="6795788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466351" y="0"/>
                  </a:lnTo>
                  <a:cubicBezTo>
                    <a:pt x="5534931" y="0"/>
                    <a:pt x="5590811" y="55880"/>
                    <a:pt x="5590811" y="124460"/>
                  </a:cubicBezTo>
                  <a:lnTo>
                    <a:pt x="5590811" y="6795788"/>
                  </a:lnTo>
                  <a:cubicBezTo>
                    <a:pt x="5590811" y="6864369"/>
                    <a:pt x="5534931" y="6920248"/>
                    <a:pt x="5466351" y="6920248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-689951" y="2746322"/>
            <a:ext cx="9031639" cy="7538806"/>
            <a:chOff x="0" y="0"/>
            <a:chExt cx="6454140" cy="5387340"/>
          </a:xfrm>
        </p:grpSpPr>
        <p:sp>
          <p:nvSpPr>
            <p:cNvPr id="5" name="Freeform 5"/>
            <p:cNvSpPr/>
            <p:nvPr/>
          </p:nvSpPr>
          <p:spPr>
            <a:xfrm>
              <a:off x="16510" y="15240"/>
              <a:ext cx="6421120" cy="5356860"/>
            </a:xfrm>
            <a:custGeom>
              <a:avLst/>
              <a:gdLst/>
              <a:ahLst/>
              <a:cxnLst/>
              <a:rect l="l" t="t" r="r" b="b"/>
              <a:pathLst>
                <a:path w="6421120" h="5356860">
                  <a:moveTo>
                    <a:pt x="3210560" y="0"/>
                  </a:moveTo>
                  <a:cubicBezTo>
                    <a:pt x="1073150" y="0"/>
                    <a:pt x="0" y="1934210"/>
                    <a:pt x="0" y="2961640"/>
                  </a:cubicBezTo>
                  <a:lnTo>
                    <a:pt x="0" y="3929380"/>
                  </a:lnTo>
                  <a:cubicBezTo>
                    <a:pt x="0" y="4304030"/>
                    <a:pt x="292100" y="4608830"/>
                    <a:pt x="660400" y="4631690"/>
                  </a:cubicBezTo>
                  <a:lnTo>
                    <a:pt x="660400" y="4798060"/>
                  </a:lnTo>
                  <a:cubicBezTo>
                    <a:pt x="660400" y="5106670"/>
                    <a:pt x="910590" y="5356860"/>
                    <a:pt x="1219200" y="5356860"/>
                  </a:cubicBezTo>
                  <a:lnTo>
                    <a:pt x="3210560" y="5356860"/>
                  </a:lnTo>
                  <a:lnTo>
                    <a:pt x="5201920" y="5356860"/>
                  </a:lnTo>
                  <a:cubicBezTo>
                    <a:pt x="5510530" y="5356860"/>
                    <a:pt x="5760720" y="5106670"/>
                    <a:pt x="5760720" y="4798060"/>
                  </a:cubicBezTo>
                  <a:lnTo>
                    <a:pt x="5760720" y="4631690"/>
                  </a:lnTo>
                  <a:cubicBezTo>
                    <a:pt x="6129020" y="4610100"/>
                    <a:pt x="6421120" y="4304030"/>
                    <a:pt x="6421120" y="3929380"/>
                  </a:cubicBezTo>
                  <a:lnTo>
                    <a:pt x="6421120" y="2961640"/>
                  </a:lnTo>
                  <a:cubicBezTo>
                    <a:pt x="6421120" y="1934210"/>
                    <a:pt x="5346700" y="0"/>
                    <a:pt x="3210560" y="0"/>
                  </a:cubicBezTo>
                  <a:close/>
                </a:path>
              </a:pathLst>
            </a:custGeom>
            <a:blipFill>
              <a:blip r:embed="rId2"/>
              <a:stretch>
                <a:fillRect t="-3671" b="-3671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>
              <a:off x="1270" y="0"/>
              <a:ext cx="6451600" cy="5387340"/>
            </a:xfrm>
            <a:custGeom>
              <a:avLst/>
              <a:gdLst/>
              <a:ahLst/>
              <a:cxnLst/>
              <a:rect l="l" t="t" r="r" b="b"/>
              <a:pathLst>
                <a:path w="6451600" h="5387340">
                  <a:moveTo>
                    <a:pt x="5217160" y="5387340"/>
                  </a:moveTo>
                  <a:lnTo>
                    <a:pt x="1234440" y="5387340"/>
                  </a:lnTo>
                  <a:cubicBezTo>
                    <a:pt x="916940" y="5387340"/>
                    <a:pt x="660400" y="5129530"/>
                    <a:pt x="660400" y="4813300"/>
                  </a:cubicBezTo>
                  <a:lnTo>
                    <a:pt x="660400" y="4660900"/>
                  </a:lnTo>
                  <a:cubicBezTo>
                    <a:pt x="288290" y="4630420"/>
                    <a:pt x="0" y="4319270"/>
                    <a:pt x="0" y="3943350"/>
                  </a:cubicBezTo>
                  <a:lnTo>
                    <a:pt x="0" y="2975610"/>
                  </a:lnTo>
                  <a:cubicBezTo>
                    <a:pt x="0" y="2396490"/>
                    <a:pt x="317500" y="1661160"/>
                    <a:pt x="807720" y="1099820"/>
                  </a:cubicBezTo>
                  <a:cubicBezTo>
                    <a:pt x="1098550" y="768350"/>
                    <a:pt x="1437640" y="505460"/>
                    <a:pt x="1816100" y="318770"/>
                  </a:cubicBezTo>
                  <a:cubicBezTo>
                    <a:pt x="2246630" y="107950"/>
                    <a:pt x="2721610" y="0"/>
                    <a:pt x="3225800" y="0"/>
                  </a:cubicBezTo>
                  <a:cubicBezTo>
                    <a:pt x="3729990" y="0"/>
                    <a:pt x="4204970" y="107950"/>
                    <a:pt x="4635500" y="320040"/>
                  </a:cubicBezTo>
                  <a:cubicBezTo>
                    <a:pt x="5013960" y="506730"/>
                    <a:pt x="5353050" y="769620"/>
                    <a:pt x="5643880" y="1101090"/>
                  </a:cubicBezTo>
                  <a:cubicBezTo>
                    <a:pt x="6135370" y="1662430"/>
                    <a:pt x="6451600" y="2397760"/>
                    <a:pt x="6451600" y="2976880"/>
                  </a:cubicBezTo>
                  <a:lnTo>
                    <a:pt x="6451600" y="3944620"/>
                  </a:lnTo>
                  <a:cubicBezTo>
                    <a:pt x="6451600" y="4319270"/>
                    <a:pt x="6162040" y="4631690"/>
                    <a:pt x="5791200" y="4662170"/>
                  </a:cubicBezTo>
                  <a:lnTo>
                    <a:pt x="5791200" y="4813300"/>
                  </a:lnTo>
                  <a:cubicBezTo>
                    <a:pt x="5792470" y="5129530"/>
                    <a:pt x="5534660" y="5387340"/>
                    <a:pt x="5217160" y="5387340"/>
                  </a:cubicBezTo>
                  <a:close/>
                  <a:moveTo>
                    <a:pt x="3225800" y="31750"/>
                  </a:moveTo>
                  <a:cubicBezTo>
                    <a:pt x="2034540" y="31750"/>
                    <a:pt x="1266190" y="624840"/>
                    <a:pt x="830580" y="1121410"/>
                  </a:cubicBezTo>
                  <a:cubicBezTo>
                    <a:pt x="344170" y="1676400"/>
                    <a:pt x="30480" y="2404110"/>
                    <a:pt x="30480" y="2975610"/>
                  </a:cubicBezTo>
                  <a:lnTo>
                    <a:pt x="30480" y="3943350"/>
                  </a:lnTo>
                  <a:cubicBezTo>
                    <a:pt x="30480" y="4306570"/>
                    <a:pt x="313690" y="4607560"/>
                    <a:pt x="676910" y="4629150"/>
                  </a:cubicBezTo>
                  <a:lnTo>
                    <a:pt x="692150" y="4630420"/>
                  </a:lnTo>
                  <a:lnTo>
                    <a:pt x="692150" y="4812030"/>
                  </a:lnTo>
                  <a:cubicBezTo>
                    <a:pt x="692150" y="5111750"/>
                    <a:pt x="935990" y="5355590"/>
                    <a:pt x="1234440" y="5355590"/>
                  </a:cubicBezTo>
                  <a:lnTo>
                    <a:pt x="5217160" y="5355590"/>
                  </a:lnTo>
                  <a:cubicBezTo>
                    <a:pt x="5516880" y="5355590"/>
                    <a:pt x="5759450" y="5111750"/>
                    <a:pt x="5759450" y="4812030"/>
                  </a:cubicBezTo>
                  <a:lnTo>
                    <a:pt x="5759450" y="4630420"/>
                  </a:lnTo>
                  <a:lnTo>
                    <a:pt x="5774691" y="4629150"/>
                  </a:lnTo>
                  <a:cubicBezTo>
                    <a:pt x="6136641" y="4607560"/>
                    <a:pt x="6421121" y="4306570"/>
                    <a:pt x="6421121" y="3943350"/>
                  </a:cubicBezTo>
                  <a:lnTo>
                    <a:pt x="6421121" y="2975610"/>
                  </a:lnTo>
                  <a:cubicBezTo>
                    <a:pt x="6421121" y="2404110"/>
                    <a:pt x="6107430" y="1676400"/>
                    <a:pt x="5621021" y="1121410"/>
                  </a:cubicBezTo>
                  <a:cubicBezTo>
                    <a:pt x="5185410" y="624840"/>
                    <a:pt x="4415790" y="31750"/>
                    <a:pt x="3225800" y="31750"/>
                  </a:cubicBezTo>
                  <a:close/>
                </a:path>
              </a:pathLst>
            </a:custGeom>
            <a:solidFill>
              <a:srgbClr val="FFFD6A"/>
            </a:solidFill>
          </p:spPr>
        </p:sp>
      </p:grpSp>
      <p:sp>
        <p:nvSpPr>
          <p:cNvPr id="7" name="TextBox 7"/>
          <p:cNvSpPr txBox="1"/>
          <p:nvPr/>
        </p:nvSpPr>
        <p:spPr>
          <a:xfrm>
            <a:off x="432959" y="660082"/>
            <a:ext cx="8341688" cy="10515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7470"/>
              </a:lnSpc>
              <a:spcBef>
                <a:spcPct val="0"/>
              </a:spcBef>
            </a:pPr>
            <a:r>
              <a:rPr lang="en-US" sz="9000">
                <a:solidFill>
                  <a:srgbClr val="F9663E"/>
                </a:solidFill>
                <a:latin typeface="Shrikhand Bold"/>
              </a:rPr>
              <a:t>Сергій Бубка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9144000" y="738188"/>
            <a:ext cx="8563933" cy="8810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71"/>
              </a:lnSpc>
              <a:spcBef>
                <a:spcPct val="0"/>
              </a:spcBef>
            </a:pPr>
            <a:r>
              <a:rPr lang="en-US" sz="4226">
                <a:solidFill>
                  <a:srgbClr val="000000"/>
                </a:solidFill>
                <a:latin typeface="Nefelibata Sans"/>
              </a:rPr>
              <a:t>  Народився  </a:t>
            </a:r>
          </a:p>
          <a:p>
            <a:pPr algn="ctr">
              <a:lnSpc>
                <a:spcPts val="4951"/>
              </a:lnSpc>
              <a:spcBef>
                <a:spcPct val="0"/>
              </a:spcBef>
            </a:pPr>
            <a:r>
              <a:rPr lang="en-US" sz="4126">
                <a:solidFill>
                  <a:srgbClr val="000000"/>
                </a:solidFill>
                <a:latin typeface="Nefelibata Sans"/>
              </a:rPr>
              <a:t>4 грудня 1963 р., м. Луганськ. </a:t>
            </a:r>
          </a:p>
          <a:p>
            <a:pPr algn="ctr">
              <a:lnSpc>
                <a:spcPts val="4951"/>
              </a:lnSpc>
              <a:spcBef>
                <a:spcPct val="0"/>
              </a:spcBef>
            </a:pPr>
            <a:r>
              <a:rPr lang="en-US" sz="4126">
                <a:solidFill>
                  <a:srgbClr val="000000"/>
                </a:solidFill>
                <a:latin typeface="Nefelibata Sans"/>
              </a:rPr>
              <a:t>Сергій Бубка — видатний український </a:t>
            </a:r>
          </a:p>
          <a:p>
            <a:pPr algn="ctr">
              <a:lnSpc>
                <a:spcPts val="4951"/>
              </a:lnSpc>
              <a:spcBef>
                <a:spcPct val="0"/>
              </a:spcBef>
            </a:pPr>
            <a:r>
              <a:rPr lang="en-US" sz="4126">
                <a:solidFill>
                  <a:srgbClr val="000000"/>
                </a:solidFill>
                <a:latin typeface="Nefelibata Sans"/>
              </a:rPr>
              <a:t>легкоатлет, шестиразовий чемпіон світу, який </a:t>
            </a:r>
          </a:p>
          <a:p>
            <a:pPr algn="ctr">
              <a:lnSpc>
                <a:spcPts val="4951"/>
              </a:lnSpc>
              <a:spcBef>
                <a:spcPct val="0"/>
              </a:spcBef>
            </a:pPr>
            <a:r>
              <a:rPr lang="en-US" sz="4126">
                <a:solidFill>
                  <a:srgbClr val="000000"/>
                </a:solidFill>
                <a:latin typeface="Nefelibata Sans"/>
              </a:rPr>
              <a:t>підкорив вперше </a:t>
            </a:r>
          </a:p>
          <a:p>
            <a:pPr algn="ctr">
              <a:lnSpc>
                <a:spcPts val="4951"/>
              </a:lnSpc>
              <a:spcBef>
                <a:spcPct val="0"/>
              </a:spcBef>
            </a:pPr>
            <a:r>
              <a:rPr lang="en-US" sz="4126">
                <a:solidFill>
                  <a:srgbClr val="000000"/>
                </a:solidFill>
                <a:latin typeface="Nefelibata Sans"/>
              </a:rPr>
              <a:t>в світі висоту шість метрів </a:t>
            </a:r>
          </a:p>
          <a:p>
            <a:pPr algn="ctr">
              <a:lnSpc>
                <a:spcPts val="4951"/>
              </a:lnSpc>
              <a:spcBef>
                <a:spcPct val="0"/>
              </a:spcBef>
            </a:pPr>
            <a:r>
              <a:rPr lang="en-US" sz="4126">
                <a:solidFill>
                  <a:srgbClr val="000000"/>
                </a:solidFill>
                <a:latin typeface="Nefelibata Sans"/>
              </a:rPr>
              <a:t>у стрибках з жердиною. </a:t>
            </a:r>
          </a:p>
          <a:p>
            <a:pPr algn="ctr">
              <a:lnSpc>
                <a:spcPts val="4951"/>
              </a:lnSpc>
              <a:spcBef>
                <a:spcPct val="0"/>
              </a:spcBef>
            </a:pPr>
            <a:r>
              <a:rPr lang="en-US" sz="4126">
                <a:solidFill>
                  <a:srgbClr val="000000"/>
                </a:solidFill>
                <a:latin typeface="Nefelibata Sans"/>
              </a:rPr>
              <a:t>Заслужений майстер спорту (1983). Чемпіон Олімпійських ігор (1988), </a:t>
            </a:r>
          </a:p>
          <a:p>
            <a:pPr algn="ctr">
              <a:lnSpc>
                <a:spcPts val="4951"/>
              </a:lnSpc>
              <a:spcBef>
                <a:spcPct val="0"/>
              </a:spcBef>
            </a:pPr>
            <a:r>
              <a:rPr lang="en-US" sz="4126">
                <a:solidFill>
                  <a:srgbClr val="000000"/>
                </a:solidFill>
                <a:latin typeface="Nefelibata Sans"/>
              </a:rPr>
              <a:t>світу (1983, 1987, 1991, 1995), </a:t>
            </a:r>
          </a:p>
          <a:p>
            <a:pPr algn="ctr">
              <a:lnSpc>
                <a:spcPts val="4951"/>
              </a:lnSpc>
              <a:spcBef>
                <a:spcPct val="0"/>
              </a:spcBef>
            </a:pPr>
            <a:r>
              <a:rPr lang="en-US" sz="4126">
                <a:solidFill>
                  <a:srgbClr val="000000"/>
                </a:solidFill>
                <a:latin typeface="Nefelibata Sans"/>
              </a:rPr>
              <a:t>Європи (1986), СРСР (1984, 1985). Переможець Кубків світу та Європи (1985).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-1710221" y="418839"/>
            <a:ext cx="7919961" cy="9609629"/>
            <a:chOff x="0" y="0"/>
            <a:chExt cx="5292090" cy="6421120"/>
          </a:xfrm>
        </p:grpSpPr>
        <p:sp>
          <p:nvSpPr>
            <p:cNvPr id="3" name="Freeform 3"/>
            <p:cNvSpPr/>
            <p:nvPr/>
          </p:nvSpPr>
          <p:spPr>
            <a:xfrm>
              <a:off x="16510" y="16510"/>
              <a:ext cx="5260340" cy="6388100"/>
            </a:xfrm>
            <a:custGeom>
              <a:avLst/>
              <a:gdLst/>
              <a:ahLst/>
              <a:cxnLst/>
              <a:rect l="l" t="t" r="r" b="b"/>
              <a:pathLst>
                <a:path w="5260340" h="6388100">
                  <a:moveTo>
                    <a:pt x="4897120" y="684530"/>
                  </a:moveTo>
                  <a:lnTo>
                    <a:pt x="4264660" y="684530"/>
                  </a:lnTo>
                  <a:cubicBezTo>
                    <a:pt x="3848100" y="261620"/>
                    <a:pt x="3268980" y="0"/>
                    <a:pt x="2628900" y="0"/>
                  </a:cubicBezTo>
                  <a:lnTo>
                    <a:pt x="2628900" y="0"/>
                  </a:lnTo>
                  <a:cubicBezTo>
                    <a:pt x="1988820" y="0"/>
                    <a:pt x="1409700" y="261620"/>
                    <a:pt x="993140" y="684530"/>
                  </a:cubicBezTo>
                  <a:lnTo>
                    <a:pt x="361950" y="684530"/>
                  </a:lnTo>
                  <a:cubicBezTo>
                    <a:pt x="161290" y="684530"/>
                    <a:pt x="0" y="845820"/>
                    <a:pt x="0" y="1046480"/>
                  </a:cubicBezTo>
                  <a:lnTo>
                    <a:pt x="0" y="5341620"/>
                  </a:lnTo>
                  <a:cubicBezTo>
                    <a:pt x="0" y="5541010"/>
                    <a:pt x="162560" y="5703570"/>
                    <a:pt x="361950" y="5703570"/>
                  </a:cubicBezTo>
                  <a:lnTo>
                    <a:pt x="994410" y="5703570"/>
                  </a:lnTo>
                  <a:cubicBezTo>
                    <a:pt x="1410970" y="6126480"/>
                    <a:pt x="1990090" y="6388100"/>
                    <a:pt x="2630170" y="6388100"/>
                  </a:cubicBezTo>
                  <a:lnTo>
                    <a:pt x="2630170" y="6388100"/>
                  </a:lnTo>
                  <a:cubicBezTo>
                    <a:pt x="3270250" y="6388100"/>
                    <a:pt x="3849370" y="6126480"/>
                    <a:pt x="4265930" y="5703570"/>
                  </a:cubicBezTo>
                  <a:lnTo>
                    <a:pt x="4898390" y="5703570"/>
                  </a:lnTo>
                  <a:cubicBezTo>
                    <a:pt x="5097780" y="5703570"/>
                    <a:pt x="5260340" y="5541010"/>
                    <a:pt x="5260340" y="5341620"/>
                  </a:cubicBezTo>
                  <a:lnTo>
                    <a:pt x="5260340" y="1046480"/>
                  </a:lnTo>
                  <a:cubicBezTo>
                    <a:pt x="5259070" y="845820"/>
                    <a:pt x="5097780" y="684530"/>
                    <a:pt x="4897120" y="684530"/>
                  </a:cubicBezTo>
                  <a:close/>
                </a:path>
              </a:pathLst>
            </a:custGeom>
            <a:blipFill>
              <a:blip r:embed="rId2"/>
              <a:stretch>
                <a:fillRect t="-5280" b="-5280"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>
              <a:off x="0" y="0"/>
              <a:ext cx="5292090" cy="6421120"/>
            </a:xfrm>
            <a:custGeom>
              <a:avLst/>
              <a:gdLst/>
              <a:ahLst/>
              <a:cxnLst/>
              <a:rect l="l" t="t" r="r" b="b"/>
              <a:pathLst>
                <a:path w="5292090" h="6421120">
                  <a:moveTo>
                    <a:pt x="2645410" y="6421120"/>
                  </a:moveTo>
                  <a:cubicBezTo>
                    <a:pt x="2024380" y="6421120"/>
                    <a:pt x="1441450" y="6178550"/>
                    <a:pt x="1003300" y="5736590"/>
                  </a:cubicBezTo>
                  <a:lnTo>
                    <a:pt x="378460" y="5736590"/>
                  </a:lnTo>
                  <a:cubicBezTo>
                    <a:pt x="168910" y="5735320"/>
                    <a:pt x="0" y="5566410"/>
                    <a:pt x="0" y="5358130"/>
                  </a:cubicBezTo>
                  <a:lnTo>
                    <a:pt x="0" y="1062990"/>
                  </a:lnTo>
                  <a:cubicBezTo>
                    <a:pt x="0" y="854710"/>
                    <a:pt x="168910" y="684530"/>
                    <a:pt x="378460" y="684530"/>
                  </a:cubicBezTo>
                  <a:lnTo>
                    <a:pt x="1004570" y="684530"/>
                  </a:lnTo>
                  <a:cubicBezTo>
                    <a:pt x="1441450" y="242570"/>
                    <a:pt x="2024380" y="0"/>
                    <a:pt x="2645410" y="0"/>
                  </a:cubicBezTo>
                  <a:cubicBezTo>
                    <a:pt x="3266440" y="0"/>
                    <a:pt x="3849370" y="242570"/>
                    <a:pt x="4287520" y="684530"/>
                  </a:cubicBezTo>
                  <a:lnTo>
                    <a:pt x="4913630" y="684530"/>
                  </a:lnTo>
                  <a:cubicBezTo>
                    <a:pt x="5121910" y="684530"/>
                    <a:pt x="5292090" y="853440"/>
                    <a:pt x="5292090" y="1062990"/>
                  </a:cubicBezTo>
                  <a:lnTo>
                    <a:pt x="5292090" y="5358130"/>
                  </a:lnTo>
                  <a:cubicBezTo>
                    <a:pt x="5292090" y="5566410"/>
                    <a:pt x="5123180" y="5736590"/>
                    <a:pt x="4913630" y="5736590"/>
                  </a:cubicBezTo>
                  <a:lnTo>
                    <a:pt x="4287520" y="5736590"/>
                  </a:lnTo>
                  <a:cubicBezTo>
                    <a:pt x="3850640" y="6177280"/>
                    <a:pt x="3267710" y="6421120"/>
                    <a:pt x="2645410" y="6421120"/>
                  </a:cubicBezTo>
                  <a:close/>
                  <a:moveTo>
                    <a:pt x="378460" y="716280"/>
                  </a:moveTo>
                  <a:cubicBezTo>
                    <a:pt x="187960" y="716280"/>
                    <a:pt x="33020" y="871220"/>
                    <a:pt x="33020" y="1061720"/>
                  </a:cubicBezTo>
                  <a:lnTo>
                    <a:pt x="33020" y="5356860"/>
                  </a:lnTo>
                  <a:cubicBezTo>
                    <a:pt x="33020" y="5547360"/>
                    <a:pt x="187960" y="5702300"/>
                    <a:pt x="378460" y="5702300"/>
                  </a:cubicBezTo>
                  <a:lnTo>
                    <a:pt x="1018540" y="5702300"/>
                  </a:lnTo>
                  <a:lnTo>
                    <a:pt x="1023620" y="5707380"/>
                  </a:lnTo>
                  <a:cubicBezTo>
                    <a:pt x="1455420" y="6145530"/>
                    <a:pt x="2032000" y="6388100"/>
                    <a:pt x="2647950" y="6388100"/>
                  </a:cubicBezTo>
                  <a:cubicBezTo>
                    <a:pt x="3262630" y="6388100"/>
                    <a:pt x="3840480" y="6146800"/>
                    <a:pt x="4272280" y="5707380"/>
                  </a:cubicBezTo>
                  <a:lnTo>
                    <a:pt x="4277360" y="5702300"/>
                  </a:lnTo>
                  <a:lnTo>
                    <a:pt x="4917440" y="5702300"/>
                  </a:lnTo>
                  <a:cubicBezTo>
                    <a:pt x="5107940" y="5702300"/>
                    <a:pt x="5262880" y="5547360"/>
                    <a:pt x="5262880" y="5356860"/>
                  </a:cubicBezTo>
                  <a:lnTo>
                    <a:pt x="5262880" y="1062990"/>
                  </a:lnTo>
                  <a:cubicBezTo>
                    <a:pt x="5262880" y="872490"/>
                    <a:pt x="5107940" y="717550"/>
                    <a:pt x="4917440" y="717550"/>
                  </a:cubicBezTo>
                  <a:lnTo>
                    <a:pt x="4277360" y="717550"/>
                  </a:lnTo>
                  <a:lnTo>
                    <a:pt x="4272280" y="712470"/>
                  </a:lnTo>
                  <a:cubicBezTo>
                    <a:pt x="3840480" y="274320"/>
                    <a:pt x="3263900" y="31750"/>
                    <a:pt x="2647950" y="31750"/>
                  </a:cubicBezTo>
                  <a:cubicBezTo>
                    <a:pt x="2033270" y="31750"/>
                    <a:pt x="1455420" y="273050"/>
                    <a:pt x="1023620" y="712470"/>
                  </a:cubicBezTo>
                  <a:lnTo>
                    <a:pt x="1018540" y="717550"/>
                  </a:lnTo>
                  <a:lnTo>
                    <a:pt x="378460" y="716280"/>
                  </a:lnTo>
                  <a:lnTo>
                    <a:pt x="378460" y="716280"/>
                  </a:lnTo>
                  <a:close/>
                </a:path>
              </a:pathLst>
            </a:custGeom>
            <a:solidFill>
              <a:srgbClr val="7BE3F4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4549080" y="5913668"/>
            <a:ext cx="2827990" cy="41148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rcRect l="118" r="4016" b="14796"/>
          <a:stretch>
            <a:fillRect/>
          </a:stretch>
        </p:blipFill>
        <p:spPr>
          <a:xfrm>
            <a:off x="6632839" y="1281655"/>
            <a:ext cx="11628407" cy="8746814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4549080" y="314325"/>
            <a:ext cx="10634256" cy="10515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7470"/>
              </a:lnSpc>
              <a:spcBef>
                <a:spcPct val="0"/>
              </a:spcBef>
            </a:pPr>
            <a:r>
              <a:rPr lang="en-US" sz="9000">
                <a:solidFill>
                  <a:srgbClr val="3D269B"/>
                </a:solidFill>
                <a:latin typeface="Shrikhand Bold"/>
              </a:rPr>
              <a:t>Лілія Подкопаєва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BE3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8587010"/>
            <a:ext cx="18288000" cy="1699990"/>
          </a:xfrm>
          <a:prstGeom prst="rect">
            <a:avLst/>
          </a:prstGeom>
          <a:solidFill>
            <a:srgbClr val="FFEC9B"/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>
            <a:off x="6065190" y="6256930"/>
            <a:ext cx="880111" cy="908182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>
            <a:off x="16642279" y="1028700"/>
            <a:ext cx="617021" cy="636701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264572" y="2547880"/>
            <a:ext cx="5800618" cy="603913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rcRect t="493" b="4934"/>
          <a:stretch>
            <a:fillRect/>
          </a:stretch>
        </p:blipFill>
        <p:spPr>
          <a:xfrm>
            <a:off x="5834278" y="1347050"/>
            <a:ext cx="11852758" cy="6921609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750880" y="191898"/>
            <a:ext cx="8709422" cy="15716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671"/>
              </a:lnSpc>
              <a:spcBef>
                <a:spcPct val="0"/>
              </a:spcBef>
            </a:pPr>
            <a:r>
              <a:rPr lang="en-US" sz="9726">
                <a:solidFill>
                  <a:srgbClr val="DD1D1D"/>
                </a:solidFill>
                <a:latin typeface="Bryndan Write"/>
              </a:rPr>
              <a:t>Василь Вірастюк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t="7786" b="7786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" y="1286"/>
            <a:ext cx="18285714" cy="102857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AD2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5714" cy="102857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126</Words>
  <Application>Microsoft Office PowerPoint</Application>
  <PresentationFormat>Произвольный</PresentationFormat>
  <Paragraphs>31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4" baseType="lpstr">
      <vt:lpstr>Arial</vt:lpstr>
      <vt:lpstr>Nautilius Pompilius Bold</vt:lpstr>
      <vt:lpstr>Nautilius Pompilius</vt:lpstr>
      <vt:lpstr>Bryndan Write</vt:lpstr>
      <vt:lpstr>Calibri</vt:lpstr>
      <vt:lpstr>Shrikhand Bold</vt:lpstr>
      <vt:lpstr>Nefelibata Sans</vt:lpstr>
      <vt:lpstr>Amazing Grotesk Ultra</vt:lpstr>
      <vt:lpstr>Aristotelica Pro Cond. DemiBold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Славетні українці</dc:title>
  <cp:lastModifiedBy>Prikoren0918</cp:lastModifiedBy>
  <cp:revision>4</cp:revision>
  <dcterms:created xsi:type="dcterms:W3CDTF">2006-08-16T00:00:00Z</dcterms:created>
  <dcterms:modified xsi:type="dcterms:W3CDTF">2022-01-22T23:00:03Z</dcterms:modified>
  <dc:identifier>DAE2LqbGh-w</dc:identifier>
</cp:coreProperties>
</file>