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1" r:id="rId2"/>
    <p:sldId id="280" r:id="rId3"/>
    <p:sldId id="279" r:id="rId4"/>
    <p:sldId id="258" r:id="rId5"/>
    <p:sldId id="260" r:id="rId6"/>
    <p:sldId id="261" r:id="rId7"/>
    <p:sldId id="262" r:id="rId8"/>
    <p:sldId id="272" r:id="rId9"/>
    <p:sldId id="274" r:id="rId10"/>
    <p:sldId id="263" r:id="rId11"/>
    <p:sldId id="275" r:id="rId12"/>
    <p:sldId id="265" r:id="rId13"/>
    <p:sldId id="266" r:id="rId14"/>
    <p:sldId id="270" r:id="rId15"/>
    <p:sldId id="277" r:id="rId16"/>
    <p:sldId id="278" r:id="rId17"/>
    <p:sldId id="276" r:id="rId18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омах Софія Олександрівна" initials="ТСО" lastIdx="1" clrIdx="0">
    <p:extLst>
      <p:ext uri="{19B8F6BF-5375-455C-9EA6-DF929625EA0E}">
        <p15:presenceInfo xmlns:p15="http://schemas.microsoft.com/office/powerpoint/2012/main" userId="S::Sofiya.Tomakh@kname.edu.ua::a9f77913-33b2-4154-aa11-f48b1226f33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24.08.2016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24.08.2016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grpSp>
        <p:nvGrpSpPr>
          <p:cNvPr id="9" name="Группа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sp>
        <p:nvSpPr>
          <p:cNvPr id="39" name="Текст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sp>
        <p:nvSpPr>
          <p:cNvPr id="40" name="Текст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"/>
          </a:p>
        </p:txBody>
      </p:sp>
      <p:grpSp>
        <p:nvGrpSpPr>
          <p:cNvPr id="52" name="Группа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sp>
        <p:nvSpPr>
          <p:cNvPr id="81" name="Текст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grpSp>
        <p:nvGrpSpPr>
          <p:cNvPr id="84" name="Группа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sp>
        <p:nvSpPr>
          <p:cNvPr id="82" name="Текст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grpSp>
        <p:nvGrpSpPr>
          <p:cNvPr id="97" name="Группа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sp>
        <p:nvSpPr>
          <p:cNvPr id="83" name="Текст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grpSp>
        <p:nvGrpSpPr>
          <p:cNvPr id="84" name="Группа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grpSp>
        <p:nvGrpSpPr>
          <p:cNvPr id="98" name="Группа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grpSp>
        <p:nvGrpSpPr>
          <p:cNvPr id="112" name="Группа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sp>
        <p:nvSpPr>
          <p:cNvPr id="126" name="Текст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Полилиния 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Полилиния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Полилиния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Полилиния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Полилиния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24.08.2016</a:t>
            </a:r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C2A5846-A6B0-4E72-A503-193203EED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0558" y="3569495"/>
            <a:ext cx="1847850" cy="24765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F7000A-4116-4A2D-93FB-8C800D5CF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3377" y="290147"/>
            <a:ext cx="6805246" cy="1257300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</a:rPr>
              <a:t>Які країни є на Землі?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A07B97-47C0-4361-8DA5-2117F14D5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5214" y="1705708"/>
            <a:ext cx="10058400" cy="2250830"/>
          </a:xfrm>
        </p:spPr>
        <p:txBody>
          <a:bodyPr/>
          <a:lstStyle/>
          <a:p>
            <a:r>
              <a:rPr lang="uk-UA" b="1" dirty="0"/>
              <a:t> «Я досліджую світ» 2 клас за підручником І. </a:t>
            </a:r>
            <a:r>
              <a:rPr lang="uk-UA" b="1" dirty="0" err="1"/>
              <a:t>Грущинської</a:t>
            </a:r>
            <a:endParaRPr lang="ru-UA" b="1" dirty="0"/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396B010-68F3-47E5-9AF8-1642F016CD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870" y="2400300"/>
            <a:ext cx="4911968" cy="432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77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7A1C8B77-32EA-43C1-A6BD-BEFC31A0E1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676" y="676275"/>
            <a:ext cx="9163050" cy="5648325"/>
          </a:xfrm>
          <a:prstGeom prst="rect">
            <a:avLst/>
          </a:prstGeom>
          <a:noFill/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B578E6-0E8F-45B7-A9A7-E1398C38F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7226" y="3429000"/>
            <a:ext cx="2009474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00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1A266B-E1A3-40CF-9E07-4C6D47C22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0"/>
            <a:ext cx="10058402" cy="863767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Ранкове коло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16F26B64-4A10-47E9-B51B-BC4538C2F5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6578" y="756138"/>
            <a:ext cx="7772400" cy="702505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D225B3-D7EC-4A20-918B-8830F0893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4522" y="3519042"/>
            <a:ext cx="1847248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0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 rtlCol="0" anchor="b">
            <a:normAutofit/>
          </a:bodyPr>
          <a:lstStyle/>
          <a:p>
            <a:pPr algn="ctr"/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Моє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відкриття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:</a:t>
            </a:r>
            <a:b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КРАЇНИ  СВІТУ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951414" y="2910655"/>
            <a:ext cx="4954588" cy="3481392"/>
          </a:xfrm>
        </p:spPr>
        <p:txBody>
          <a:bodyPr rtlCol="0">
            <a:normAutofit/>
          </a:bodyPr>
          <a:lstStyle/>
          <a:p>
            <a:pPr algn="ctr"/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Що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«</a:t>
            </a:r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розповідають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» </a:t>
            </a:r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географічні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карти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про </a:t>
            </a:r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різні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країни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й народи </a:t>
            </a:r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світу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</a:p>
        </p:txBody>
      </p:sp>
      <p:pic>
        <p:nvPicPr>
          <p:cNvPr id="3" name="Рисунок 2" descr="Изображение выглядит как двигатель&#10;&#10;Автоматически созданное описание">
            <a:extLst>
              <a:ext uri="{FF2B5EF4-FFF2-40B4-BE49-F238E27FC236}">
                <a16:creationId xmlns:a16="http://schemas.microsoft.com/office/drawing/2014/main" id="{0EFD2D59-960C-403F-AE3A-F83B1F9B88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537" r="12253" b="-1"/>
          <a:stretch/>
        </p:blipFill>
        <p:spPr>
          <a:xfrm>
            <a:off x="0" y="1940941"/>
            <a:ext cx="4951414" cy="4187952"/>
          </a:xfrm>
          <a:prstGeom prst="rect">
            <a:avLst/>
          </a:prstGeo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BE0FCDB-C3F1-4C3C-9C7E-F175595E6C51}"/>
              </a:ext>
            </a:extLst>
          </p:cNvPr>
          <p:cNvSpPr/>
          <p:nvPr/>
        </p:nvSpPr>
        <p:spPr>
          <a:xfrm>
            <a:off x="6945923" y="1902578"/>
            <a:ext cx="2550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Ти</a:t>
            </a:r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з′ясуєш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73C534-D916-49F8-A15B-A615AB058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2279" y="3553255"/>
            <a:ext cx="1847248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2974F04-6F77-4E8F-9CCD-A82C64310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0490" y="694729"/>
            <a:ext cx="2143125" cy="2133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128" y="208446"/>
            <a:ext cx="10058402" cy="1219200"/>
          </a:xfrm>
        </p:spPr>
        <p:txBody>
          <a:bodyPr rtlCol="0"/>
          <a:lstStyle/>
          <a:p>
            <a:pPr rtl="0"/>
            <a:r>
              <a:rPr lang="ru-RU" dirty="0" err="1">
                <a:solidFill>
                  <a:srgbClr val="FF0000"/>
                </a:solidFill>
              </a:rPr>
              <a:t>Пригадай</a:t>
            </a:r>
            <a:r>
              <a:rPr lang="ru-RU" dirty="0">
                <a:solidFill>
                  <a:srgbClr val="FF0000"/>
                </a:solidFill>
              </a:rPr>
              <a:t>!</a:t>
            </a:r>
            <a:endParaRPr lang="ru" dirty="0">
              <a:solidFill>
                <a:srgbClr val="FF0000"/>
              </a:solidFill>
            </a:endParaRPr>
          </a:p>
        </p:txBody>
      </p:sp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29721EFD-5F57-42D6-8E6E-60BC8A0C44C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0199990" y="3538386"/>
            <a:ext cx="1847248" cy="2475191"/>
          </a:xfrm>
          <a:prstGeom prst="rect">
            <a:avLst/>
          </a:prstGeom>
        </p:spPr>
      </p:pic>
      <p:pic>
        <p:nvPicPr>
          <p:cNvPr id="2050" name="Picture 2" descr="Екватор — географічне положення і характеристики">
            <a:extLst>
              <a:ext uri="{FF2B5EF4-FFF2-40B4-BE49-F238E27FC236}">
                <a16:creationId xmlns:a16="http://schemas.microsoft.com/office/drawing/2014/main" id="{32463104-B0F4-4C62-9AB5-30F6FB63E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28099"/>
            <a:ext cx="5242666" cy="262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2891FF-04DA-42F5-BEC0-322E82EA210F}"/>
              </a:ext>
            </a:extLst>
          </p:cNvPr>
          <p:cNvSpPr txBox="1"/>
          <p:nvPr/>
        </p:nvSpPr>
        <p:spPr>
          <a:xfrm>
            <a:off x="-290147" y="1761529"/>
            <a:ext cx="6857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</a:t>
            </a:r>
            <a:r>
              <a:rPr lang="ru-RU" sz="32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які</a:t>
            </a:r>
            <a:r>
              <a:rPr lang="ru-RU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частини</a:t>
            </a:r>
            <a:r>
              <a:rPr lang="ru-RU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32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умовно</a:t>
            </a:r>
            <a:r>
              <a:rPr lang="ru-RU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поділяють</a:t>
            </a:r>
            <a:endParaRPr lang="ru-RU" sz="32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32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поверхню</a:t>
            </a:r>
            <a:r>
              <a:rPr lang="ru-RU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земної</a:t>
            </a:r>
            <a:r>
              <a:rPr lang="ru-RU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кулі</a:t>
            </a:r>
            <a:r>
              <a:rPr lang="ru-RU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-96714"/>
            <a:ext cx="10058402" cy="1144466"/>
          </a:xfrm>
        </p:spPr>
        <p:txBody>
          <a:bodyPr rtlCol="0"/>
          <a:lstStyle/>
          <a:p>
            <a:pPr rtl="0"/>
            <a:r>
              <a:rPr lang="ru-RU" dirty="0" err="1">
                <a:solidFill>
                  <a:srgbClr val="FF0000"/>
                </a:solidFill>
              </a:rPr>
              <a:t>Фізична</a:t>
            </a:r>
            <a:r>
              <a:rPr lang="ru-RU" dirty="0">
                <a:solidFill>
                  <a:srgbClr val="FF0000"/>
                </a:solidFill>
              </a:rPr>
              <a:t> карта </a:t>
            </a:r>
            <a:r>
              <a:rPr lang="ru-RU" dirty="0" err="1">
                <a:solidFill>
                  <a:srgbClr val="FF0000"/>
                </a:solidFill>
              </a:rPr>
              <a:t>півкуль</a:t>
            </a:r>
            <a:endParaRPr lang="ru" dirty="0">
              <a:solidFill>
                <a:srgbClr val="FF0000"/>
              </a:solidFill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A4D1E2C8-AEA8-47F5-94F6-CB2817CB58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5558" y="1134208"/>
            <a:ext cx="8867042" cy="5037992"/>
          </a:xfrm>
          <a:prstGeom prst="rect">
            <a:avLst/>
          </a:prstGeom>
        </p:spPr>
      </p:pic>
      <p:pic>
        <p:nvPicPr>
          <p:cNvPr id="10" name="Объект 11">
            <a:extLst>
              <a:ext uri="{FF2B5EF4-FFF2-40B4-BE49-F238E27FC236}">
                <a16:creationId xmlns:a16="http://schemas.microsoft.com/office/drawing/2014/main" id="{0488C374-FE99-422B-BD41-133E4D29E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9990" y="3538386"/>
            <a:ext cx="1847248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1270" y="-598495"/>
            <a:ext cx="4721822" cy="2103120"/>
          </a:xfrm>
        </p:spPr>
        <p:txBody>
          <a:bodyPr rtlCol="0"/>
          <a:lstStyle/>
          <a:p>
            <a:pPr rtl="0"/>
            <a:r>
              <a:rPr lang="ru" dirty="0">
                <a:solidFill>
                  <a:srgbClr val="FF0000"/>
                </a:solidFill>
              </a:rPr>
              <a:t>Як ти вважаєш</a:t>
            </a:r>
            <a:r>
              <a:rPr lang="en-US" dirty="0">
                <a:solidFill>
                  <a:srgbClr val="FF0000"/>
                </a:solidFill>
              </a:rPr>
              <a:t>?</a:t>
            </a:r>
            <a:endParaRPr lang="ru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51270" y="1565913"/>
            <a:ext cx="3840480" cy="2168517"/>
          </a:xfrm>
        </p:spPr>
        <p:txBody>
          <a:bodyPr rtlCol="0">
            <a:normAutofit/>
          </a:bodyPr>
          <a:lstStyle/>
          <a:p>
            <a:pPr algn="ctr"/>
            <a:r>
              <a:rPr lang="ru-RU" sz="32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скільки</a:t>
            </a:r>
            <a:r>
              <a:rPr lang="ru-RU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країн</a:t>
            </a:r>
            <a:r>
              <a:rPr lang="ru-RU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є у </a:t>
            </a:r>
            <a:r>
              <a:rPr lang="ru-RU" sz="32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світі</a:t>
            </a:r>
            <a:r>
              <a:rPr lang="ru-RU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2B5C66-B654-4978-9CCD-15EE50260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629" y="1513417"/>
            <a:ext cx="5905500" cy="383116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38A16A8-88B8-4FCD-848D-5496F9E93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2234" y="3554212"/>
            <a:ext cx="1847248" cy="247519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A1A15D4-49BF-4A05-B901-284031F6769F}"/>
              </a:ext>
            </a:extLst>
          </p:cNvPr>
          <p:cNvSpPr txBox="1"/>
          <p:nvPr/>
        </p:nvSpPr>
        <p:spPr>
          <a:xfrm>
            <a:off x="7151270" y="3257376"/>
            <a:ext cx="50731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Їх нараховують більше 200!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уханка танець _Cucumber Dance_ _ Фізкультхвилинка">
            <a:hlinkClick r:id="" action="ppaction://media"/>
            <a:extLst>
              <a:ext uri="{FF2B5EF4-FFF2-40B4-BE49-F238E27FC236}">
                <a16:creationId xmlns:a16="http://schemas.microsoft.com/office/drawing/2014/main" id="{836163D9-775A-46FD-BD80-782E9CEFAE1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7729" y="1622426"/>
            <a:ext cx="9366602" cy="468165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142CD3-6F99-4DDB-8BDD-538E568B9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Настав час трішки порухатись!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43FD05F-79CB-45EE-84C6-55CFF7CC5F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9990" y="3555023"/>
            <a:ext cx="1847248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40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473199-0322-4AB0-800A-F024AE75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6060" y="3803592"/>
            <a:ext cx="3516925" cy="2383264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07819F4-C838-4872-92D9-1488D86AB3E2}"/>
              </a:ext>
            </a:extLst>
          </p:cNvPr>
          <p:cNvSpPr/>
          <p:nvPr/>
        </p:nvSpPr>
        <p:spPr>
          <a:xfrm>
            <a:off x="1951135" y="2249335"/>
            <a:ext cx="84241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chemeClr val="accent2">
                    <a:lumMod val="50000"/>
                  </a:schemeClr>
                </a:solidFill>
              </a:rPr>
              <a:t>Всього на карті світу 185 країн!</a:t>
            </a:r>
            <a:endParaRPr lang="ru-RU" sz="36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B9FA4E1-08F0-4F96-B77F-4587B3B801FD}"/>
              </a:ext>
            </a:extLst>
          </p:cNvPr>
          <p:cNvSpPr/>
          <p:nvPr/>
        </p:nvSpPr>
        <p:spPr>
          <a:xfrm>
            <a:off x="1686775" y="3029252"/>
            <a:ext cx="46346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FFFF00"/>
                </a:solidFill>
              </a:rPr>
              <a:t>Україна одна з них</a:t>
            </a:r>
            <a:endParaRPr lang="ru-RU" sz="3600" dirty="0">
              <a:solidFill>
                <a:srgbClr val="FFFF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8A6310-B69A-4F89-A93E-A424540A5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1307" y="3983622"/>
            <a:ext cx="1572180" cy="210661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5E9E7FC-E0DE-4718-89A9-8012C7BA44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13" y="3983622"/>
            <a:ext cx="4129454" cy="241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1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7444" y="668215"/>
            <a:ext cx="6858002" cy="1828800"/>
          </a:xfrm>
        </p:spPr>
        <p:txBody>
          <a:bodyPr rtlCol="0"/>
          <a:lstStyle/>
          <a:p>
            <a:r>
              <a:rPr lang="ru-RU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З′ясуємо</a:t>
            </a:r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!</a:t>
            </a:r>
            <a:endParaRPr lang="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78269" y="3077712"/>
            <a:ext cx="7835289" cy="1562100"/>
          </a:xfrm>
        </p:spPr>
        <p:txBody>
          <a:bodyPr rtlCol="0"/>
          <a:lstStyle/>
          <a:p>
            <a:pPr algn="ctr"/>
            <a:r>
              <a:rPr lang="uk-UA" sz="44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</a:t>
            </a:r>
            <a:r>
              <a:rPr lang="ru-RU" sz="4400" b="1" dirty="0" err="1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кі</a:t>
            </a:r>
            <a:r>
              <a:rPr lang="ru-RU" sz="44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4400" b="1" dirty="0" err="1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країни</a:t>
            </a:r>
            <a:r>
              <a:rPr lang="ru-RU" sz="44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4400" b="1" dirty="0" err="1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найбільші</a:t>
            </a:r>
            <a:r>
              <a:rPr lang="ru-RU" sz="44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44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 </a:t>
            </a:r>
            <a:r>
              <a:rPr lang="ru-RU" sz="4400" b="1" dirty="0" err="1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територією</a:t>
            </a:r>
            <a:r>
              <a:rPr lang="en-US" sz="44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ru-RU" sz="4400" b="1" dirty="0">
              <a:ln w="0"/>
              <a:solidFill>
                <a:schemeClr val="accent3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rtl="0"/>
            <a:endParaRPr lang="en-US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8D3EFB-F84B-40B2-9203-CCDB77A6B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6330" y="2805453"/>
            <a:ext cx="1572180" cy="210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AA9DD4-CB3A-4AC3-B153-23D60FEE74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5809DC-B0A7-4244-ABEA-7E6E6231C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5221" y="826477"/>
            <a:ext cx="6858002" cy="1828800"/>
          </a:xfrm>
        </p:spPr>
        <p:txBody>
          <a:bodyPr/>
          <a:lstStyle/>
          <a:p>
            <a:r>
              <a:rPr lang="uk-UA" dirty="0">
                <a:solidFill>
                  <a:schemeClr val="accent5"/>
                </a:solidFill>
              </a:rPr>
              <a:t>Росія</a:t>
            </a:r>
            <a:r>
              <a:rPr lang="uk-UA" dirty="0"/>
              <a:t>- 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найбільша країна за розмірами!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48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Канада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– друга за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розмірами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країна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світу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556B4C-011B-455C-8BF6-6087ECA18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03" y="1896940"/>
            <a:ext cx="2857500" cy="14287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B82B87-6267-4866-8D4D-FE308A1F00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8409" y="3921747"/>
            <a:ext cx="1572904" cy="2109399"/>
          </a:xfrm>
          <a:prstGeom prst="rect">
            <a:avLst/>
          </a:prstGeom>
        </p:spPr>
      </p:pic>
      <p:pic>
        <p:nvPicPr>
          <p:cNvPr id="6" name="Picture 4" descr="Картинки по запросу &quot;презентація канади світу&quot;">
            <a:extLst>
              <a:ext uri="{FF2B5EF4-FFF2-40B4-BE49-F238E27FC236}">
                <a16:creationId xmlns:a16="http://schemas.microsoft.com/office/drawing/2014/main" id="{6006A453-BB33-4F80-AAF8-0C135CF038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7"/>
          <a:stretch/>
        </p:blipFill>
        <p:spPr bwMode="auto">
          <a:xfrm>
            <a:off x="206651" y="3494912"/>
            <a:ext cx="2255195" cy="286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&quot;зображення північної америки&quot;">
            <a:extLst>
              <a:ext uri="{FF2B5EF4-FFF2-40B4-BE49-F238E27FC236}">
                <a16:creationId xmlns:a16="http://schemas.microsoft.com/office/drawing/2014/main" id="{52855078-7207-4475-A4F8-9DDE44C24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357" y="1635369"/>
            <a:ext cx="4570588" cy="472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75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9077124-CA33-4233-A296-208968D925BC}"/>
              </a:ext>
            </a:extLst>
          </p:cNvPr>
          <p:cNvSpPr/>
          <p:nvPr/>
        </p:nvSpPr>
        <p:spPr>
          <a:xfrm>
            <a:off x="1626578" y="211015"/>
            <a:ext cx="69010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Китай</a:t>
            </a:r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– </a:t>
            </a:r>
            <a:r>
              <a:rPr lang="ru-RU" sz="40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третя</a:t>
            </a:r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за </a:t>
            </a:r>
            <a:r>
              <a:rPr lang="ru-RU" sz="40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розмірами</a:t>
            </a:r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40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країна</a:t>
            </a:r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40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світу</a:t>
            </a:r>
            <a:r>
              <a:rPr lang="ru-RU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!</a:t>
            </a:r>
          </a:p>
        </p:txBody>
      </p:sp>
      <p:pic>
        <p:nvPicPr>
          <p:cNvPr id="4" name="Picture 4" descr="Картинки по запросу &quot;культура китаю презентація&quot;">
            <a:extLst>
              <a:ext uri="{FF2B5EF4-FFF2-40B4-BE49-F238E27FC236}">
                <a16:creationId xmlns:a16="http://schemas.microsoft.com/office/drawing/2014/main" id="{C4A839E7-5E40-4E66-B43A-81B8BCF74D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49"/>
          <a:stretch/>
        </p:blipFill>
        <p:spPr bwMode="auto">
          <a:xfrm>
            <a:off x="81329" y="3128533"/>
            <a:ext cx="3667125" cy="212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C63C81-97A6-4CFE-BBD1-3080A1BBEB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8409" y="3921747"/>
            <a:ext cx="1572904" cy="2109399"/>
          </a:xfrm>
          <a:prstGeom prst="rect">
            <a:avLst/>
          </a:prstGeom>
        </p:spPr>
      </p:pic>
      <p:pic>
        <p:nvPicPr>
          <p:cNvPr id="6" name="Picture 2" descr="Картинки по запросу &quot;карта китаю&quot;">
            <a:extLst>
              <a:ext uri="{FF2B5EF4-FFF2-40B4-BE49-F238E27FC236}">
                <a16:creationId xmlns:a16="http://schemas.microsoft.com/office/drawing/2014/main" id="{080E38F7-E710-4A5F-B4CE-DE27F0805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767" y="1872760"/>
            <a:ext cx="6417328" cy="385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&quot;карта світу з назвами країн&quot;">
            <a:extLst>
              <a:ext uri="{FF2B5EF4-FFF2-40B4-BE49-F238E27FC236}">
                <a16:creationId xmlns:a16="http://schemas.microsoft.com/office/drawing/2014/main" id="{D76E2873-E704-470B-9654-E2E868BF7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87" y="1859644"/>
            <a:ext cx="9320851" cy="454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095" y="-243476"/>
            <a:ext cx="5988905" cy="2103120"/>
          </a:xfrm>
        </p:spPr>
        <p:txBody>
          <a:bodyPr rtlCol="0"/>
          <a:lstStyle/>
          <a:p>
            <a:pPr algn="ctr"/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Досліди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країни</a:t>
            </a:r>
            <a:r>
              <a:rPr lang="ru-RU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світу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tx1">
                  <a:lumMod val="60000"/>
                  <a:lumOff val="4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FCB20BD-9E6D-45B0-ADCC-64F0B2C1D9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8409" y="3921747"/>
            <a:ext cx="1572904" cy="210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2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7C9D7E-0570-422E-9BFE-2BDAC34054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04458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1FF5737-7F62-49A4-85E9-D0ED05A117FF}"/>
              </a:ext>
            </a:extLst>
          </p:cNvPr>
          <p:cNvSpPr/>
          <p:nvPr/>
        </p:nvSpPr>
        <p:spPr>
          <a:xfrm>
            <a:off x="1907931" y="3657600"/>
            <a:ext cx="672611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Які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країни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світу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тобі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відомі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  <a:p>
            <a:pPr algn="ctr"/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Скільки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країн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є на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Землі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  <a:p>
            <a:pPr algn="ctr"/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Чому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кожна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країна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має</a:t>
            </a:r>
            <a:endParaRPr lang="ru-RU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свої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державні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символи</a:t>
            </a:r>
            <a:r>
              <a:rPr lang="ru-RU" sz="3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9195E9-6E5B-45AD-A390-627B4E037C0C}"/>
              </a:ext>
            </a:extLst>
          </p:cNvPr>
          <p:cNvSpPr txBox="1"/>
          <p:nvPr/>
        </p:nvSpPr>
        <p:spPr>
          <a:xfrm>
            <a:off x="1907931" y="1608992"/>
            <a:ext cx="17668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Згадай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74DEA8-FA69-465A-AE71-07FF38820F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8409" y="3921747"/>
            <a:ext cx="1572904" cy="210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28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AEB7C6B-8306-4208-B608-CDCCC5366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7447" y="999045"/>
            <a:ext cx="2857500" cy="14287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4B0DF2-2B6A-4AB5-9B13-7B138234F703}"/>
              </a:ext>
            </a:extLst>
          </p:cNvPr>
          <p:cNvSpPr txBox="1"/>
          <p:nvPr/>
        </p:nvSpPr>
        <p:spPr>
          <a:xfrm>
            <a:off x="703384" y="993531"/>
            <a:ext cx="47724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solidFill>
                  <a:schemeClr val="accent2">
                    <a:lumMod val="50000"/>
                  </a:schemeClr>
                </a:solidFill>
              </a:rPr>
              <a:t>Час трохи </a:t>
            </a:r>
            <a:r>
              <a:rPr lang="uk-UA" sz="2400" dirty="0" err="1">
                <a:solidFill>
                  <a:schemeClr val="accent2">
                    <a:lumMod val="50000"/>
                  </a:schemeClr>
                </a:solidFill>
              </a:rPr>
              <a:t>розім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’</a:t>
            </a:r>
            <a:r>
              <a:rPr lang="uk-UA" sz="2400" dirty="0" err="1">
                <a:solidFill>
                  <a:schemeClr val="accent2">
                    <a:lumMod val="50000"/>
                  </a:schemeClr>
                </a:solidFill>
              </a:rPr>
              <a:t>яти</a:t>
            </a:r>
            <a:r>
              <a:rPr lang="uk-UA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2400" dirty="0" err="1">
                <a:solidFill>
                  <a:schemeClr val="accent2">
                    <a:lumMod val="50000"/>
                  </a:schemeClr>
                </a:solidFill>
              </a:rPr>
              <a:t>мізки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!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B67CF0-0831-46F7-BBE9-616B3AACD722}"/>
              </a:ext>
            </a:extLst>
          </p:cNvPr>
          <p:cNvSpPr txBox="1"/>
          <p:nvPr/>
        </p:nvSpPr>
        <p:spPr>
          <a:xfrm>
            <a:off x="8919623" y="2527245"/>
            <a:ext cx="1560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solidFill>
                  <a:schemeClr val="accent3">
                    <a:lumMod val="75000"/>
                  </a:schemeClr>
                </a:solidFill>
              </a:rPr>
              <a:t>Канада</a:t>
            </a:r>
            <a:endParaRPr lang="ru-RU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B3FE85-2D45-411B-983F-948E62E51FDE}"/>
              </a:ext>
            </a:extLst>
          </p:cNvPr>
          <p:cNvSpPr txBox="1"/>
          <p:nvPr/>
        </p:nvSpPr>
        <p:spPr>
          <a:xfrm>
            <a:off x="7462730" y="3100587"/>
            <a:ext cx="11192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solidFill>
                  <a:schemeClr val="accent4">
                    <a:lumMod val="75000"/>
                  </a:schemeClr>
                </a:solidFill>
              </a:rPr>
              <a:t>Росія</a:t>
            </a:r>
            <a:endParaRPr lang="ru-RU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9094B1-6676-4E7F-A292-1005D1539462}"/>
              </a:ext>
            </a:extLst>
          </p:cNvPr>
          <p:cNvSpPr txBox="1"/>
          <p:nvPr/>
        </p:nvSpPr>
        <p:spPr>
          <a:xfrm>
            <a:off x="10182130" y="4429841"/>
            <a:ext cx="1547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solidFill>
                  <a:schemeClr val="accent5"/>
                </a:solidFill>
              </a:rPr>
              <a:t>Китай</a:t>
            </a:r>
            <a:endParaRPr lang="ru-RU" sz="2800" dirty="0">
              <a:solidFill>
                <a:schemeClr val="accent5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E18711-1FE4-4138-B05E-2A661E7ABE73}"/>
              </a:ext>
            </a:extLst>
          </p:cNvPr>
          <p:cNvSpPr txBox="1"/>
          <p:nvPr/>
        </p:nvSpPr>
        <p:spPr>
          <a:xfrm>
            <a:off x="781109" y="1949591"/>
            <a:ext cx="5903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FF0000"/>
                </a:solidFill>
              </a:rPr>
              <a:t>Займає перше місце по розмірам населення та має червоний прапор з жовтими зірочками- це…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CA4DF4-61F3-4E95-A312-F3F35DF347FF}"/>
              </a:ext>
            </a:extLst>
          </p:cNvPr>
          <p:cNvSpPr txBox="1"/>
          <p:nvPr/>
        </p:nvSpPr>
        <p:spPr>
          <a:xfrm>
            <a:off x="781108" y="5153919"/>
            <a:ext cx="6251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accent2">
                    <a:lumMod val="50000"/>
                  </a:schemeClr>
                </a:solidFill>
              </a:rPr>
              <a:t>Найчарівніша та </a:t>
            </a:r>
            <a:r>
              <a:rPr lang="uk-UA" dirty="0" err="1">
                <a:solidFill>
                  <a:schemeClr val="accent2">
                    <a:lumMod val="50000"/>
                  </a:schemeClr>
                </a:solidFill>
              </a:rPr>
              <a:t>милуюча</a:t>
            </a:r>
            <a:r>
              <a:rPr lang="uk-UA" dirty="0">
                <a:solidFill>
                  <a:schemeClr val="accent2">
                    <a:lumMod val="50000"/>
                  </a:schemeClr>
                </a:solidFill>
              </a:rPr>
              <a:t> душу країна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uk-UA" dirty="0">
                <a:solidFill>
                  <a:schemeClr val="accent2">
                    <a:lumMod val="50000"/>
                  </a:schemeClr>
                </a:solidFill>
              </a:rPr>
              <a:t>яку ми</a:t>
            </a:r>
            <a:r>
              <a:rPr lang="uk-UA" dirty="0"/>
              <a:t> </a:t>
            </a:r>
            <a:r>
              <a:rPr lang="uk-UA" dirty="0">
                <a:solidFill>
                  <a:srgbClr val="FFFF00"/>
                </a:solidFill>
              </a:rPr>
              <a:t>всі обожнюємо- це… 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CB41A3-D532-461D-873C-907D4EFE0C26}"/>
              </a:ext>
            </a:extLst>
          </p:cNvPr>
          <p:cNvSpPr txBox="1"/>
          <p:nvPr/>
        </p:nvSpPr>
        <p:spPr>
          <a:xfrm>
            <a:off x="781109" y="3691177"/>
            <a:ext cx="33885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Має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більше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внутрішніх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озер і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річок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ніж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будь-яка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інша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країна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світу</a:t>
            </a:r>
            <a:r>
              <a:rPr lang="en-US" dirty="0">
                <a:solidFill>
                  <a:schemeClr val="tx2">
                    <a:lumMod val="75000"/>
                    <a:lumOff val="25000"/>
                  </a:schemeClr>
                </a:solidFill>
              </a:rPr>
              <a:t>,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червоно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білий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прапор з листочком- </a:t>
            </a:r>
            <a:r>
              <a:rPr lang="ru-RU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це</a:t>
            </a:r>
            <a:r>
              <a:rPr lang="ru-RU" dirty="0">
                <a:solidFill>
                  <a:schemeClr val="tx2">
                    <a:lumMod val="75000"/>
                    <a:lumOff val="25000"/>
                  </a:schemeClr>
                </a:solidFill>
              </a:rPr>
              <a:t>…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FA273F-3772-4583-B857-DD2CE1FCADBF}"/>
              </a:ext>
            </a:extLst>
          </p:cNvPr>
          <p:cNvSpPr txBox="1"/>
          <p:nvPr/>
        </p:nvSpPr>
        <p:spPr>
          <a:xfrm>
            <a:off x="781108" y="2981392"/>
            <a:ext cx="3388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accent2">
                    <a:lumMod val="50000"/>
                  </a:schemeClr>
                </a:solidFill>
              </a:rPr>
              <a:t>Найбільша країна за розміром - це…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1CF133F-BCA1-4F41-A9FC-A9CE0303F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7171" y="3073155"/>
            <a:ext cx="1787843" cy="125723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BAA3B6D-3C3B-422A-935A-E66499C31B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5632" y="4126974"/>
            <a:ext cx="1887016" cy="125572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77602E6-0A84-4B22-A569-1F6FB1EC14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68409" y="4353081"/>
            <a:ext cx="1240722" cy="167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4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74F744-ADDB-4201-80CD-333F1823D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00B0F0"/>
                </a:solidFill>
              </a:rPr>
              <a:t>Дякую за роботу на </a:t>
            </a:r>
            <a:r>
              <a:rPr lang="uk-UA" dirty="0" err="1">
                <a:solidFill>
                  <a:srgbClr val="00B0F0"/>
                </a:solidFill>
              </a:rPr>
              <a:t>уроці</a:t>
            </a:r>
            <a:r>
              <a:rPr lang="uk-UA" dirty="0">
                <a:solidFill>
                  <a:srgbClr val="00B0F0"/>
                </a:solidFill>
              </a:rPr>
              <a:t>!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9291AB-40E6-4B26-B3A7-F6F6CDD1BF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7163" y="2840293"/>
            <a:ext cx="1572904" cy="210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85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рирода 16 х 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2651_TF03431377" id="{E55CF100-C248-4B8F-8F5C-C7DC3EE79A39}" vid="{F3C83CD3-4C48-4907-A3EA-9E7FA702781C}"/>
    </a:ext>
  </a:extLst>
</a:theme>
</file>

<file path=ppt/theme/theme2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214</Words>
  <Application>Microsoft Office PowerPoint</Application>
  <PresentationFormat>Широкоэкранный</PresentationFormat>
  <Paragraphs>39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Segoe Print</vt:lpstr>
      <vt:lpstr>Природа 16 х 9</vt:lpstr>
      <vt:lpstr>Які країни є на Землі?</vt:lpstr>
      <vt:lpstr>Презентация PowerPoint</vt:lpstr>
      <vt:lpstr>Ранкове коло</vt:lpstr>
      <vt:lpstr>Моє відкриття: КРАЇНИ  СВІТУ</vt:lpstr>
      <vt:lpstr>Пригадай!</vt:lpstr>
      <vt:lpstr>Фізична карта півкуль</vt:lpstr>
      <vt:lpstr>Як ти вважаєш?</vt:lpstr>
      <vt:lpstr>Настав час трішки порухатись!</vt:lpstr>
      <vt:lpstr>Презентация PowerPoint</vt:lpstr>
      <vt:lpstr>З′ясуємо!</vt:lpstr>
      <vt:lpstr>Росія- найбільша країна за розмірами!</vt:lpstr>
      <vt:lpstr>Канада – друга за розмірами країна світу.</vt:lpstr>
      <vt:lpstr>Презентация PowerPoint</vt:lpstr>
      <vt:lpstr>Досліди країни світу</vt:lpstr>
      <vt:lpstr>Презентация PowerPoint</vt:lpstr>
      <vt:lpstr>Презентация PowerPoint</vt:lpstr>
      <vt:lpstr>Дякую за роботу на уроці!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Які країни є на Землі?</dc:title>
  <dc:creator>Томах Софія Олександрівна</dc:creator>
  <cp:lastModifiedBy>Томах Софія Олександрівна</cp:lastModifiedBy>
  <cp:revision>2</cp:revision>
  <dcterms:created xsi:type="dcterms:W3CDTF">2022-12-08T16:25:04Z</dcterms:created>
  <dcterms:modified xsi:type="dcterms:W3CDTF">2022-12-08T16:29:48Z</dcterms:modified>
</cp:coreProperties>
</file>